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wav"/>
  <Override PartName="/ppt/notesSlides/notesSlide10.xml" ContentType="application/vnd.openxmlformats-officedocument.presentationml.notesSlide+xml"/>
  <Override PartName="/ppt/media/audio6.wav" ContentType="audio/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9"/>
  </p:notesMasterIdLst>
  <p:sldIdLst>
    <p:sldId id="257" r:id="rId2"/>
    <p:sldId id="258" r:id="rId3"/>
    <p:sldId id="324" r:id="rId4"/>
    <p:sldId id="286" r:id="rId5"/>
    <p:sldId id="277" r:id="rId6"/>
    <p:sldId id="313" r:id="rId7"/>
    <p:sldId id="288" r:id="rId8"/>
    <p:sldId id="295" r:id="rId9"/>
    <p:sldId id="297" r:id="rId10"/>
    <p:sldId id="298" r:id="rId11"/>
    <p:sldId id="299" r:id="rId12"/>
    <p:sldId id="300" r:id="rId13"/>
    <p:sldId id="284" r:id="rId14"/>
    <p:sldId id="304" r:id="rId15"/>
    <p:sldId id="309" r:id="rId16"/>
    <p:sldId id="325" r:id="rId17"/>
    <p:sldId id="306" r:id="rId18"/>
    <p:sldId id="317" r:id="rId19"/>
    <p:sldId id="318" r:id="rId20"/>
    <p:sldId id="310" r:id="rId21"/>
    <p:sldId id="321" r:id="rId22"/>
    <p:sldId id="272" r:id="rId23"/>
    <p:sldId id="273" r:id="rId24"/>
    <p:sldId id="274" r:id="rId25"/>
    <p:sldId id="311" r:id="rId26"/>
    <p:sldId id="323" r:id="rId27"/>
    <p:sldId id="307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AB2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6" autoAdjust="0"/>
    <p:restoredTop sz="94660"/>
  </p:normalViewPr>
  <p:slideViewPr>
    <p:cSldViewPr>
      <p:cViewPr>
        <p:scale>
          <a:sx n="90" d="100"/>
          <a:sy n="90" d="100"/>
        </p:scale>
        <p:origin x="-864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B03C6-311A-4B53-ABDB-98F5BDE6EC55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ACC76-95AA-4125-8234-7F379996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9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9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37bde1848e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137bde1848e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/>
              <a:t>Thầy cô tìm ảnh nhân viên trong trường chèn vào nhé!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045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37bde1848e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137bde1848e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/>
              <a:t>Thầy cô tìm ảnh nhân viên trong trường chèn vào nhé!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  <a:p>
            <a:pPr marL="158750" indent="0">
              <a:buNone/>
            </a:pPr>
            <a:r>
              <a:rPr lang="en-US" b="0"/>
              <a:t>Tác</a:t>
            </a:r>
            <a:r>
              <a:rPr lang="en-US" b="0" baseline="0"/>
              <a:t> giả bộ ppt ppt TNXH1 KNTT: Phan Linh cùng cộng sự</a:t>
            </a:r>
          </a:p>
          <a:p>
            <a:pPr marL="158750" indent="0">
              <a:buNone/>
            </a:pPr>
            <a:r>
              <a:rPr lang="en-US" b="0" baseline="0"/>
              <a:t>Sđt lh: 0916.604.268</a:t>
            </a:r>
          </a:p>
          <a:p>
            <a:pPr marL="158750" indent="0">
              <a:buNone/>
            </a:pPr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pPr marL="158750" indent="0">
              <a:buNone/>
            </a:pPr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pPr marL="158750" indent="0">
              <a:buNone/>
            </a:pPr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pPr marL="158750" indent="0">
              <a:buNone/>
            </a:pPr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42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d4988644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d4988644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35acc215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35acc215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37bde1848e_4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37bde1848e_4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d49886441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d49886441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d49886441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d49886441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173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137cce54939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137cce54939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lưu ý với HS về sự quan trọng của cô lao công, bác bảo vệ,… để HS có sự tôn trọng tất cả mn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37bde1848e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137bde1848e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tìm ảnh nhân viên trong trường chèn vào nhé!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118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1" y="1028700"/>
            <a:ext cx="7851649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1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4" y="-68172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3" y="1447947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8287957" y="102396"/>
            <a:ext cx="963489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424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3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9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"/>
          <p:cNvSpPr/>
          <p:nvPr/>
        </p:nvSpPr>
        <p:spPr>
          <a:xfrm>
            <a:off x="5803538" y="-565325"/>
            <a:ext cx="2893766" cy="2758840"/>
          </a:xfrm>
          <a:custGeom>
            <a:avLst/>
            <a:gdLst/>
            <a:ahLst/>
            <a:cxnLst/>
            <a:rect l="l" t="t" r="r" b="b"/>
            <a:pathLst>
              <a:path w="20868" h="19895" extrusionOk="0">
                <a:moveTo>
                  <a:pt x="10517" y="0"/>
                </a:moveTo>
                <a:cubicBezTo>
                  <a:pt x="6460" y="0"/>
                  <a:pt x="8779" y="6937"/>
                  <a:pt x="8779" y="6937"/>
                </a:cubicBezTo>
                <a:cubicBezTo>
                  <a:pt x="8189" y="5687"/>
                  <a:pt x="6427" y="3878"/>
                  <a:pt x="4863" y="3878"/>
                </a:cubicBezTo>
                <a:cubicBezTo>
                  <a:pt x="4228" y="3878"/>
                  <a:pt x="3626" y="4176"/>
                  <a:pt x="3148" y="4930"/>
                </a:cubicBezTo>
                <a:cubicBezTo>
                  <a:pt x="1492" y="7542"/>
                  <a:pt x="6956" y="8943"/>
                  <a:pt x="6956" y="8943"/>
                </a:cubicBezTo>
                <a:cubicBezTo>
                  <a:pt x="6956" y="8943"/>
                  <a:pt x="0" y="10517"/>
                  <a:pt x="1633" y="13747"/>
                </a:cubicBezTo>
                <a:cubicBezTo>
                  <a:pt x="1978" y="14427"/>
                  <a:pt x="2498" y="14696"/>
                  <a:pt x="3104" y="14696"/>
                </a:cubicBezTo>
                <a:cubicBezTo>
                  <a:pt x="5376" y="14696"/>
                  <a:pt x="8861" y="10931"/>
                  <a:pt x="8861" y="10931"/>
                </a:cubicBezTo>
                <a:lnTo>
                  <a:pt x="8861" y="10931"/>
                </a:lnTo>
                <a:cubicBezTo>
                  <a:pt x="8861" y="10931"/>
                  <a:pt x="3562" y="18631"/>
                  <a:pt x="7867" y="19797"/>
                </a:cubicBezTo>
                <a:cubicBezTo>
                  <a:pt x="8113" y="19864"/>
                  <a:pt x="8343" y="19895"/>
                  <a:pt x="8558" y="19895"/>
                </a:cubicBezTo>
                <a:cubicBezTo>
                  <a:pt x="12105" y="19895"/>
                  <a:pt x="11563" y="11345"/>
                  <a:pt x="11563" y="11344"/>
                </a:cubicBezTo>
                <a:lnTo>
                  <a:pt x="11563" y="11344"/>
                </a:lnTo>
                <a:cubicBezTo>
                  <a:pt x="11563" y="11345"/>
                  <a:pt x="13756" y="17978"/>
                  <a:pt x="16475" y="17978"/>
                </a:cubicBezTo>
                <a:cubicBezTo>
                  <a:pt x="16854" y="17978"/>
                  <a:pt x="17243" y="17849"/>
                  <a:pt x="17638" y="17555"/>
                </a:cubicBezTo>
                <a:cubicBezTo>
                  <a:pt x="20868" y="15154"/>
                  <a:pt x="14243" y="10370"/>
                  <a:pt x="14243" y="10370"/>
                </a:cubicBezTo>
                <a:lnTo>
                  <a:pt x="14243" y="10370"/>
                </a:lnTo>
                <a:cubicBezTo>
                  <a:pt x="15376" y="10882"/>
                  <a:pt x="16870" y="11423"/>
                  <a:pt x="18090" y="11423"/>
                </a:cubicBezTo>
                <a:cubicBezTo>
                  <a:pt x="19278" y="11423"/>
                  <a:pt x="20206" y="10910"/>
                  <a:pt x="20287" y="9357"/>
                </a:cubicBezTo>
                <a:cubicBezTo>
                  <a:pt x="20367" y="7863"/>
                  <a:pt x="19044" y="7470"/>
                  <a:pt x="17634" y="7470"/>
                </a:cubicBezTo>
                <a:cubicBezTo>
                  <a:pt x="16789" y="7470"/>
                  <a:pt x="15912" y="7611"/>
                  <a:pt x="15287" y="7740"/>
                </a:cubicBezTo>
                <a:lnTo>
                  <a:pt x="15287" y="7740"/>
                </a:lnTo>
                <a:cubicBezTo>
                  <a:pt x="17424" y="6938"/>
                  <a:pt x="20821" y="4028"/>
                  <a:pt x="18384" y="2236"/>
                </a:cubicBezTo>
                <a:cubicBezTo>
                  <a:pt x="17982" y="1941"/>
                  <a:pt x="17561" y="1814"/>
                  <a:pt x="17135" y="1814"/>
                </a:cubicBezTo>
                <a:cubicBezTo>
                  <a:pt x="15074" y="1814"/>
                  <a:pt x="12893" y="4784"/>
                  <a:pt x="12128" y="5932"/>
                </a:cubicBezTo>
                <a:lnTo>
                  <a:pt x="12128" y="5932"/>
                </a:lnTo>
                <a:cubicBezTo>
                  <a:pt x="13052" y="4252"/>
                  <a:pt x="14180" y="0"/>
                  <a:pt x="105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16" name="Google Shape;216;p9"/>
          <p:cNvSpPr/>
          <p:nvPr/>
        </p:nvSpPr>
        <p:spPr>
          <a:xfrm rot="-7199897">
            <a:off x="133919" y="-303324"/>
            <a:ext cx="2603440" cy="2769249"/>
          </a:xfrm>
          <a:custGeom>
            <a:avLst/>
            <a:gdLst/>
            <a:ahLst/>
            <a:cxnLst/>
            <a:rect l="l" t="t" r="r" b="b"/>
            <a:pathLst>
              <a:path w="31736" h="33759" extrusionOk="0">
                <a:moveTo>
                  <a:pt x="15606" y="0"/>
                </a:moveTo>
                <a:cubicBezTo>
                  <a:pt x="12325" y="0"/>
                  <a:pt x="9051" y="842"/>
                  <a:pt x="5771" y="4616"/>
                </a:cubicBezTo>
                <a:cubicBezTo>
                  <a:pt x="2042" y="8907"/>
                  <a:pt x="1" y="9330"/>
                  <a:pt x="142" y="14186"/>
                </a:cubicBezTo>
                <a:cubicBezTo>
                  <a:pt x="276" y="18760"/>
                  <a:pt x="3845" y="21960"/>
                  <a:pt x="10620" y="21960"/>
                </a:cubicBezTo>
                <a:cubicBezTo>
                  <a:pt x="11033" y="21960"/>
                  <a:pt x="11458" y="21949"/>
                  <a:pt x="11894" y="21924"/>
                </a:cubicBezTo>
                <a:cubicBezTo>
                  <a:pt x="12443" y="21894"/>
                  <a:pt x="12956" y="21879"/>
                  <a:pt x="13434" y="21879"/>
                </a:cubicBezTo>
                <a:cubicBezTo>
                  <a:pt x="19576" y="21879"/>
                  <a:pt x="20076" y="24279"/>
                  <a:pt x="19880" y="26261"/>
                </a:cubicBezTo>
                <a:cubicBezTo>
                  <a:pt x="19668" y="28398"/>
                  <a:pt x="17945" y="33534"/>
                  <a:pt x="20688" y="33745"/>
                </a:cubicBezTo>
                <a:cubicBezTo>
                  <a:pt x="20808" y="33754"/>
                  <a:pt x="20929" y="33759"/>
                  <a:pt x="21053" y="33759"/>
                </a:cubicBezTo>
                <a:cubicBezTo>
                  <a:pt x="23772" y="33759"/>
                  <a:pt x="27439" y="31579"/>
                  <a:pt x="28921" y="28819"/>
                </a:cubicBezTo>
                <a:cubicBezTo>
                  <a:pt x="30470" y="25935"/>
                  <a:pt x="31735" y="23894"/>
                  <a:pt x="31314" y="19531"/>
                </a:cubicBezTo>
                <a:cubicBezTo>
                  <a:pt x="30891" y="15170"/>
                  <a:pt x="28042" y="4827"/>
                  <a:pt x="26777" y="3280"/>
                </a:cubicBezTo>
                <a:cubicBezTo>
                  <a:pt x="25509" y="1733"/>
                  <a:pt x="23009" y="393"/>
                  <a:pt x="16959" y="42"/>
                </a:cubicBezTo>
                <a:cubicBezTo>
                  <a:pt x="16508" y="16"/>
                  <a:pt x="16057" y="0"/>
                  <a:pt x="156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17" name="Google Shape;217;p9"/>
          <p:cNvSpPr/>
          <p:nvPr/>
        </p:nvSpPr>
        <p:spPr>
          <a:xfrm>
            <a:off x="622673" y="3588462"/>
            <a:ext cx="2958579" cy="1729016"/>
          </a:xfrm>
          <a:custGeom>
            <a:avLst/>
            <a:gdLst/>
            <a:ahLst/>
            <a:cxnLst/>
            <a:rect l="l" t="t" r="r" b="b"/>
            <a:pathLst>
              <a:path w="30874" h="18043" extrusionOk="0">
                <a:moveTo>
                  <a:pt x="15380" y="0"/>
                </a:moveTo>
                <a:cubicBezTo>
                  <a:pt x="11021" y="0"/>
                  <a:pt x="7438" y="2596"/>
                  <a:pt x="4423" y="5354"/>
                </a:cubicBezTo>
                <a:cubicBezTo>
                  <a:pt x="1" y="9402"/>
                  <a:pt x="1036" y="16932"/>
                  <a:pt x="2070" y="17684"/>
                </a:cubicBezTo>
                <a:cubicBezTo>
                  <a:pt x="2440" y="17953"/>
                  <a:pt x="3637" y="18043"/>
                  <a:pt x="5123" y="18043"/>
                </a:cubicBezTo>
                <a:cubicBezTo>
                  <a:pt x="7799" y="18043"/>
                  <a:pt x="11410" y="17751"/>
                  <a:pt x="12802" y="17684"/>
                </a:cubicBezTo>
                <a:cubicBezTo>
                  <a:pt x="16472" y="17508"/>
                  <a:pt x="29744" y="16932"/>
                  <a:pt x="30309" y="16273"/>
                </a:cubicBezTo>
                <a:cubicBezTo>
                  <a:pt x="30874" y="15615"/>
                  <a:pt x="29554" y="6296"/>
                  <a:pt x="22024" y="1952"/>
                </a:cubicBezTo>
                <a:cubicBezTo>
                  <a:pt x="19626" y="568"/>
                  <a:pt x="17418" y="0"/>
                  <a:pt x="153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18" name="Google Shape;218;p9"/>
          <p:cNvSpPr/>
          <p:nvPr/>
        </p:nvSpPr>
        <p:spPr>
          <a:xfrm>
            <a:off x="5680938" y="3654927"/>
            <a:ext cx="3138981" cy="1729042"/>
          </a:xfrm>
          <a:custGeom>
            <a:avLst/>
            <a:gdLst/>
            <a:ahLst/>
            <a:cxnLst/>
            <a:rect l="l" t="t" r="r" b="b"/>
            <a:pathLst>
              <a:path w="42574" h="23451" extrusionOk="0">
                <a:moveTo>
                  <a:pt x="13151" y="0"/>
                </a:moveTo>
                <a:cubicBezTo>
                  <a:pt x="12816" y="0"/>
                  <a:pt x="12467" y="104"/>
                  <a:pt x="12104" y="331"/>
                </a:cubicBezTo>
                <a:cubicBezTo>
                  <a:pt x="8342" y="2690"/>
                  <a:pt x="15560" y="15878"/>
                  <a:pt x="14230" y="15980"/>
                </a:cubicBezTo>
                <a:cubicBezTo>
                  <a:pt x="14220" y="15980"/>
                  <a:pt x="14210" y="15981"/>
                  <a:pt x="14200" y="15981"/>
                </a:cubicBezTo>
                <a:cubicBezTo>
                  <a:pt x="12993" y="15981"/>
                  <a:pt x="10578" y="10364"/>
                  <a:pt x="8774" y="10364"/>
                </a:cubicBezTo>
                <a:cubicBezTo>
                  <a:pt x="8572" y="10364"/>
                  <a:pt x="8377" y="10435"/>
                  <a:pt x="8193" y="10592"/>
                </a:cubicBezTo>
                <a:cubicBezTo>
                  <a:pt x="6351" y="12162"/>
                  <a:pt x="11674" y="19458"/>
                  <a:pt x="10854" y="19562"/>
                </a:cubicBezTo>
                <a:cubicBezTo>
                  <a:pt x="10846" y="19563"/>
                  <a:pt x="10838" y="19563"/>
                  <a:pt x="10829" y="19563"/>
                </a:cubicBezTo>
                <a:cubicBezTo>
                  <a:pt x="10161" y="19563"/>
                  <a:pt x="7095" y="16813"/>
                  <a:pt x="4607" y="16813"/>
                </a:cubicBezTo>
                <a:cubicBezTo>
                  <a:pt x="3747" y="16813"/>
                  <a:pt x="2956" y="17141"/>
                  <a:pt x="2357" y="18026"/>
                </a:cubicBezTo>
                <a:cubicBezTo>
                  <a:pt x="0" y="21505"/>
                  <a:pt x="6453" y="23245"/>
                  <a:pt x="7988" y="23450"/>
                </a:cubicBezTo>
                <a:lnTo>
                  <a:pt x="31829" y="23450"/>
                </a:lnTo>
                <a:cubicBezTo>
                  <a:pt x="35411" y="22631"/>
                  <a:pt x="42574" y="16698"/>
                  <a:pt x="40213" y="14343"/>
                </a:cubicBezTo>
                <a:cubicBezTo>
                  <a:pt x="39785" y="13916"/>
                  <a:pt x="39261" y="13745"/>
                  <a:pt x="38683" y="13745"/>
                </a:cubicBezTo>
                <a:cubicBezTo>
                  <a:pt x="36326" y="13745"/>
                  <a:pt x="33087" y="16597"/>
                  <a:pt x="31924" y="16597"/>
                </a:cubicBezTo>
                <a:cubicBezTo>
                  <a:pt x="31798" y="16597"/>
                  <a:pt x="31697" y="16564"/>
                  <a:pt x="31624" y="16491"/>
                </a:cubicBezTo>
                <a:cubicBezTo>
                  <a:pt x="30703" y="15572"/>
                  <a:pt x="38787" y="8202"/>
                  <a:pt x="35308" y="5951"/>
                </a:cubicBezTo>
                <a:cubicBezTo>
                  <a:pt x="35010" y="5759"/>
                  <a:pt x="34694" y="5671"/>
                  <a:pt x="34363" y="5671"/>
                </a:cubicBezTo>
                <a:cubicBezTo>
                  <a:pt x="31212" y="5671"/>
                  <a:pt x="26778" y="13571"/>
                  <a:pt x="25628" y="13571"/>
                </a:cubicBezTo>
                <a:cubicBezTo>
                  <a:pt x="25486" y="13571"/>
                  <a:pt x="25394" y="13450"/>
                  <a:pt x="25361" y="13178"/>
                </a:cubicBezTo>
                <a:cubicBezTo>
                  <a:pt x="25048" y="10598"/>
                  <a:pt x="27877" y="1676"/>
                  <a:pt x="24983" y="1676"/>
                </a:cubicBezTo>
                <a:cubicBezTo>
                  <a:pt x="24849" y="1676"/>
                  <a:pt x="24703" y="1695"/>
                  <a:pt x="24544" y="1735"/>
                </a:cubicBezTo>
                <a:cubicBezTo>
                  <a:pt x="21302" y="2544"/>
                  <a:pt x="19934" y="11851"/>
                  <a:pt x="19171" y="11851"/>
                </a:cubicBezTo>
                <a:cubicBezTo>
                  <a:pt x="19085" y="11851"/>
                  <a:pt x="19008" y="11735"/>
                  <a:pt x="18936" y="11478"/>
                </a:cubicBezTo>
                <a:cubicBezTo>
                  <a:pt x="18289" y="9167"/>
                  <a:pt x="16304" y="0"/>
                  <a:pt x="131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219" name="Google Shape;219;p9"/>
          <p:cNvGrpSpPr/>
          <p:nvPr/>
        </p:nvGrpSpPr>
        <p:grpSpPr>
          <a:xfrm>
            <a:off x="-35999" y="1203001"/>
            <a:ext cx="749226" cy="773200"/>
            <a:chOff x="3348600" y="614425"/>
            <a:chExt cx="749225" cy="773200"/>
          </a:xfrm>
        </p:grpSpPr>
        <p:sp>
          <p:nvSpPr>
            <p:cNvPr id="220" name="Google Shape;220;p9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234" name="Google Shape;234;p9"/>
          <p:cNvGrpSpPr/>
          <p:nvPr/>
        </p:nvGrpSpPr>
        <p:grpSpPr>
          <a:xfrm>
            <a:off x="8109475" y="3726418"/>
            <a:ext cx="493110" cy="856379"/>
            <a:chOff x="6373500" y="3085625"/>
            <a:chExt cx="424875" cy="737875"/>
          </a:xfrm>
        </p:grpSpPr>
        <p:sp>
          <p:nvSpPr>
            <p:cNvPr id="235" name="Google Shape;235;p9"/>
            <p:cNvSpPr/>
            <p:nvPr/>
          </p:nvSpPr>
          <p:spPr>
            <a:xfrm>
              <a:off x="6373500" y="3173450"/>
              <a:ext cx="181200" cy="135100"/>
            </a:xfrm>
            <a:custGeom>
              <a:avLst/>
              <a:gdLst/>
              <a:ahLst/>
              <a:cxnLst/>
              <a:rect l="l" t="t" r="r" b="b"/>
              <a:pathLst>
                <a:path w="7248" h="5404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4"/>
                  </a:cubicBezTo>
                  <a:cubicBezTo>
                    <a:pt x="3849" y="1003"/>
                    <a:pt x="3853" y="1005"/>
                    <a:pt x="3859" y="1009"/>
                  </a:cubicBezTo>
                  <a:cubicBezTo>
                    <a:pt x="3859" y="1009"/>
                    <a:pt x="3861" y="1015"/>
                    <a:pt x="3876" y="1026"/>
                  </a:cubicBezTo>
                  <a:cubicBezTo>
                    <a:pt x="3918" y="1063"/>
                    <a:pt x="3958" y="1099"/>
                    <a:pt x="4000" y="1137"/>
                  </a:cubicBezTo>
                  <a:cubicBezTo>
                    <a:pt x="4205" y="1329"/>
                    <a:pt x="4397" y="1532"/>
                    <a:pt x="4578" y="1746"/>
                  </a:cubicBezTo>
                  <a:cubicBezTo>
                    <a:pt x="4988" y="2223"/>
                    <a:pt x="5356" y="2734"/>
                    <a:pt x="5676" y="3278"/>
                  </a:cubicBezTo>
                  <a:cubicBezTo>
                    <a:pt x="5810" y="3507"/>
                    <a:pt x="5953" y="3779"/>
                    <a:pt x="6016" y="3961"/>
                  </a:cubicBezTo>
                  <a:cubicBezTo>
                    <a:pt x="6045" y="4047"/>
                    <a:pt x="6068" y="4135"/>
                    <a:pt x="6087" y="4225"/>
                  </a:cubicBezTo>
                  <a:cubicBezTo>
                    <a:pt x="6087" y="4235"/>
                    <a:pt x="6089" y="4250"/>
                    <a:pt x="6091" y="4268"/>
                  </a:cubicBezTo>
                  <a:cubicBezTo>
                    <a:pt x="6089" y="4269"/>
                    <a:pt x="6085" y="4271"/>
                    <a:pt x="6081" y="4273"/>
                  </a:cubicBez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6" y="4337"/>
                    <a:pt x="5752" y="4356"/>
                  </a:cubicBezTo>
                  <a:cubicBezTo>
                    <a:pt x="5710" y="4363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3" y="4377"/>
                    <a:pt x="5496" y="4392"/>
                    <a:pt x="5476" y="4394"/>
                  </a:cubicBezTo>
                  <a:cubicBezTo>
                    <a:pt x="5179" y="4423"/>
                    <a:pt x="4878" y="4435"/>
                    <a:pt x="4578" y="4435"/>
                  </a:cubicBezTo>
                  <a:cubicBezTo>
                    <a:pt x="4283" y="4435"/>
                    <a:pt x="3989" y="4423"/>
                    <a:pt x="3696" y="4405"/>
                  </a:cubicBezTo>
                  <a:cubicBezTo>
                    <a:pt x="3012" y="4363"/>
                    <a:pt x="2388" y="4296"/>
                    <a:pt x="1726" y="4141"/>
                  </a:cubicBezTo>
                  <a:cubicBezTo>
                    <a:pt x="1594" y="4113"/>
                    <a:pt x="1463" y="4078"/>
                    <a:pt x="1335" y="4040"/>
                  </a:cubicBezTo>
                  <a:cubicBezTo>
                    <a:pt x="1276" y="4021"/>
                    <a:pt x="1215" y="4001"/>
                    <a:pt x="1157" y="3980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4"/>
                    <a:pt x="1033" y="3925"/>
                  </a:cubicBezTo>
                  <a:cubicBezTo>
                    <a:pt x="1077" y="3839"/>
                    <a:pt x="1125" y="3753"/>
                    <a:pt x="1178" y="3666"/>
                  </a:cubicBezTo>
                  <a:lnTo>
                    <a:pt x="1180" y="3666"/>
                  </a:lnTo>
                  <a:cubicBezTo>
                    <a:pt x="1331" y="3435"/>
                    <a:pt x="1498" y="3213"/>
                    <a:pt x="1678" y="3004"/>
                  </a:cubicBezTo>
                  <a:cubicBezTo>
                    <a:pt x="2112" y="2483"/>
                    <a:pt x="2585" y="1995"/>
                    <a:pt x="3091" y="1541"/>
                  </a:cubicBezTo>
                  <a:cubicBezTo>
                    <a:pt x="3198" y="1445"/>
                    <a:pt x="3305" y="1352"/>
                    <a:pt x="3416" y="1262"/>
                  </a:cubicBezTo>
                  <a:cubicBezTo>
                    <a:pt x="3495" y="1197"/>
                    <a:pt x="3577" y="1135"/>
                    <a:pt x="3663" y="1078"/>
                  </a:cubicBezTo>
                  <a:cubicBezTo>
                    <a:pt x="3715" y="1045"/>
                    <a:pt x="3769" y="1017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70"/>
                    <a:pt x="2989" y="375"/>
                  </a:cubicBezTo>
                  <a:cubicBezTo>
                    <a:pt x="2308" y="886"/>
                    <a:pt x="1697" y="1503"/>
                    <a:pt x="1140" y="2146"/>
                  </a:cubicBezTo>
                  <a:cubicBezTo>
                    <a:pt x="724" y="2625"/>
                    <a:pt x="175" y="3211"/>
                    <a:pt x="37" y="3864"/>
                  </a:cubicBezTo>
                  <a:cubicBezTo>
                    <a:pt x="16" y="3917"/>
                    <a:pt x="6" y="3973"/>
                    <a:pt x="4" y="4028"/>
                  </a:cubicBezTo>
                  <a:cubicBezTo>
                    <a:pt x="1" y="4078"/>
                    <a:pt x="8" y="4126"/>
                    <a:pt x="24" y="4172"/>
                  </a:cubicBezTo>
                  <a:cubicBezTo>
                    <a:pt x="112" y="4622"/>
                    <a:pt x="642" y="4838"/>
                    <a:pt x="1036" y="4963"/>
                  </a:cubicBezTo>
                  <a:cubicBezTo>
                    <a:pt x="1682" y="5167"/>
                    <a:pt x="2371" y="5254"/>
                    <a:pt x="3043" y="5321"/>
                  </a:cubicBezTo>
                  <a:cubicBezTo>
                    <a:pt x="3540" y="5371"/>
                    <a:pt x="4041" y="5403"/>
                    <a:pt x="4540" y="5403"/>
                  </a:cubicBezTo>
                  <a:cubicBezTo>
                    <a:pt x="4759" y="5403"/>
                    <a:pt x="4977" y="5397"/>
                    <a:pt x="5195" y="5384"/>
                  </a:cubicBezTo>
                  <a:cubicBezTo>
                    <a:pt x="5706" y="5355"/>
                    <a:pt x="6378" y="5326"/>
                    <a:pt x="6784" y="4966"/>
                  </a:cubicBezTo>
                  <a:cubicBezTo>
                    <a:pt x="7247" y="4557"/>
                    <a:pt x="7039" y="3890"/>
                    <a:pt x="6828" y="3408"/>
                  </a:cubicBezTo>
                  <a:cubicBezTo>
                    <a:pt x="6529" y="2721"/>
                    <a:pt x="6089" y="2100"/>
                    <a:pt x="5632" y="1512"/>
                  </a:cubicBezTo>
                  <a:cubicBezTo>
                    <a:pt x="5254" y="1028"/>
                    <a:pt x="4839" y="502"/>
                    <a:pt x="4320" y="155"/>
                  </a:cubicBezTo>
                  <a:cubicBezTo>
                    <a:pt x="4157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6558700" y="3085625"/>
              <a:ext cx="119300" cy="91100"/>
            </a:xfrm>
            <a:custGeom>
              <a:avLst/>
              <a:gdLst/>
              <a:ahLst/>
              <a:cxnLst/>
              <a:rect l="l" t="t" r="r" b="b"/>
              <a:pathLst>
                <a:path w="4772" h="3644" extrusionOk="0">
                  <a:moveTo>
                    <a:pt x="1222" y="2288"/>
                  </a:moveTo>
                  <a:cubicBezTo>
                    <a:pt x="1214" y="2296"/>
                    <a:pt x="1208" y="2304"/>
                    <a:pt x="1209" y="2304"/>
                  </a:cubicBezTo>
                  <a:cubicBezTo>
                    <a:pt x="1209" y="2304"/>
                    <a:pt x="1213" y="2299"/>
                    <a:pt x="1222" y="2288"/>
                  </a:cubicBezTo>
                  <a:close/>
                  <a:moveTo>
                    <a:pt x="2482" y="1024"/>
                  </a:moveTo>
                  <a:cubicBezTo>
                    <a:pt x="2600" y="1137"/>
                    <a:pt x="2713" y="1256"/>
                    <a:pt x="2820" y="1382"/>
                  </a:cubicBezTo>
                  <a:cubicBezTo>
                    <a:pt x="2880" y="1453"/>
                    <a:pt x="2939" y="1524"/>
                    <a:pt x="2997" y="1596"/>
                  </a:cubicBezTo>
                  <a:cubicBezTo>
                    <a:pt x="3008" y="1612"/>
                    <a:pt x="3012" y="1616"/>
                    <a:pt x="3016" y="1619"/>
                  </a:cubicBezTo>
                  <a:cubicBezTo>
                    <a:pt x="3020" y="1623"/>
                    <a:pt x="3018" y="1623"/>
                    <a:pt x="3025" y="1635"/>
                  </a:cubicBezTo>
                  <a:cubicBezTo>
                    <a:pt x="3062" y="1683"/>
                    <a:pt x="3096" y="1727"/>
                    <a:pt x="3131" y="1774"/>
                  </a:cubicBezTo>
                  <a:cubicBezTo>
                    <a:pt x="3246" y="1933"/>
                    <a:pt x="3355" y="2098"/>
                    <a:pt x="3452" y="2268"/>
                  </a:cubicBezTo>
                  <a:cubicBezTo>
                    <a:pt x="3496" y="2343"/>
                    <a:pt x="3538" y="2420"/>
                    <a:pt x="3579" y="2496"/>
                  </a:cubicBezTo>
                  <a:cubicBezTo>
                    <a:pt x="3592" y="2527"/>
                    <a:pt x="3605" y="2558"/>
                    <a:pt x="3621" y="2588"/>
                  </a:cubicBezTo>
                  <a:cubicBezTo>
                    <a:pt x="3627" y="2603"/>
                    <a:pt x="3632" y="2617"/>
                    <a:pt x="3638" y="2632"/>
                  </a:cubicBezTo>
                  <a:cubicBezTo>
                    <a:pt x="3630" y="2634"/>
                    <a:pt x="3623" y="2636"/>
                    <a:pt x="3613" y="2638"/>
                  </a:cubicBezTo>
                  <a:cubicBezTo>
                    <a:pt x="3605" y="2638"/>
                    <a:pt x="3594" y="2642"/>
                    <a:pt x="3583" y="2646"/>
                  </a:cubicBezTo>
                  <a:lnTo>
                    <a:pt x="3569" y="2646"/>
                  </a:lnTo>
                  <a:cubicBezTo>
                    <a:pt x="3546" y="2648"/>
                    <a:pt x="3521" y="2651"/>
                    <a:pt x="3498" y="2653"/>
                  </a:cubicBezTo>
                  <a:cubicBezTo>
                    <a:pt x="3320" y="2671"/>
                    <a:pt x="3141" y="2678"/>
                    <a:pt x="2961" y="2678"/>
                  </a:cubicBezTo>
                  <a:cubicBezTo>
                    <a:pt x="2782" y="2678"/>
                    <a:pt x="2602" y="2671"/>
                    <a:pt x="2424" y="2659"/>
                  </a:cubicBezTo>
                  <a:cubicBezTo>
                    <a:pt x="2217" y="2648"/>
                    <a:pt x="2011" y="2626"/>
                    <a:pt x="1806" y="2602"/>
                  </a:cubicBezTo>
                  <a:cubicBezTo>
                    <a:pt x="1777" y="2598"/>
                    <a:pt x="1722" y="2590"/>
                    <a:pt x="1706" y="2588"/>
                  </a:cubicBezTo>
                  <a:cubicBezTo>
                    <a:pt x="1656" y="2581"/>
                    <a:pt x="1605" y="2571"/>
                    <a:pt x="1553" y="2563"/>
                  </a:cubicBezTo>
                  <a:cubicBezTo>
                    <a:pt x="1463" y="2546"/>
                    <a:pt x="1373" y="2529"/>
                    <a:pt x="1285" y="2508"/>
                  </a:cubicBezTo>
                  <a:cubicBezTo>
                    <a:pt x="1222" y="2494"/>
                    <a:pt x="1161" y="2477"/>
                    <a:pt x="1099" y="2460"/>
                  </a:cubicBezTo>
                  <a:cubicBezTo>
                    <a:pt x="1132" y="2412"/>
                    <a:pt x="1164" y="2364"/>
                    <a:pt x="1199" y="2316"/>
                  </a:cubicBezTo>
                  <a:cubicBezTo>
                    <a:pt x="1208" y="2303"/>
                    <a:pt x="1216" y="2293"/>
                    <a:pt x="1224" y="2282"/>
                  </a:cubicBezTo>
                  <a:lnTo>
                    <a:pt x="1233" y="2272"/>
                  </a:lnTo>
                  <a:cubicBezTo>
                    <a:pt x="1270" y="2228"/>
                    <a:pt x="1304" y="2184"/>
                    <a:pt x="1341" y="2140"/>
                  </a:cubicBezTo>
                  <a:cubicBezTo>
                    <a:pt x="1603" y="1826"/>
                    <a:pt x="1888" y="1529"/>
                    <a:pt x="2194" y="1258"/>
                  </a:cubicBezTo>
                  <a:cubicBezTo>
                    <a:pt x="2260" y="1200"/>
                    <a:pt x="2325" y="1145"/>
                    <a:pt x="2392" y="1089"/>
                  </a:cubicBezTo>
                  <a:cubicBezTo>
                    <a:pt x="2399" y="1081"/>
                    <a:pt x="2409" y="1076"/>
                    <a:pt x="2417" y="1068"/>
                  </a:cubicBezTo>
                  <a:cubicBezTo>
                    <a:pt x="2438" y="1053"/>
                    <a:pt x="2459" y="1039"/>
                    <a:pt x="2482" y="1024"/>
                  </a:cubicBezTo>
                  <a:close/>
                  <a:moveTo>
                    <a:pt x="965" y="2695"/>
                  </a:moveTo>
                  <a:cubicBezTo>
                    <a:pt x="958" y="2756"/>
                    <a:pt x="955" y="2776"/>
                    <a:pt x="954" y="2776"/>
                  </a:cubicBezTo>
                  <a:cubicBezTo>
                    <a:pt x="952" y="2776"/>
                    <a:pt x="957" y="2716"/>
                    <a:pt x="963" y="2705"/>
                  </a:cubicBezTo>
                  <a:cubicBezTo>
                    <a:pt x="963" y="2701"/>
                    <a:pt x="963" y="2699"/>
                    <a:pt x="965" y="2695"/>
                  </a:cubicBezTo>
                  <a:close/>
                  <a:moveTo>
                    <a:pt x="3674" y="2760"/>
                  </a:moveTo>
                  <a:lnTo>
                    <a:pt x="3682" y="2783"/>
                  </a:lnTo>
                  <a:lnTo>
                    <a:pt x="3682" y="2793"/>
                  </a:lnTo>
                  <a:cubicBezTo>
                    <a:pt x="3681" y="2804"/>
                    <a:pt x="3681" y="2808"/>
                    <a:pt x="3682" y="2808"/>
                  </a:cubicBezTo>
                  <a:cubicBezTo>
                    <a:pt x="3683" y="2808"/>
                    <a:pt x="3684" y="2804"/>
                    <a:pt x="3686" y="2797"/>
                  </a:cubicBezTo>
                  <a:cubicBezTo>
                    <a:pt x="3688" y="2803"/>
                    <a:pt x="3690" y="2810"/>
                    <a:pt x="3690" y="2816"/>
                  </a:cubicBezTo>
                  <a:cubicBezTo>
                    <a:pt x="3689" y="2816"/>
                    <a:pt x="3689" y="2816"/>
                    <a:pt x="3688" y="2816"/>
                  </a:cubicBezTo>
                  <a:cubicBezTo>
                    <a:pt x="3667" y="2816"/>
                    <a:pt x="3671" y="2779"/>
                    <a:pt x="3674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4" y="107"/>
                    <a:pt x="1901" y="252"/>
                  </a:cubicBezTo>
                  <a:cubicBezTo>
                    <a:pt x="1476" y="572"/>
                    <a:pt x="1094" y="949"/>
                    <a:pt x="745" y="1351"/>
                  </a:cubicBezTo>
                  <a:cubicBezTo>
                    <a:pt x="467" y="1671"/>
                    <a:pt x="136" y="2041"/>
                    <a:pt x="33" y="2468"/>
                  </a:cubicBezTo>
                  <a:cubicBezTo>
                    <a:pt x="16" y="2517"/>
                    <a:pt x="6" y="2571"/>
                    <a:pt x="4" y="2625"/>
                  </a:cubicBezTo>
                  <a:cubicBezTo>
                    <a:pt x="0" y="2669"/>
                    <a:pt x="6" y="2713"/>
                    <a:pt x="18" y="2755"/>
                  </a:cubicBezTo>
                  <a:cubicBezTo>
                    <a:pt x="90" y="3096"/>
                    <a:pt x="456" y="3272"/>
                    <a:pt x="768" y="3371"/>
                  </a:cubicBezTo>
                  <a:cubicBezTo>
                    <a:pt x="1174" y="3500"/>
                    <a:pt x="1609" y="3553"/>
                    <a:pt x="2030" y="3595"/>
                  </a:cubicBezTo>
                  <a:cubicBezTo>
                    <a:pt x="2325" y="3628"/>
                    <a:pt x="2621" y="3644"/>
                    <a:pt x="2917" y="3644"/>
                  </a:cubicBezTo>
                  <a:cubicBezTo>
                    <a:pt x="3055" y="3644"/>
                    <a:pt x="3192" y="3640"/>
                    <a:pt x="3330" y="3634"/>
                  </a:cubicBezTo>
                  <a:cubicBezTo>
                    <a:pt x="3690" y="3612"/>
                    <a:pt x="4143" y="3584"/>
                    <a:pt x="4425" y="3325"/>
                  </a:cubicBezTo>
                  <a:cubicBezTo>
                    <a:pt x="4771" y="3006"/>
                    <a:pt x="4645" y="2525"/>
                    <a:pt x="4480" y="2152"/>
                  </a:cubicBezTo>
                  <a:cubicBezTo>
                    <a:pt x="4293" y="1723"/>
                    <a:pt x="4015" y="1338"/>
                    <a:pt x="3728" y="970"/>
                  </a:cubicBezTo>
                  <a:cubicBezTo>
                    <a:pt x="3489" y="662"/>
                    <a:pt x="3226" y="339"/>
                    <a:pt x="2897" y="120"/>
                  </a:cubicBezTo>
                  <a:cubicBezTo>
                    <a:pt x="2770" y="36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558600" y="3248125"/>
              <a:ext cx="239775" cy="176675"/>
            </a:xfrm>
            <a:custGeom>
              <a:avLst/>
              <a:gdLst/>
              <a:ahLst/>
              <a:cxnLst/>
              <a:rect l="l" t="t" r="r" b="b"/>
              <a:pathLst>
                <a:path w="9591" h="7067" extrusionOk="0">
                  <a:moveTo>
                    <a:pt x="5134" y="934"/>
                  </a:moveTo>
                  <a:cubicBezTo>
                    <a:pt x="5137" y="934"/>
                    <a:pt x="5140" y="934"/>
                    <a:pt x="5141" y="936"/>
                  </a:cubicBezTo>
                  <a:cubicBezTo>
                    <a:pt x="5132" y="936"/>
                    <a:pt x="5120" y="936"/>
                    <a:pt x="5111" y="938"/>
                  </a:cubicBezTo>
                  <a:cubicBezTo>
                    <a:pt x="5120" y="936"/>
                    <a:pt x="5128" y="934"/>
                    <a:pt x="5134" y="934"/>
                  </a:cubicBezTo>
                  <a:close/>
                  <a:moveTo>
                    <a:pt x="5072" y="955"/>
                  </a:moveTo>
                  <a:cubicBezTo>
                    <a:pt x="5072" y="955"/>
                    <a:pt x="5074" y="955"/>
                    <a:pt x="5074" y="957"/>
                  </a:cubicBezTo>
                  <a:cubicBezTo>
                    <a:pt x="5071" y="958"/>
                    <a:pt x="5069" y="958"/>
                    <a:pt x="5068" y="958"/>
                  </a:cubicBezTo>
                  <a:cubicBezTo>
                    <a:pt x="5067" y="958"/>
                    <a:pt x="5069" y="957"/>
                    <a:pt x="5072" y="955"/>
                  </a:cubicBezTo>
                  <a:close/>
                  <a:moveTo>
                    <a:pt x="8393" y="5771"/>
                  </a:moveTo>
                  <a:cubicBezTo>
                    <a:pt x="8397" y="5771"/>
                    <a:pt x="8401" y="5773"/>
                    <a:pt x="8404" y="5774"/>
                  </a:cubicBezTo>
                  <a:cubicBezTo>
                    <a:pt x="8403" y="5774"/>
                    <a:pt x="8402" y="5774"/>
                    <a:pt x="8401" y="5774"/>
                  </a:cubicBezTo>
                  <a:cubicBezTo>
                    <a:pt x="8397" y="5774"/>
                    <a:pt x="8393" y="5777"/>
                    <a:pt x="8388" y="5782"/>
                  </a:cubicBezTo>
                  <a:lnTo>
                    <a:pt x="8388" y="5772"/>
                  </a:lnTo>
                  <a:cubicBezTo>
                    <a:pt x="8390" y="5772"/>
                    <a:pt x="8392" y="5771"/>
                    <a:pt x="8393" y="5771"/>
                  </a:cubicBezTo>
                  <a:close/>
                  <a:moveTo>
                    <a:pt x="8384" y="5779"/>
                  </a:moveTo>
                  <a:cubicBezTo>
                    <a:pt x="8383" y="5780"/>
                    <a:pt x="8383" y="5782"/>
                    <a:pt x="8383" y="5784"/>
                  </a:cubicBezTo>
                  <a:cubicBezTo>
                    <a:pt x="8383" y="5782"/>
                    <a:pt x="8383" y="5781"/>
                    <a:pt x="8384" y="5779"/>
                  </a:cubicBezTo>
                  <a:close/>
                  <a:moveTo>
                    <a:pt x="5076" y="959"/>
                  </a:moveTo>
                  <a:cubicBezTo>
                    <a:pt x="5112" y="980"/>
                    <a:pt x="5147" y="1001"/>
                    <a:pt x="5181" y="1024"/>
                  </a:cubicBezTo>
                  <a:cubicBezTo>
                    <a:pt x="5269" y="1083"/>
                    <a:pt x="5336" y="1147"/>
                    <a:pt x="5449" y="1250"/>
                  </a:cubicBezTo>
                  <a:cubicBezTo>
                    <a:pt x="5731" y="1514"/>
                    <a:pt x="5995" y="1794"/>
                    <a:pt x="6244" y="2089"/>
                  </a:cubicBezTo>
                  <a:cubicBezTo>
                    <a:pt x="6820" y="2755"/>
                    <a:pt x="7335" y="3473"/>
                    <a:pt x="7783" y="4231"/>
                  </a:cubicBezTo>
                  <a:cubicBezTo>
                    <a:pt x="7965" y="4547"/>
                    <a:pt x="8145" y="4870"/>
                    <a:pt x="8268" y="5215"/>
                  </a:cubicBezTo>
                  <a:cubicBezTo>
                    <a:pt x="8316" y="5351"/>
                    <a:pt x="8363" y="5493"/>
                    <a:pt x="8383" y="5634"/>
                  </a:cubicBezTo>
                  <a:cubicBezTo>
                    <a:pt x="8381" y="5622"/>
                    <a:pt x="8380" y="5617"/>
                    <a:pt x="8380" y="5617"/>
                  </a:cubicBezTo>
                  <a:lnTo>
                    <a:pt x="8380" y="5617"/>
                  </a:lnTo>
                  <a:cubicBezTo>
                    <a:pt x="8378" y="5617"/>
                    <a:pt x="8388" y="5727"/>
                    <a:pt x="8386" y="5745"/>
                  </a:cubicBezTo>
                  <a:lnTo>
                    <a:pt x="8386" y="5767"/>
                  </a:lnTo>
                  <a:cubicBezTo>
                    <a:pt x="8386" y="5772"/>
                    <a:pt x="8385" y="5775"/>
                    <a:pt x="8384" y="5779"/>
                  </a:cubicBezTo>
                  <a:lnTo>
                    <a:pt x="8384" y="5779"/>
                  </a:lnTo>
                  <a:cubicBezTo>
                    <a:pt x="8385" y="5778"/>
                    <a:pt x="8386" y="5778"/>
                    <a:pt x="8386" y="5778"/>
                  </a:cubicBezTo>
                  <a:cubicBezTo>
                    <a:pt x="8386" y="5780"/>
                    <a:pt x="8386" y="5782"/>
                    <a:pt x="8386" y="5784"/>
                  </a:cubicBezTo>
                  <a:cubicBezTo>
                    <a:pt x="8381" y="5790"/>
                    <a:pt x="8379" y="5796"/>
                    <a:pt x="8381" y="5796"/>
                  </a:cubicBezTo>
                  <a:cubicBezTo>
                    <a:pt x="8382" y="5796"/>
                    <a:pt x="8382" y="5795"/>
                    <a:pt x="8383" y="5795"/>
                  </a:cubicBezTo>
                  <a:cubicBezTo>
                    <a:pt x="8383" y="5797"/>
                    <a:pt x="8383" y="5799"/>
                    <a:pt x="8383" y="5799"/>
                  </a:cubicBezTo>
                  <a:cubicBezTo>
                    <a:pt x="8385" y="5826"/>
                    <a:pt x="8385" y="5835"/>
                    <a:pt x="8384" y="5835"/>
                  </a:cubicBezTo>
                  <a:cubicBezTo>
                    <a:pt x="8382" y="5835"/>
                    <a:pt x="8380" y="5826"/>
                    <a:pt x="8379" y="5814"/>
                  </a:cubicBezTo>
                  <a:cubicBezTo>
                    <a:pt x="8379" y="5809"/>
                    <a:pt x="8379" y="5803"/>
                    <a:pt x="8379" y="5797"/>
                  </a:cubicBezTo>
                  <a:cubicBezTo>
                    <a:pt x="8229" y="5868"/>
                    <a:pt x="8318" y="5847"/>
                    <a:pt x="8162" y="5891"/>
                  </a:cubicBezTo>
                  <a:cubicBezTo>
                    <a:pt x="7896" y="5966"/>
                    <a:pt x="7626" y="6015"/>
                    <a:pt x="7353" y="6042"/>
                  </a:cubicBezTo>
                  <a:cubicBezTo>
                    <a:pt x="6950" y="6082"/>
                    <a:pt x="6544" y="6098"/>
                    <a:pt x="6138" y="6098"/>
                  </a:cubicBezTo>
                  <a:cubicBezTo>
                    <a:pt x="5726" y="6098"/>
                    <a:pt x="5314" y="6082"/>
                    <a:pt x="4904" y="6058"/>
                  </a:cubicBezTo>
                  <a:cubicBezTo>
                    <a:pt x="3977" y="6000"/>
                    <a:pt x="3049" y="5899"/>
                    <a:pt x="2145" y="5690"/>
                  </a:cubicBezTo>
                  <a:cubicBezTo>
                    <a:pt x="1846" y="5621"/>
                    <a:pt x="1421" y="5504"/>
                    <a:pt x="1218" y="5412"/>
                  </a:cubicBezTo>
                  <a:cubicBezTo>
                    <a:pt x="1159" y="5384"/>
                    <a:pt x="1101" y="5353"/>
                    <a:pt x="1044" y="5320"/>
                  </a:cubicBezTo>
                  <a:cubicBezTo>
                    <a:pt x="1036" y="5317"/>
                    <a:pt x="1023" y="5309"/>
                    <a:pt x="1009" y="5299"/>
                  </a:cubicBezTo>
                  <a:cubicBezTo>
                    <a:pt x="1019" y="5273"/>
                    <a:pt x="1025" y="5244"/>
                    <a:pt x="1031" y="5215"/>
                  </a:cubicBezTo>
                  <a:cubicBezTo>
                    <a:pt x="1103" y="5058"/>
                    <a:pt x="1188" y="4909"/>
                    <a:pt x="1285" y="4767"/>
                  </a:cubicBezTo>
                  <a:cubicBezTo>
                    <a:pt x="1502" y="4436"/>
                    <a:pt x="1741" y="4118"/>
                    <a:pt x="1997" y="3817"/>
                  </a:cubicBezTo>
                  <a:cubicBezTo>
                    <a:pt x="2597" y="3101"/>
                    <a:pt x="3246" y="2429"/>
                    <a:pt x="3943" y="1807"/>
                  </a:cubicBezTo>
                  <a:cubicBezTo>
                    <a:pt x="4205" y="1572"/>
                    <a:pt x="4473" y="1340"/>
                    <a:pt x="4766" y="1143"/>
                  </a:cubicBezTo>
                  <a:cubicBezTo>
                    <a:pt x="4865" y="1072"/>
                    <a:pt x="4969" y="1011"/>
                    <a:pt x="5076" y="959"/>
                  </a:cubicBezTo>
                  <a:close/>
                  <a:moveTo>
                    <a:pt x="5098" y="0"/>
                  </a:moveTo>
                  <a:cubicBezTo>
                    <a:pt x="4722" y="0"/>
                    <a:pt x="4368" y="227"/>
                    <a:pt x="4023" y="488"/>
                  </a:cubicBezTo>
                  <a:cubicBezTo>
                    <a:pt x="3100" y="1185"/>
                    <a:pt x="2273" y="2023"/>
                    <a:pt x="1515" y="2895"/>
                  </a:cubicBezTo>
                  <a:cubicBezTo>
                    <a:pt x="969" y="3523"/>
                    <a:pt x="211" y="4323"/>
                    <a:pt x="41" y="5186"/>
                  </a:cubicBezTo>
                  <a:cubicBezTo>
                    <a:pt x="22" y="5242"/>
                    <a:pt x="10" y="5299"/>
                    <a:pt x="8" y="5357"/>
                  </a:cubicBezTo>
                  <a:cubicBezTo>
                    <a:pt x="0" y="5431"/>
                    <a:pt x="10" y="5506"/>
                    <a:pt x="39" y="5577"/>
                  </a:cubicBezTo>
                  <a:cubicBezTo>
                    <a:pt x="182" y="6082"/>
                    <a:pt x="843" y="6324"/>
                    <a:pt x="1293" y="6465"/>
                  </a:cubicBezTo>
                  <a:cubicBezTo>
                    <a:pt x="2168" y="6741"/>
                    <a:pt x="3098" y="6862"/>
                    <a:pt x="4006" y="6954"/>
                  </a:cubicBezTo>
                  <a:cubicBezTo>
                    <a:pt x="4689" y="7023"/>
                    <a:pt x="5377" y="7066"/>
                    <a:pt x="6064" y="7066"/>
                  </a:cubicBezTo>
                  <a:cubicBezTo>
                    <a:pt x="6365" y="7066"/>
                    <a:pt x="6666" y="7058"/>
                    <a:pt x="6966" y="7040"/>
                  </a:cubicBezTo>
                  <a:cubicBezTo>
                    <a:pt x="7615" y="7001"/>
                    <a:pt x="8505" y="6975"/>
                    <a:pt x="9022" y="6519"/>
                  </a:cubicBezTo>
                  <a:cubicBezTo>
                    <a:pt x="9591" y="6019"/>
                    <a:pt x="9309" y="5181"/>
                    <a:pt x="9055" y="4595"/>
                  </a:cubicBezTo>
                  <a:cubicBezTo>
                    <a:pt x="8653" y="3664"/>
                    <a:pt x="8057" y="2822"/>
                    <a:pt x="7437" y="2027"/>
                  </a:cubicBezTo>
                  <a:cubicBezTo>
                    <a:pt x="6928" y="1372"/>
                    <a:pt x="6367" y="656"/>
                    <a:pt x="5670" y="187"/>
                  </a:cubicBezTo>
                  <a:cubicBezTo>
                    <a:pt x="5472" y="55"/>
                    <a:pt x="5282" y="0"/>
                    <a:pt x="50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768100" y="3392650"/>
              <a:ext cx="75" cy="425"/>
            </a:xfrm>
            <a:custGeom>
              <a:avLst/>
              <a:gdLst/>
              <a:ahLst/>
              <a:cxnLst/>
              <a:rect l="l" t="t" r="r" b="b"/>
              <a:pathLst>
                <a:path w="3" h="17" extrusionOk="0">
                  <a:moveTo>
                    <a:pt x="1" y="1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2"/>
                    <a:pt x="1" y="14"/>
                    <a:pt x="1" y="16"/>
                  </a:cubicBezTo>
                  <a:lnTo>
                    <a:pt x="3" y="16"/>
                  </a:lnTo>
                  <a:lnTo>
                    <a:pt x="3" y="7"/>
                  </a:lnTo>
                  <a:cubicBezTo>
                    <a:pt x="3" y="5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389450" y="3446050"/>
              <a:ext cx="178800" cy="133400"/>
            </a:xfrm>
            <a:custGeom>
              <a:avLst/>
              <a:gdLst/>
              <a:ahLst/>
              <a:cxnLst/>
              <a:rect l="l" t="t" r="r" b="b"/>
              <a:pathLst>
                <a:path w="7152" h="5336" extrusionOk="0">
                  <a:moveTo>
                    <a:pt x="3768" y="984"/>
                  </a:moveTo>
                  <a:cubicBezTo>
                    <a:pt x="3770" y="986"/>
                    <a:pt x="3774" y="988"/>
                    <a:pt x="3776" y="989"/>
                  </a:cubicBezTo>
                  <a:lnTo>
                    <a:pt x="3801" y="1005"/>
                  </a:lnTo>
                  <a:cubicBezTo>
                    <a:pt x="3801" y="1005"/>
                    <a:pt x="3803" y="1009"/>
                    <a:pt x="3816" y="1020"/>
                  </a:cubicBezTo>
                  <a:cubicBezTo>
                    <a:pt x="3858" y="1056"/>
                    <a:pt x="3900" y="1093"/>
                    <a:pt x="3940" y="1129"/>
                  </a:cubicBezTo>
                  <a:cubicBezTo>
                    <a:pt x="4142" y="1317"/>
                    <a:pt x="4331" y="1518"/>
                    <a:pt x="4509" y="1728"/>
                  </a:cubicBezTo>
                  <a:cubicBezTo>
                    <a:pt x="4913" y="2198"/>
                    <a:pt x="5275" y="2703"/>
                    <a:pt x="5589" y="3237"/>
                  </a:cubicBezTo>
                  <a:cubicBezTo>
                    <a:pt x="5660" y="3360"/>
                    <a:pt x="5729" y="3484"/>
                    <a:pt x="5792" y="3611"/>
                  </a:cubicBezTo>
                  <a:cubicBezTo>
                    <a:pt x="5844" y="3706"/>
                    <a:pt x="5888" y="3806"/>
                    <a:pt x="5922" y="3909"/>
                  </a:cubicBezTo>
                  <a:cubicBezTo>
                    <a:pt x="5951" y="3993"/>
                    <a:pt x="5976" y="4080"/>
                    <a:pt x="5995" y="4166"/>
                  </a:cubicBezTo>
                  <a:cubicBezTo>
                    <a:pt x="5995" y="4175"/>
                    <a:pt x="5997" y="4191"/>
                    <a:pt x="5999" y="4204"/>
                  </a:cubicBezTo>
                  <a:cubicBezTo>
                    <a:pt x="5997" y="4206"/>
                    <a:pt x="5993" y="4208"/>
                    <a:pt x="5991" y="4208"/>
                  </a:cubicBezTo>
                  <a:cubicBezTo>
                    <a:pt x="5980" y="4214"/>
                    <a:pt x="5962" y="4217"/>
                    <a:pt x="5943" y="4223"/>
                  </a:cubicBezTo>
                  <a:cubicBezTo>
                    <a:pt x="5851" y="4248"/>
                    <a:pt x="5763" y="4271"/>
                    <a:pt x="5669" y="4288"/>
                  </a:cubicBezTo>
                  <a:cubicBezTo>
                    <a:pt x="5629" y="4296"/>
                    <a:pt x="5589" y="4304"/>
                    <a:pt x="5547" y="4309"/>
                  </a:cubicBezTo>
                  <a:cubicBezTo>
                    <a:pt x="5547" y="4309"/>
                    <a:pt x="5547" y="4309"/>
                    <a:pt x="5546" y="4309"/>
                  </a:cubicBezTo>
                  <a:cubicBezTo>
                    <a:pt x="5536" y="4309"/>
                    <a:pt x="5419" y="4325"/>
                    <a:pt x="5399" y="4327"/>
                  </a:cubicBezTo>
                  <a:cubicBezTo>
                    <a:pt x="5108" y="4355"/>
                    <a:pt x="4816" y="4367"/>
                    <a:pt x="4523" y="4367"/>
                  </a:cubicBezTo>
                  <a:cubicBezTo>
                    <a:pt x="4231" y="4367"/>
                    <a:pt x="3938" y="4355"/>
                    <a:pt x="3646" y="4338"/>
                  </a:cubicBezTo>
                  <a:cubicBezTo>
                    <a:pt x="2972" y="4296"/>
                    <a:pt x="2363" y="4231"/>
                    <a:pt x="1708" y="4080"/>
                  </a:cubicBezTo>
                  <a:cubicBezTo>
                    <a:pt x="1580" y="4049"/>
                    <a:pt x="1451" y="4016"/>
                    <a:pt x="1325" y="3978"/>
                  </a:cubicBezTo>
                  <a:cubicBezTo>
                    <a:pt x="1266" y="3961"/>
                    <a:pt x="1208" y="3940"/>
                    <a:pt x="1149" y="3921"/>
                  </a:cubicBezTo>
                  <a:cubicBezTo>
                    <a:pt x="1124" y="3911"/>
                    <a:pt x="1101" y="3902"/>
                    <a:pt x="1076" y="3894"/>
                  </a:cubicBezTo>
                  <a:cubicBezTo>
                    <a:pt x="1063" y="3886"/>
                    <a:pt x="1048" y="3879"/>
                    <a:pt x="1032" y="3869"/>
                  </a:cubicBezTo>
                  <a:cubicBezTo>
                    <a:pt x="1076" y="3785"/>
                    <a:pt x="1122" y="3701"/>
                    <a:pt x="1174" y="3620"/>
                  </a:cubicBezTo>
                  <a:cubicBezTo>
                    <a:pt x="1323" y="3392"/>
                    <a:pt x="1486" y="3174"/>
                    <a:pt x="1662" y="2967"/>
                  </a:cubicBezTo>
                  <a:cubicBezTo>
                    <a:pt x="2093" y="2454"/>
                    <a:pt x="2558" y="1974"/>
                    <a:pt x="3056" y="1527"/>
                  </a:cubicBezTo>
                  <a:cubicBezTo>
                    <a:pt x="3270" y="1336"/>
                    <a:pt x="3418" y="1208"/>
                    <a:pt x="3619" y="1074"/>
                  </a:cubicBezTo>
                  <a:cubicBezTo>
                    <a:pt x="3667" y="1041"/>
                    <a:pt x="3718" y="1012"/>
                    <a:pt x="3768" y="984"/>
                  </a:cubicBezTo>
                  <a:close/>
                  <a:moveTo>
                    <a:pt x="3791" y="0"/>
                  </a:moveTo>
                  <a:cubicBezTo>
                    <a:pt x="3496" y="0"/>
                    <a:pt x="3216" y="167"/>
                    <a:pt x="2947" y="369"/>
                  </a:cubicBezTo>
                  <a:cubicBezTo>
                    <a:pt x="2277" y="875"/>
                    <a:pt x="1674" y="1482"/>
                    <a:pt x="1124" y="2115"/>
                  </a:cubicBezTo>
                  <a:cubicBezTo>
                    <a:pt x="714" y="2586"/>
                    <a:pt x="174" y="3166"/>
                    <a:pt x="37" y="3810"/>
                  </a:cubicBezTo>
                  <a:cubicBezTo>
                    <a:pt x="16" y="3861"/>
                    <a:pt x="6" y="3917"/>
                    <a:pt x="4" y="3974"/>
                  </a:cubicBezTo>
                  <a:cubicBezTo>
                    <a:pt x="0" y="4022"/>
                    <a:pt x="6" y="4072"/>
                    <a:pt x="21" y="4118"/>
                  </a:cubicBezTo>
                  <a:cubicBezTo>
                    <a:pt x="111" y="4562"/>
                    <a:pt x="636" y="4777"/>
                    <a:pt x="1026" y="4899"/>
                  </a:cubicBezTo>
                  <a:cubicBezTo>
                    <a:pt x="1662" y="5102"/>
                    <a:pt x="2342" y="5186"/>
                    <a:pt x="3004" y="5255"/>
                  </a:cubicBezTo>
                  <a:cubicBezTo>
                    <a:pt x="3493" y="5304"/>
                    <a:pt x="3986" y="5335"/>
                    <a:pt x="4478" y="5335"/>
                  </a:cubicBezTo>
                  <a:cubicBezTo>
                    <a:pt x="4694" y="5335"/>
                    <a:pt x="4909" y="5329"/>
                    <a:pt x="5124" y="5316"/>
                  </a:cubicBezTo>
                  <a:cubicBezTo>
                    <a:pt x="5629" y="5286"/>
                    <a:pt x="6292" y="5259"/>
                    <a:pt x="6694" y="4903"/>
                  </a:cubicBezTo>
                  <a:cubicBezTo>
                    <a:pt x="7151" y="4497"/>
                    <a:pt x="6946" y="3836"/>
                    <a:pt x="6738" y="3358"/>
                  </a:cubicBezTo>
                  <a:cubicBezTo>
                    <a:pt x="6443" y="2682"/>
                    <a:pt x="6008" y="2069"/>
                    <a:pt x="5558" y="1491"/>
                  </a:cubicBezTo>
                  <a:cubicBezTo>
                    <a:pt x="5185" y="1012"/>
                    <a:pt x="4775" y="495"/>
                    <a:pt x="4266" y="155"/>
                  </a:cubicBezTo>
                  <a:cubicBezTo>
                    <a:pt x="4103" y="46"/>
                    <a:pt x="3945" y="0"/>
                    <a:pt x="3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629050" y="3597325"/>
              <a:ext cx="119300" cy="91125"/>
            </a:xfrm>
            <a:custGeom>
              <a:avLst/>
              <a:gdLst/>
              <a:ahLst/>
              <a:cxnLst/>
              <a:rect l="l" t="t" r="r" b="b"/>
              <a:pathLst>
                <a:path w="4772" h="3645" extrusionOk="0">
                  <a:moveTo>
                    <a:pt x="2480" y="1023"/>
                  </a:moveTo>
                  <a:cubicBezTo>
                    <a:pt x="2601" y="1136"/>
                    <a:pt x="2714" y="1257"/>
                    <a:pt x="2821" y="1383"/>
                  </a:cubicBezTo>
                  <a:cubicBezTo>
                    <a:pt x="2880" y="1452"/>
                    <a:pt x="2940" y="1525"/>
                    <a:pt x="2995" y="1596"/>
                  </a:cubicBezTo>
                  <a:lnTo>
                    <a:pt x="3016" y="1620"/>
                  </a:lnTo>
                  <a:lnTo>
                    <a:pt x="3026" y="1634"/>
                  </a:lnTo>
                  <a:cubicBezTo>
                    <a:pt x="3060" y="1682"/>
                    <a:pt x="3095" y="1728"/>
                    <a:pt x="3129" y="1776"/>
                  </a:cubicBezTo>
                  <a:cubicBezTo>
                    <a:pt x="3244" y="1934"/>
                    <a:pt x="3353" y="2099"/>
                    <a:pt x="3453" y="2268"/>
                  </a:cubicBezTo>
                  <a:cubicBezTo>
                    <a:pt x="3497" y="2344"/>
                    <a:pt x="3539" y="2419"/>
                    <a:pt x="3577" y="2497"/>
                  </a:cubicBezTo>
                  <a:cubicBezTo>
                    <a:pt x="3593" y="2528"/>
                    <a:pt x="3606" y="2559"/>
                    <a:pt x="3621" y="2589"/>
                  </a:cubicBezTo>
                  <a:cubicBezTo>
                    <a:pt x="3627" y="2603"/>
                    <a:pt x="3633" y="2618"/>
                    <a:pt x="3637" y="2633"/>
                  </a:cubicBezTo>
                  <a:cubicBezTo>
                    <a:pt x="3629" y="2633"/>
                    <a:pt x="3621" y="2637"/>
                    <a:pt x="3614" y="2637"/>
                  </a:cubicBezTo>
                  <a:cubicBezTo>
                    <a:pt x="3604" y="2639"/>
                    <a:pt x="3594" y="2643"/>
                    <a:pt x="3581" y="2647"/>
                  </a:cubicBezTo>
                  <a:lnTo>
                    <a:pt x="3570" y="2647"/>
                  </a:lnTo>
                  <a:cubicBezTo>
                    <a:pt x="3547" y="2649"/>
                    <a:pt x="3522" y="2650"/>
                    <a:pt x="3499" y="2654"/>
                  </a:cubicBezTo>
                  <a:cubicBezTo>
                    <a:pt x="3320" y="2672"/>
                    <a:pt x="3140" y="2679"/>
                    <a:pt x="2961" y="2679"/>
                  </a:cubicBezTo>
                  <a:cubicBezTo>
                    <a:pt x="2781" y="2679"/>
                    <a:pt x="2602" y="2672"/>
                    <a:pt x="2423" y="2660"/>
                  </a:cubicBezTo>
                  <a:cubicBezTo>
                    <a:pt x="2216" y="2649"/>
                    <a:pt x="2011" y="2626"/>
                    <a:pt x="1806" y="2603"/>
                  </a:cubicBezTo>
                  <a:cubicBezTo>
                    <a:pt x="1776" y="2599"/>
                    <a:pt x="1722" y="2591"/>
                    <a:pt x="1707" y="2589"/>
                  </a:cubicBezTo>
                  <a:cubicBezTo>
                    <a:pt x="1655" y="2582"/>
                    <a:pt x="1605" y="2572"/>
                    <a:pt x="1554" y="2564"/>
                  </a:cubicBezTo>
                  <a:cubicBezTo>
                    <a:pt x="1464" y="2547"/>
                    <a:pt x="1374" y="2530"/>
                    <a:pt x="1285" y="2509"/>
                  </a:cubicBezTo>
                  <a:cubicBezTo>
                    <a:pt x="1222" y="2495"/>
                    <a:pt x="1161" y="2478"/>
                    <a:pt x="1100" y="2461"/>
                  </a:cubicBezTo>
                  <a:cubicBezTo>
                    <a:pt x="1132" y="2413"/>
                    <a:pt x="1165" y="2365"/>
                    <a:pt x="1199" y="2317"/>
                  </a:cubicBezTo>
                  <a:cubicBezTo>
                    <a:pt x="1207" y="2306"/>
                    <a:pt x="1217" y="2294"/>
                    <a:pt x="1224" y="2283"/>
                  </a:cubicBezTo>
                  <a:cubicBezTo>
                    <a:pt x="1226" y="2279"/>
                    <a:pt x="1230" y="2275"/>
                    <a:pt x="1232" y="2273"/>
                  </a:cubicBezTo>
                  <a:cubicBezTo>
                    <a:pt x="1268" y="2227"/>
                    <a:pt x="1305" y="2183"/>
                    <a:pt x="1341" y="2141"/>
                  </a:cubicBezTo>
                  <a:cubicBezTo>
                    <a:pt x="1603" y="1825"/>
                    <a:pt x="1889" y="1530"/>
                    <a:pt x="2195" y="1257"/>
                  </a:cubicBezTo>
                  <a:cubicBezTo>
                    <a:pt x="2258" y="1199"/>
                    <a:pt x="2325" y="1144"/>
                    <a:pt x="2390" y="1090"/>
                  </a:cubicBezTo>
                  <a:cubicBezTo>
                    <a:pt x="2400" y="1082"/>
                    <a:pt x="2407" y="1077"/>
                    <a:pt x="2417" y="1069"/>
                  </a:cubicBezTo>
                  <a:cubicBezTo>
                    <a:pt x="2438" y="1054"/>
                    <a:pt x="2459" y="1038"/>
                    <a:pt x="2480" y="1023"/>
                  </a:cubicBezTo>
                  <a:close/>
                  <a:moveTo>
                    <a:pt x="963" y="2703"/>
                  </a:moveTo>
                  <a:cubicBezTo>
                    <a:pt x="957" y="2759"/>
                    <a:pt x="954" y="2777"/>
                    <a:pt x="953" y="2777"/>
                  </a:cubicBezTo>
                  <a:cubicBezTo>
                    <a:pt x="951" y="2777"/>
                    <a:pt x="956" y="2717"/>
                    <a:pt x="962" y="2706"/>
                  </a:cubicBezTo>
                  <a:cubicBezTo>
                    <a:pt x="962" y="2705"/>
                    <a:pt x="963" y="2704"/>
                    <a:pt x="963" y="2703"/>
                  </a:cubicBezTo>
                  <a:close/>
                  <a:moveTo>
                    <a:pt x="3675" y="2760"/>
                  </a:moveTo>
                  <a:lnTo>
                    <a:pt x="3675" y="2762"/>
                  </a:lnTo>
                  <a:cubicBezTo>
                    <a:pt x="3677" y="2769"/>
                    <a:pt x="3681" y="2779"/>
                    <a:pt x="3683" y="2785"/>
                  </a:cubicBezTo>
                  <a:lnTo>
                    <a:pt x="3683" y="2792"/>
                  </a:lnTo>
                  <a:cubicBezTo>
                    <a:pt x="3681" y="2804"/>
                    <a:pt x="3681" y="2809"/>
                    <a:pt x="3681" y="2809"/>
                  </a:cubicBezTo>
                  <a:cubicBezTo>
                    <a:pt x="3682" y="2809"/>
                    <a:pt x="3684" y="2804"/>
                    <a:pt x="3684" y="2798"/>
                  </a:cubicBezTo>
                  <a:cubicBezTo>
                    <a:pt x="3686" y="2807"/>
                    <a:pt x="3690" y="2817"/>
                    <a:pt x="3690" y="2817"/>
                  </a:cubicBezTo>
                  <a:cubicBezTo>
                    <a:pt x="3690" y="2817"/>
                    <a:pt x="3689" y="2817"/>
                    <a:pt x="3689" y="2817"/>
                  </a:cubicBezTo>
                  <a:cubicBezTo>
                    <a:pt x="3667" y="2817"/>
                    <a:pt x="3669" y="2780"/>
                    <a:pt x="3675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3" y="107"/>
                    <a:pt x="1900" y="251"/>
                  </a:cubicBezTo>
                  <a:cubicBezTo>
                    <a:pt x="1475" y="573"/>
                    <a:pt x="1094" y="950"/>
                    <a:pt x="746" y="1350"/>
                  </a:cubicBezTo>
                  <a:cubicBezTo>
                    <a:pt x="466" y="1672"/>
                    <a:pt x="135" y="2040"/>
                    <a:pt x="33" y="2467"/>
                  </a:cubicBezTo>
                  <a:cubicBezTo>
                    <a:pt x="14" y="2518"/>
                    <a:pt x="5" y="2570"/>
                    <a:pt x="5" y="2624"/>
                  </a:cubicBezTo>
                  <a:cubicBezTo>
                    <a:pt x="1" y="2668"/>
                    <a:pt x="5" y="2714"/>
                    <a:pt x="18" y="2756"/>
                  </a:cubicBezTo>
                  <a:cubicBezTo>
                    <a:pt x="91" y="3097"/>
                    <a:pt x="456" y="3273"/>
                    <a:pt x="767" y="3372"/>
                  </a:cubicBezTo>
                  <a:cubicBezTo>
                    <a:pt x="1174" y="3501"/>
                    <a:pt x="1609" y="3552"/>
                    <a:pt x="2030" y="3596"/>
                  </a:cubicBezTo>
                  <a:cubicBezTo>
                    <a:pt x="2324" y="3629"/>
                    <a:pt x="2620" y="3645"/>
                    <a:pt x="2916" y="3645"/>
                  </a:cubicBezTo>
                  <a:cubicBezTo>
                    <a:pt x="3053" y="3645"/>
                    <a:pt x="3191" y="3641"/>
                    <a:pt x="3328" y="3635"/>
                  </a:cubicBezTo>
                  <a:cubicBezTo>
                    <a:pt x="3690" y="3614"/>
                    <a:pt x="4142" y="3585"/>
                    <a:pt x="4424" y="3326"/>
                  </a:cubicBezTo>
                  <a:cubicBezTo>
                    <a:pt x="4772" y="3007"/>
                    <a:pt x="4646" y="2526"/>
                    <a:pt x="4481" y="2151"/>
                  </a:cubicBezTo>
                  <a:cubicBezTo>
                    <a:pt x="4293" y="1722"/>
                    <a:pt x="4016" y="1337"/>
                    <a:pt x="3729" y="969"/>
                  </a:cubicBezTo>
                  <a:cubicBezTo>
                    <a:pt x="3489" y="663"/>
                    <a:pt x="3225" y="338"/>
                    <a:pt x="2898" y="119"/>
                  </a:cubicBezTo>
                  <a:cubicBezTo>
                    <a:pt x="2770" y="35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407825" y="3688425"/>
              <a:ext cx="181200" cy="135075"/>
            </a:xfrm>
            <a:custGeom>
              <a:avLst/>
              <a:gdLst/>
              <a:ahLst/>
              <a:cxnLst/>
              <a:rect l="l" t="t" r="r" b="b"/>
              <a:pathLst>
                <a:path w="7248" h="5403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2"/>
                  </a:cubicBezTo>
                  <a:cubicBezTo>
                    <a:pt x="3849" y="1003"/>
                    <a:pt x="3851" y="1005"/>
                    <a:pt x="3858" y="1009"/>
                  </a:cubicBezTo>
                  <a:cubicBezTo>
                    <a:pt x="3858" y="1009"/>
                    <a:pt x="3860" y="1013"/>
                    <a:pt x="3874" y="1024"/>
                  </a:cubicBezTo>
                  <a:cubicBezTo>
                    <a:pt x="3916" y="1063"/>
                    <a:pt x="3960" y="1097"/>
                    <a:pt x="4000" y="1136"/>
                  </a:cubicBezTo>
                  <a:cubicBezTo>
                    <a:pt x="4203" y="1327"/>
                    <a:pt x="4396" y="1530"/>
                    <a:pt x="4578" y="1744"/>
                  </a:cubicBezTo>
                  <a:cubicBezTo>
                    <a:pt x="4988" y="2221"/>
                    <a:pt x="5356" y="2734"/>
                    <a:pt x="5675" y="3276"/>
                  </a:cubicBezTo>
                  <a:cubicBezTo>
                    <a:pt x="5809" y="3506"/>
                    <a:pt x="5951" y="3780"/>
                    <a:pt x="6014" y="3961"/>
                  </a:cubicBezTo>
                  <a:cubicBezTo>
                    <a:pt x="6045" y="4048"/>
                    <a:pt x="6068" y="4136"/>
                    <a:pt x="6087" y="4226"/>
                  </a:cubicBezTo>
                  <a:cubicBezTo>
                    <a:pt x="6087" y="4235"/>
                    <a:pt x="6089" y="4252"/>
                    <a:pt x="6091" y="4268"/>
                  </a:cubicBezTo>
                  <a:lnTo>
                    <a:pt x="6081" y="4275"/>
                  </a:ln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8" y="4337"/>
                    <a:pt x="5754" y="4356"/>
                  </a:cubicBezTo>
                  <a:cubicBezTo>
                    <a:pt x="5710" y="4364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2" y="4377"/>
                    <a:pt x="5496" y="4392"/>
                    <a:pt x="5476" y="4394"/>
                  </a:cubicBezTo>
                  <a:cubicBezTo>
                    <a:pt x="5180" y="4424"/>
                    <a:pt x="4883" y="4436"/>
                    <a:pt x="4586" y="4436"/>
                  </a:cubicBezTo>
                  <a:cubicBezTo>
                    <a:pt x="4289" y="4436"/>
                    <a:pt x="3991" y="4424"/>
                    <a:pt x="3696" y="4406"/>
                  </a:cubicBezTo>
                  <a:cubicBezTo>
                    <a:pt x="3014" y="4364"/>
                    <a:pt x="2388" y="4297"/>
                    <a:pt x="1725" y="4141"/>
                  </a:cubicBezTo>
                  <a:cubicBezTo>
                    <a:pt x="1593" y="4113"/>
                    <a:pt x="1463" y="4078"/>
                    <a:pt x="1335" y="4040"/>
                  </a:cubicBezTo>
                  <a:cubicBezTo>
                    <a:pt x="1276" y="4021"/>
                    <a:pt x="1214" y="4002"/>
                    <a:pt x="1157" y="3981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5"/>
                    <a:pt x="1032" y="3927"/>
                  </a:cubicBezTo>
                  <a:cubicBezTo>
                    <a:pt x="1076" y="3839"/>
                    <a:pt x="1124" y="3751"/>
                    <a:pt x="1178" y="3667"/>
                  </a:cubicBezTo>
                  <a:lnTo>
                    <a:pt x="1180" y="3667"/>
                  </a:lnTo>
                  <a:cubicBezTo>
                    <a:pt x="1331" y="3435"/>
                    <a:pt x="1498" y="3213"/>
                    <a:pt x="1678" y="3002"/>
                  </a:cubicBezTo>
                  <a:cubicBezTo>
                    <a:pt x="2112" y="2481"/>
                    <a:pt x="2585" y="1993"/>
                    <a:pt x="3091" y="1540"/>
                  </a:cubicBezTo>
                  <a:cubicBezTo>
                    <a:pt x="3198" y="1444"/>
                    <a:pt x="3305" y="1352"/>
                    <a:pt x="3416" y="1262"/>
                  </a:cubicBezTo>
                  <a:cubicBezTo>
                    <a:pt x="3495" y="1195"/>
                    <a:pt x="3577" y="1134"/>
                    <a:pt x="3663" y="1078"/>
                  </a:cubicBezTo>
                  <a:cubicBezTo>
                    <a:pt x="3715" y="1044"/>
                    <a:pt x="3768" y="1015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69"/>
                    <a:pt x="2991" y="374"/>
                  </a:cubicBezTo>
                  <a:cubicBezTo>
                    <a:pt x="2309" y="887"/>
                    <a:pt x="1699" y="1501"/>
                    <a:pt x="1140" y="2145"/>
                  </a:cubicBezTo>
                  <a:cubicBezTo>
                    <a:pt x="724" y="2623"/>
                    <a:pt x="175" y="3211"/>
                    <a:pt x="37" y="3862"/>
                  </a:cubicBezTo>
                  <a:cubicBezTo>
                    <a:pt x="16" y="3916"/>
                    <a:pt x="6" y="3971"/>
                    <a:pt x="4" y="4028"/>
                  </a:cubicBezTo>
                  <a:cubicBezTo>
                    <a:pt x="0" y="4076"/>
                    <a:pt x="6" y="4126"/>
                    <a:pt x="23" y="4172"/>
                  </a:cubicBezTo>
                  <a:cubicBezTo>
                    <a:pt x="113" y="4620"/>
                    <a:pt x="642" y="4838"/>
                    <a:pt x="1036" y="4963"/>
                  </a:cubicBezTo>
                  <a:cubicBezTo>
                    <a:pt x="1681" y="5166"/>
                    <a:pt x="2373" y="5254"/>
                    <a:pt x="3043" y="5321"/>
                  </a:cubicBezTo>
                  <a:cubicBezTo>
                    <a:pt x="3540" y="5372"/>
                    <a:pt x="4042" y="5403"/>
                    <a:pt x="4543" y="5403"/>
                  </a:cubicBezTo>
                  <a:cubicBezTo>
                    <a:pt x="4761" y="5403"/>
                    <a:pt x="4979" y="5397"/>
                    <a:pt x="5197" y="5384"/>
                  </a:cubicBezTo>
                  <a:cubicBezTo>
                    <a:pt x="5706" y="5353"/>
                    <a:pt x="6378" y="5325"/>
                    <a:pt x="6784" y="4967"/>
                  </a:cubicBezTo>
                  <a:cubicBezTo>
                    <a:pt x="7247" y="4557"/>
                    <a:pt x="7039" y="3889"/>
                    <a:pt x="6828" y="3406"/>
                  </a:cubicBezTo>
                  <a:cubicBezTo>
                    <a:pt x="6531" y="2721"/>
                    <a:pt x="6089" y="2100"/>
                    <a:pt x="5631" y="1513"/>
                  </a:cubicBezTo>
                  <a:cubicBezTo>
                    <a:pt x="5254" y="1026"/>
                    <a:pt x="4839" y="502"/>
                    <a:pt x="4320" y="155"/>
                  </a:cubicBezTo>
                  <a:cubicBezTo>
                    <a:pt x="4156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242" name="Google Shape;242;p9"/>
          <p:cNvSpPr txBox="1">
            <a:spLocks noGrp="1"/>
          </p:cNvSpPr>
          <p:nvPr>
            <p:ph type="title"/>
          </p:nvPr>
        </p:nvSpPr>
        <p:spPr>
          <a:xfrm>
            <a:off x="2042400" y="1800675"/>
            <a:ext cx="5059200" cy="7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43" name="Google Shape;243;p9"/>
          <p:cNvSpPr txBox="1">
            <a:spLocks noGrp="1"/>
          </p:cNvSpPr>
          <p:nvPr>
            <p:ph type="subTitle" idx="1"/>
          </p:nvPr>
        </p:nvSpPr>
        <p:spPr>
          <a:xfrm>
            <a:off x="2042400" y="2648225"/>
            <a:ext cx="5059200" cy="10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220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"/>
          <p:cNvSpPr txBox="1">
            <a:spLocks noGrp="1"/>
          </p:cNvSpPr>
          <p:nvPr>
            <p:ph type="title"/>
          </p:nvPr>
        </p:nvSpPr>
        <p:spPr>
          <a:xfrm>
            <a:off x="713226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22"/>
          <p:cNvSpPr/>
          <p:nvPr/>
        </p:nvSpPr>
        <p:spPr>
          <a:xfrm>
            <a:off x="-212072" y="650189"/>
            <a:ext cx="1365619" cy="1296008"/>
          </a:xfrm>
          <a:custGeom>
            <a:avLst/>
            <a:gdLst/>
            <a:ahLst/>
            <a:cxnLst/>
            <a:rect l="l" t="t" r="r" b="b"/>
            <a:pathLst>
              <a:path w="49123" h="46619" extrusionOk="0">
                <a:moveTo>
                  <a:pt x="21498" y="1"/>
                </a:moveTo>
                <a:cubicBezTo>
                  <a:pt x="16874" y="1"/>
                  <a:pt x="13106" y="5392"/>
                  <a:pt x="11125" y="8626"/>
                </a:cubicBezTo>
                <a:cubicBezTo>
                  <a:pt x="11125" y="8626"/>
                  <a:pt x="6250" y="16562"/>
                  <a:pt x="3937" y="20437"/>
                </a:cubicBezTo>
                <a:cubicBezTo>
                  <a:pt x="1626" y="24312"/>
                  <a:pt x="1" y="27812"/>
                  <a:pt x="4751" y="27937"/>
                </a:cubicBezTo>
                <a:cubicBezTo>
                  <a:pt x="4895" y="27940"/>
                  <a:pt x="5040" y="27942"/>
                  <a:pt x="5184" y="27942"/>
                </a:cubicBezTo>
                <a:cubicBezTo>
                  <a:pt x="7157" y="27942"/>
                  <a:pt x="9123" y="27613"/>
                  <a:pt x="10699" y="27613"/>
                </a:cubicBezTo>
                <a:cubicBezTo>
                  <a:pt x="12802" y="27613"/>
                  <a:pt x="14208" y="28200"/>
                  <a:pt x="14001" y="30937"/>
                </a:cubicBezTo>
                <a:cubicBezTo>
                  <a:pt x="13734" y="34425"/>
                  <a:pt x="8375" y="43935"/>
                  <a:pt x="14001" y="46248"/>
                </a:cubicBezTo>
                <a:cubicBezTo>
                  <a:pt x="14622" y="46503"/>
                  <a:pt x="15224" y="46618"/>
                  <a:pt x="15807" y="46618"/>
                </a:cubicBezTo>
                <a:cubicBezTo>
                  <a:pt x="20894" y="46618"/>
                  <a:pt x="24570" y="37904"/>
                  <a:pt x="27376" y="37904"/>
                </a:cubicBezTo>
                <a:cubicBezTo>
                  <a:pt x="27589" y="37904"/>
                  <a:pt x="27796" y="37954"/>
                  <a:pt x="27998" y="38061"/>
                </a:cubicBezTo>
                <a:cubicBezTo>
                  <a:pt x="31186" y="39748"/>
                  <a:pt x="26811" y="44921"/>
                  <a:pt x="30998" y="46428"/>
                </a:cubicBezTo>
                <a:cubicBezTo>
                  <a:pt x="31347" y="46553"/>
                  <a:pt x="31707" y="46612"/>
                  <a:pt x="32076" y="46612"/>
                </a:cubicBezTo>
                <a:cubicBezTo>
                  <a:pt x="36145" y="46612"/>
                  <a:pt x="41277" y="39514"/>
                  <a:pt x="42997" y="36935"/>
                </a:cubicBezTo>
                <a:cubicBezTo>
                  <a:pt x="44874" y="34123"/>
                  <a:pt x="49122" y="26876"/>
                  <a:pt x="46246" y="24937"/>
                </a:cubicBezTo>
                <a:cubicBezTo>
                  <a:pt x="45801" y="24636"/>
                  <a:pt x="45352" y="24513"/>
                  <a:pt x="44901" y="24513"/>
                </a:cubicBezTo>
                <a:cubicBezTo>
                  <a:pt x="42801" y="24513"/>
                  <a:pt x="40668" y="27194"/>
                  <a:pt x="38727" y="27194"/>
                </a:cubicBezTo>
                <a:cubicBezTo>
                  <a:pt x="38438" y="27194"/>
                  <a:pt x="38153" y="27135"/>
                  <a:pt x="37874" y="26999"/>
                </a:cubicBezTo>
                <a:cubicBezTo>
                  <a:pt x="35310" y="25748"/>
                  <a:pt x="37747" y="20686"/>
                  <a:pt x="38747" y="17749"/>
                </a:cubicBezTo>
                <a:cubicBezTo>
                  <a:pt x="39748" y="14812"/>
                  <a:pt x="41623" y="9438"/>
                  <a:pt x="38622" y="7937"/>
                </a:cubicBezTo>
                <a:cubicBezTo>
                  <a:pt x="38237" y="7744"/>
                  <a:pt x="37819" y="7660"/>
                  <a:pt x="37378" y="7660"/>
                </a:cubicBezTo>
                <a:cubicBezTo>
                  <a:pt x="34383" y="7660"/>
                  <a:pt x="30326" y="11548"/>
                  <a:pt x="28310" y="11875"/>
                </a:cubicBezTo>
                <a:cubicBezTo>
                  <a:pt x="28119" y="11906"/>
                  <a:pt x="27941" y="11921"/>
                  <a:pt x="27775" y="11921"/>
                </a:cubicBezTo>
                <a:cubicBezTo>
                  <a:pt x="25933" y="11921"/>
                  <a:pt x="25594" y="10046"/>
                  <a:pt x="25936" y="7064"/>
                </a:cubicBezTo>
                <a:cubicBezTo>
                  <a:pt x="26310" y="3813"/>
                  <a:pt x="26124" y="1"/>
                  <a:pt x="214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2" name="Google Shape;492;p22"/>
          <p:cNvSpPr/>
          <p:nvPr/>
        </p:nvSpPr>
        <p:spPr>
          <a:xfrm>
            <a:off x="-64226" y="1400054"/>
            <a:ext cx="1530520" cy="412516"/>
          </a:xfrm>
          <a:custGeom>
            <a:avLst/>
            <a:gdLst/>
            <a:ahLst/>
            <a:cxnLst/>
            <a:rect l="l" t="t" r="r" b="b"/>
            <a:pathLst>
              <a:path w="56295" h="15173" extrusionOk="0">
                <a:moveTo>
                  <a:pt x="28848" y="1972"/>
                </a:moveTo>
                <a:lnTo>
                  <a:pt x="28848" y="1972"/>
                </a:lnTo>
                <a:cubicBezTo>
                  <a:pt x="28850" y="1974"/>
                  <a:pt x="28851" y="1977"/>
                  <a:pt x="28853" y="1979"/>
                </a:cubicBezTo>
                <a:lnTo>
                  <a:pt x="28853" y="1979"/>
                </a:lnTo>
                <a:cubicBezTo>
                  <a:pt x="28855" y="1979"/>
                  <a:pt x="28857" y="1979"/>
                  <a:pt x="28859" y="1979"/>
                </a:cubicBezTo>
                <a:cubicBezTo>
                  <a:pt x="28859" y="1979"/>
                  <a:pt x="28860" y="1979"/>
                  <a:pt x="28860" y="1979"/>
                </a:cubicBezTo>
                <a:lnTo>
                  <a:pt x="28860" y="1979"/>
                </a:lnTo>
                <a:cubicBezTo>
                  <a:pt x="28858" y="1978"/>
                  <a:pt x="28856" y="1976"/>
                  <a:pt x="28854" y="1975"/>
                </a:cubicBezTo>
                <a:lnTo>
                  <a:pt x="28848" y="1972"/>
                </a:lnTo>
                <a:close/>
                <a:moveTo>
                  <a:pt x="28820" y="1955"/>
                </a:moveTo>
                <a:cubicBezTo>
                  <a:pt x="28826" y="1957"/>
                  <a:pt x="28833" y="1959"/>
                  <a:pt x="28839" y="1961"/>
                </a:cubicBezTo>
                <a:lnTo>
                  <a:pt x="28839" y="1961"/>
                </a:lnTo>
                <a:cubicBezTo>
                  <a:pt x="28840" y="1962"/>
                  <a:pt x="28841" y="1964"/>
                  <a:pt x="28842" y="1965"/>
                </a:cubicBezTo>
                <a:cubicBezTo>
                  <a:pt x="28844" y="1967"/>
                  <a:pt x="28846" y="1970"/>
                  <a:pt x="28847" y="1971"/>
                </a:cubicBezTo>
                <a:lnTo>
                  <a:pt x="28847" y="1971"/>
                </a:lnTo>
                <a:lnTo>
                  <a:pt x="28823" y="1959"/>
                </a:lnTo>
                <a:lnTo>
                  <a:pt x="28823" y="1959"/>
                </a:lnTo>
                <a:cubicBezTo>
                  <a:pt x="28829" y="1968"/>
                  <a:pt x="28839" y="1977"/>
                  <a:pt x="28853" y="1979"/>
                </a:cubicBezTo>
                <a:lnTo>
                  <a:pt x="28853" y="1979"/>
                </a:lnTo>
                <a:cubicBezTo>
                  <a:pt x="28851" y="1977"/>
                  <a:pt x="28849" y="1974"/>
                  <a:pt x="28847" y="1971"/>
                </a:cubicBezTo>
                <a:lnTo>
                  <a:pt x="28847" y="1971"/>
                </a:lnTo>
                <a:lnTo>
                  <a:pt x="28848" y="1972"/>
                </a:lnTo>
                <a:lnTo>
                  <a:pt x="28848" y="1972"/>
                </a:lnTo>
                <a:cubicBezTo>
                  <a:pt x="28845" y="1969"/>
                  <a:pt x="28843" y="1965"/>
                  <a:pt x="28840" y="1961"/>
                </a:cubicBezTo>
                <a:lnTo>
                  <a:pt x="28840" y="1961"/>
                </a:lnTo>
                <a:cubicBezTo>
                  <a:pt x="28842" y="1962"/>
                  <a:pt x="28844" y="1963"/>
                  <a:pt x="28846" y="1963"/>
                </a:cubicBezTo>
                <a:cubicBezTo>
                  <a:pt x="28873" y="1974"/>
                  <a:pt x="28877" y="1980"/>
                  <a:pt x="28870" y="1982"/>
                </a:cubicBezTo>
                <a:lnTo>
                  <a:pt x="28870" y="1982"/>
                </a:lnTo>
                <a:cubicBezTo>
                  <a:pt x="28869" y="1981"/>
                  <a:pt x="28867" y="1980"/>
                  <a:pt x="28865" y="1979"/>
                </a:cubicBezTo>
                <a:cubicBezTo>
                  <a:pt x="28864" y="1979"/>
                  <a:pt x="28862" y="1979"/>
                  <a:pt x="28860" y="1979"/>
                </a:cubicBezTo>
                <a:lnTo>
                  <a:pt x="28860" y="1979"/>
                </a:lnTo>
                <a:cubicBezTo>
                  <a:pt x="28862" y="1981"/>
                  <a:pt x="28864" y="1982"/>
                  <a:pt x="28867" y="1984"/>
                </a:cubicBezTo>
                <a:lnTo>
                  <a:pt x="28867" y="1984"/>
                </a:lnTo>
                <a:cubicBezTo>
                  <a:pt x="28864" y="1984"/>
                  <a:pt x="28861" y="1984"/>
                  <a:pt x="28857" y="1984"/>
                </a:cubicBezTo>
                <a:lnTo>
                  <a:pt x="28857" y="1984"/>
                </a:lnTo>
                <a:cubicBezTo>
                  <a:pt x="28856" y="1983"/>
                  <a:pt x="28855" y="1981"/>
                  <a:pt x="28853" y="1979"/>
                </a:cubicBezTo>
                <a:lnTo>
                  <a:pt x="28853" y="1979"/>
                </a:lnTo>
                <a:cubicBezTo>
                  <a:pt x="28853" y="1979"/>
                  <a:pt x="28853" y="1979"/>
                  <a:pt x="28853" y="1979"/>
                </a:cubicBezTo>
                <a:lnTo>
                  <a:pt x="28853" y="1979"/>
                </a:lnTo>
                <a:cubicBezTo>
                  <a:pt x="28854" y="1981"/>
                  <a:pt x="28856" y="1983"/>
                  <a:pt x="28857" y="1985"/>
                </a:cubicBezTo>
                <a:lnTo>
                  <a:pt x="28857" y="1985"/>
                </a:lnTo>
                <a:cubicBezTo>
                  <a:pt x="28856" y="1985"/>
                  <a:pt x="28855" y="1985"/>
                  <a:pt x="28854" y="1985"/>
                </a:cubicBezTo>
                <a:cubicBezTo>
                  <a:pt x="28842" y="1985"/>
                  <a:pt x="28826" y="1983"/>
                  <a:pt x="28814" y="1979"/>
                </a:cubicBezTo>
                <a:lnTo>
                  <a:pt x="28814" y="1979"/>
                </a:lnTo>
                <a:cubicBezTo>
                  <a:pt x="28814" y="1973"/>
                  <a:pt x="28814" y="1966"/>
                  <a:pt x="28814" y="1959"/>
                </a:cubicBezTo>
                <a:lnTo>
                  <a:pt x="28814" y="1959"/>
                </a:lnTo>
                <a:cubicBezTo>
                  <a:pt x="28816" y="1959"/>
                  <a:pt x="28817" y="1958"/>
                  <a:pt x="28819" y="1958"/>
                </a:cubicBezTo>
                <a:lnTo>
                  <a:pt x="28819" y="1958"/>
                </a:lnTo>
                <a:lnTo>
                  <a:pt x="28823" y="1959"/>
                </a:lnTo>
                <a:lnTo>
                  <a:pt x="28823" y="1959"/>
                </a:lnTo>
                <a:cubicBezTo>
                  <a:pt x="28822" y="1958"/>
                  <a:pt x="28821" y="1956"/>
                  <a:pt x="28820" y="1955"/>
                </a:cubicBezTo>
                <a:close/>
                <a:moveTo>
                  <a:pt x="14164" y="3204"/>
                </a:moveTo>
                <a:lnTo>
                  <a:pt x="14164" y="3204"/>
                </a:lnTo>
                <a:cubicBezTo>
                  <a:pt x="14166" y="3205"/>
                  <a:pt x="14167" y="3205"/>
                  <a:pt x="14169" y="3206"/>
                </a:cubicBezTo>
                <a:cubicBezTo>
                  <a:pt x="14167" y="3205"/>
                  <a:pt x="14165" y="3205"/>
                  <a:pt x="14164" y="3204"/>
                </a:cubicBezTo>
                <a:close/>
                <a:moveTo>
                  <a:pt x="51390" y="3935"/>
                </a:moveTo>
                <a:cubicBezTo>
                  <a:pt x="51386" y="3995"/>
                  <a:pt x="51383" y="4018"/>
                  <a:pt x="51382" y="4018"/>
                </a:cubicBezTo>
                <a:cubicBezTo>
                  <a:pt x="51382" y="4018"/>
                  <a:pt x="51384" y="3983"/>
                  <a:pt x="51390" y="3935"/>
                </a:cubicBezTo>
                <a:close/>
                <a:moveTo>
                  <a:pt x="36148" y="5918"/>
                </a:moveTo>
                <a:cubicBezTo>
                  <a:pt x="36146" y="5919"/>
                  <a:pt x="36143" y="5919"/>
                  <a:pt x="36141" y="5919"/>
                </a:cubicBezTo>
                <a:cubicBezTo>
                  <a:pt x="36143" y="5919"/>
                  <a:pt x="36145" y="5919"/>
                  <a:pt x="36148" y="5918"/>
                </a:cubicBezTo>
                <a:close/>
                <a:moveTo>
                  <a:pt x="15915" y="10683"/>
                </a:moveTo>
                <a:cubicBezTo>
                  <a:pt x="15915" y="10683"/>
                  <a:pt x="15915" y="10686"/>
                  <a:pt x="15916" y="10689"/>
                </a:cubicBezTo>
                <a:lnTo>
                  <a:pt x="15916" y="10689"/>
                </a:lnTo>
                <a:cubicBezTo>
                  <a:pt x="15916" y="10687"/>
                  <a:pt x="15915" y="10685"/>
                  <a:pt x="15915" y="10683"/>
                </a:cubicBezTo>
                <a:close/>
                <a:moveTo>
                  <a:pt x="16018" y="11176"/>
                </a:moveTo>
                <a:lnTo>
                  <a:pt x="16018" y="11176"/>
                </a:lnTo>
                <a:cubicBezTo>
                  <a:pt x="16023" y="11186"/>
                  <a:pt x="16027" y="11195"/>
                  <a:pt x="16031" y="11203"/>
                </a:cubicBezTo>
                <a:lnTo>
                  <a:pt x="16031" y="11203"/>
                </a:lnTo>
                <a:cubicBezTo>
                  <a:pt x="16027" y="11194"/>
                  <a:pt x="16022" y="11185"/>
                  <a:pt x="16018" y="11176"/>
                </a:cubicBezTo>
                <a:close/>
                <a:moveTo>
                  <a:pt x="28161" y="11379"/>
                </a:moveTo>
                <a:cubicBezTo>
                  <a:pt x="28161" y="11379"/>
                  <a:pt x="28156" y="11383"/>
                  <a:pt x="28148" y="11389"/>
                </a:cubicBezTo>
                <a:lnTo>
                  <a:pt x="28148" y="11389"/>
                </a:lnTo>
                <a:cubicBezTo>
                  <a:pt x="28157" y="11382"/>
                  <a:pt x="28161" y="11379"/>
                  <a:pt x="28161" y="11379"/>
                </a:cubicBezTo>
                <a:close/>
                <a:moveTo>
                  <a:pt x="28132" y="11402"/>
                </a:moveTo>
                <a:cubicBezTo>
                  <a:pt x="28126" y="11407"/>
                  <a:pt x="28119" y="11412"/>
                  <a:pt x="28113" y="11418"/>
                </a:cubicBezTo>
                <a:cubicBezTo>
                  <a:pt x="28120" y="11412"/>
                  <a:pt x="28127" y="11406"/>
                  <a:pt x="28132" y="11402"/>
                </a:cubicBezTo>
                <a:close/>
                <a:moveTo>
                  <a:pt x="27549" y="11712"/>
                </a:moveTo>
                <a:lnTo>
                  <a:pt x="27549" y="11712"/>
                </a:lnTo>
                <a:cubicBezTo>
                  <a:pt x="27548" y="11712"/>
                  <a:pt x="27548" y="11713"/>
                  <a:pt x="27548" y="11713"/>
                </a:cubicBezTo>
                <a:cubicBezTo>
                  <a:pt x="27548" y="11713"/>
                  <a:pt x="27548" y="11712"/>
                  <a:pt x="27549" y="11712"/>
                </a:cubicBezTo>
                <a:close/>
                <a:moveTo>
                  <a:pt x="27688" y="11711"/>
                </a:moveTo>
                <a:lnTo>
                  <a:pt x="27688" y="11711"/>
                </a:lnTo>
                <a:cubicBezTo>
                  <a:pt x="27688" y="11711"/>
                  <a:pt x="27688" y="11711"/>
                  <a:pt x="27688" y="11711"/>
                </a:cubicBezTo>
                <a:lnTo>
                  <a:pt x="27688" y="11711"/>
                </a:lnTo>
                <a:cubicBezTo>
                  <a:pt x="27693" y="11712"/>
                  <a:pt x="27698" y="11713"/>
                  <a:pt x="27702" y="11714"/>
                </a:cubicBezTo>
                <a:lnTo>
                  <a:pt x="27702" y="11714"/>
                </a:lnTo>
                <a:cubicBezTo>
                  <a:pt x="27702" y="11714"/>
                  <a:pt x="27702" y="11715"/>
                  <a:pt x="27703" y="11715"/>
                </a:cubicBezTo>
                <a:lnTo>
                  <a:pt x="27703" y="11715"/>
                </a:lnTo>
                <a:cubicBezTo>
                  <a:pt x="27693" y="11712"/>
                  <a:pt x="27687" y="11711"/>
                  <a:pt x="27688" y="11711"/>
                </a:cubicBezTo>
                <a:close/>
                <a:moveTo>
                  <a:pt x="27712" y="11717"/>
                </a:moveTo>
                <a:cubicBezTo>
                  <a:pt x="27720" y="11719"/>
                  <a:pt x="27728" y="11720"/>
                  <a:pt x="27734" y="11722"/>
                </a:cubicBezTo>
                <a:lnTo>
                  <a:pt x="27734" y="11722"/>
                </a:lnTo>
                <a:cubicBezTo>
                  <a:pt x="27735" y="11723"/>
                  <a:pt x="27736" y="11723"/>
                  <a:pt x="27737" y="11723"/>
                </a:cubicBezTo>
                <a:lnTo>
                  <a:pt x="27737" y="11723"/>
                </a:lnTo>
                <a:cubicBezTo>
                  <a:pt x="27728" y="11721"/>
                  <a:pt x="27720" y="11719"/>
                  <a:pt x="27713" y="11717"/>
                </a:cubicBezTo>
                <a:lnTo>
                  <a:pt x="27713" y="11717"/>
                </a:lnTo>
                <a:cubicBezTo>
                  <a:pt x="27712" y="11717"/>
                  <a:pt x="27712" y="11717"/>
                  <a:pt x="27712" y="11717"/>
                </a:cubicBezTo>
                <a:close/>
                <a:moveTo>
                  <a:pt x="27786" y="11735"/>
                </a:moveTo>
                <a:cubicBezTo>
                  <a:pt x="27799" y="11738"/>
                  <a:pt x="27804" y="11740"/>
                  <a:pt x="27803" y="11740"/>
                </a:cubicBezTo>
                <a:cubicBezTo>
                  <a:pt x="27803" y="11740"/>
                  <a:pt x="27796" y="11738"/>
                  <a:pt x="27786" y="11736"/>
                </a:cubicBezTo>
                <a:lnTo>
                  <a:pt x="27786" y="11736"/>
                </a:lnTo>
                <a:cubicBezTo>
                  <a:pt x="27786" y="11735"/>
                  <a:pt x="27786" y="11735"/>
                  <a:pt x="27786" y="11735"/>
                </a:cubicBezTo>
                <a:close/>
                <a:moveTo>
                  <a:pt x="27745" y="11749"/>
                </a:moveTo>
                <a:cubicBezTo>
                  <a:pt x="27748" y="11754"/>
                  <a:pt x="27751" y="11759"/>
                  <a:pt x="27754" y="11763"/>
                </a:cubicBezTo>
                <a:lnTo>
                  <a:pt x="27754" y="11763"/>
                </a:lnTo>
                <a:cubicBezTo>
                  <a:pt x="27754" y="11763"/>
                  <a:pt x="27754" y="11763"/>
                  <a:pt x="27754" y="11763"/>
                </a:cubicBezTo>
                <a:lnTo>
                  <a:pt x="27754" y="11763"/>
                </a:lnTo>
                <a:cubicBezTo>
                  <a:pt x="27751" y="11759"/>
                  <a:pt x="27748" y="11754"/>
                  <a:pt x="27745" y="11749"/>
                </a:cubicBezTo>
                <a:close/>
                <a:moveTo>
                  <a:pt x="2443" y="11783"/>
                </a:moveTo>
                <a:cubicBezTo>
                  <a:pt x="2445" y="11783"/>
                  <a:pt x="2432" y="11786"/>
                  <a:pt x="2416" y="11789"/>
                </a:cubicBezTo>
                <a:lnTo>
                  <a:pt x="2416" y="11789"/>
                </a:lnTo>
                <a:cubicBezTo>
                  <a:pt x="2415" y="11788"/>
                  <a:pt x="2415" y="11788"/>
                  <a:pt x="2415" y="11788"/>
                </a:cubicBezTo>
                <a:lnTo>
                  <a:pt x="2415" y="11788"/>
                </a:lnTo>
                <a:cubicBezTo>
                  <a:pt x="2433" y="11784"/>
                  <a:pt x="2441" y="11783"/>
                  <a:pt x="2443" y="11783"/>
                </a:cubicBezTo>
                <a:close/>
                <a:moveTo>
                  <a:pt x="2386" y="11779"/>
                </a:moveTo>
                <a:cubicBezTo>
                  <a:pt x="2390" y="11781"/>
                  <a:pt x="2396" y="11784"/>
                  <a:pt x="2402" y="11787"/>
                </a:cubicBezTo>
                <a:lnTo>
                  <a:pt x="2402" y="11787"/>
                </a:lnTo>
                <a:cubicBezTo>
                  <a:pt x="2399" y="11788"/>
                  <a:pt x="2396" y="11789"/>
                  <a:pt x="2394" y="11789"/>
                </a:cubicBezTo>
                <a:lnTo>
                  <a:pt x="2394" y="11789"/>
                </a:lnTo>
                <a:cubicBezTo>
                  <a:pt x="2393" y="11789"/>
                  <a:pt x="2393" y="11789"/>
                  <a:pt x="2393" y="11789"/>
                </a:cubicBezTo>
                <a:lnTo>
                  <a:pt x="2393" y="11789"/>
                </a:lnTo>
                <a:cubicBezTo>
                  <a:pt x="2391" y="11786"/>
                  <a:pt x="2389" y="11782"/>
                  <a:pt x="2386" y="11779"/>
                </a:cubicBezTo>
                <a:close/>
                <a:moveTo>
                  <a:pt x="2404" y="11796"/>
                </a:moveTo>
                <a:cubicBezTo>
                  <a:pt x="2410" y="11797"/>
                  <a:pt x="2416" y="11798"/>
                  <a:pt x="2421" y="11799"/>
                </a:cubicBezTo>
                <a:lnTo>
                  <a:pt x="2421" y="11799"/>
                </a:lnTo>
                <a:cubicBezTo>
                  <a:pt x="2441" y="11813"/>
                  <a:pt x="2460" y="11827"/>
                  <a:pt x="2458" y="11827"/>
                </a:cubicBezTo>
                <a:cubicBezTo>
                  <a:pt x="2456" y="11827"/>
                  <a:pt x="2441" y="11819"/>
                  <a:pt x="2404" y="11796"/>
                </a:cubicBezTo>
                <a:close/>
                <a:moveTo>
                  <a:pt x="27783" y="11814"/>
                </a:moveTo>
                <a:cubicBezTo>
                  <a:pt x="27818" y="11876"/>
                  <a:pt x="27828" y="11901"/>
                  <a:pt x="27825" y="11901"/>
                </a:cubicBezTo>
                <a:cubicBezTo>
                  <a:pt x="27822" y="11901"/>
                  <a:pt x="27800" y="11864"/>
                  <a:pt x="27783" y="11814"/>
                </a:cubicBezTo>
                <a:close/>
                <a:moveTo>
                  <a:pt x="37831" y="13167"/>
                </a:moveTo>
                <a:lnTo>
                  <a:pt x="37831" y="13167"/>
                </a:lnTo>
                <a:cubicBezTo>
                  <a:pt x="37831" y="13167"/>
                  <a:pt x="37832" y="13168"/>
                  <a:pt x="37832" y="13169"/>
                </a:cubicBezTo>
                <a:lnTo>
                  <a:pt x="37832" y="13169"/>
                </a:lnTo>
                <a:cubicBezTo>
                  <a:pt x="37832" y="13169"/>
                  <a:pt x="37832" y="13168"/>
                  <a:pt x="37832" y="13168"/>
                </a:cubicBezTo>
                <a:lnTo>
                  <a:pt x="37832" y="13168"/>
                </a:lnTo>
                <a:cubicBezTo>
                  <a:pt x="37831" y="13168"/>
                  <a:pt x="37831" y="13167"/>
                  <a:pt x="37831" y="13167"/>
                </a:cubicBezTo>
                <a:close/>
                <a:moveTo>
                  <a:pt x="37859" y="13194"/>
                </a:moveTo>
                <a:cubicBezTo>
                  <a:pt x="37865" y="13200"/>
                  <a:pt x="37872" y="13206"/>
                  <a:pt x="37881" y="13213"/>
                </a:cubicBezTo>
                <a:lnTo>
                  <a:pt x="37881" y="13213"/>
                </a:lnTo>
                <a:cubicBezTo>
                  <a:pt x="37881" y="13213"/>
                  <a:pt x="37880" y="13213"/>
                  <a:pt x="37880" y="13213"/>
                </a:cubicBezTo>
                <a:lnTo>
                  <a:pt x="37880" y="13213"/>
                </a:lnTo>
                <a:cubicBezTo>
                  <a:pt x="37873" y="13207"/>
                  <a:pt x="37866" y="13201"/>
                  <a:pt x="37859" y="13194"/>
                </a:cubicBezTo>
                <a:close/>
                <a:moveTo>
                  <a:pt x="37882" y="13214"/>
                </a:moveTo>
                <a:lnTo>
                  <a:pt x="37882" y="13214"/>
                </a:lnTo>
                <a:cubicBezTo>
                  <a:pt x="37883" y="13214"/>
                  <a:pt x="37883" y="13214"/>
                  <a:pt x="37883" y="13215"/>
                </a:cubicBezTo>
                <a:lnTo>
                  <a:pt x="37883" y="13215"/>
                </a:lnTo>
                <a:cubicBezTo>
                  <a:pt x="37885" y="13216"/>
                  <a:pt x="37887" y="13218"/>
                  <a:pt x="37889" y="13219"/>
                </a:cubicBezTo>
                <a:cubicBezTo>
                  <a:pt x="37887" y="13218"/>
                  <a:pt x="37885" y="13216"/>
                  <a:pt x="37882" y="13214"/>
                </a:cubicBezTo>
                <a:close/>
                <a:moveTo>
                  <a:pt x="28684" y="1"/>
                </a:moveTo>
                <a:cubicBezTo>
                  <a:pt x="28606" y="1"/>
                  <a:pt x="28528" y="4"/>
                  <a:pt x="28450" y="12"/>
                </a:cubicBezTo>
                <a:cubicBezTo>
                  <a:pt x="27205" y="141"/>
                  <a:pt x="26131" y="952"/>
                  <a:pt x="25207" y="1736"/>
                </a:cubicBezTo>
                <a:cubicBezTo>
                  <a:pt x="23338" y="3323"/>
                  <a:pt x="21833" y="5239"/>
                  <a:pt x="20583" y="7332"/>
                </a:cubicBezTo>
                <a:cubicBezTo>
                  <a:pt x="19995" y="8316"/>
                  <a:pt x="19386" y="9373"/>
                  <a:pt x="18676" y="10204"/>
                </a:cubicBezTo>
                <a:cubicBezTo>
                  <a:pt x="18335" y="10606"/>
                  <a:pt x="17952" y="10989"/>
                  <a:pt x="17613" y="11205"/>
                </a:cubicBezTo>
                <a:cubicBezTo>
                  <a:pt x="17230" y="11451"/>
                  <a:pt x="16952" y="11544"/>
                  <a:pt x="16622" y="11544"/>
                </a:cubicBezTo>
                <a:cubicBezTo>
                  <a:pt x="16613" y="11544"/>
                  <a:pt x="16603" y="11544"/>
                  <a:pt x="16593" y="11544"/>
                </a:cubicBezTo>
                <a:cubicBezTo>
                  <a:pt x="16555" y="11544"/>
                  <a:pt x="16407" y="11522"/>
                  <a:pt x="16381" y="11522"/>
                </a:cubicBezTo>
                <a:cubicBezTo>
                  <a:pt x="16377" y="11522"/>
                  <a:pt x="16377" y="11523"/>
                  <a:pt x="16380" y="11524"/>
                </a:cubicBezTo>
                <a:lnTo>
                  <a:pt x="16380" y="11524"/>
                </a:lnTo>
                <a:cubicBezTo>
                  <a:pt x="16339" y="11513"/>
                  <a:pt x="16297" y="11501"/>
                  <a:pt x="16256" y="11488"/>
                </a:cubicBezTo>
                <a:lnTo>
                  <a:pt x="16256" y="11488"/>
                </a:lnTo>
                <a:cubicBezTo>
                  <a:pt x="16235" y="11473"/>
                  <a:pt x="16210" y="11452"/>
                  <a:pt x="16188" y="11444"/>
                </a:cubicBezTo>
                <a:lnTo>
                  <a:pt x="16188" y="11444"/>
                </a:lnTo>
                <a:cubicBezTo>
                  <a:pt x="16174" y="11431"/>
                  <a:pt x="16159" y="11419"/>
                  <a:pt x="16145" y="11406"/>
                </a:cubicBezTo>
                <a:cubicBezTo>
                  <a:pt x="16139" y="11402"/>
                  <a:pt x="16133" y="11398"/>
                  <a:pt x="16128" y="11395"/>
                </a:cubicBezTo>
                <a:lnTo>
                  <a:pt x="16128" y="11395"/>
                </a:lnTo>
                <a:cubicBezTo>
                  <a:pt x="16126" y="11387"/>
                  <a:pt x="16122" y="11378"/>
                  <a:pt x="16118" y="11368"/>
                </a:cubicBezTo>
                <a:cubicBezTo>
                  <a:pt x="16102" y="11330"/>
                  <a:pt x="16081" y="11293"/>
                  <a:pt x="16060" y="11256"/>
                </a:cubicBezTo>
                <a:lnTo>
                  <a:pt x="16060" y="11256"/>
                </a:lnTo>
                <a:cubicBezTo>
                  <a:pt x="16051" y="11231"/>
                  <a:pt x="16019" y="11155"/>
                  <a:pt x="16003" y="11100"/>
                </a:cubicBezTo>
                <a:cubicBezTo>
                  <a:pt x="15978" y="11010"/>
                  <a:pt x="15959" y="10918"/>
                  <a:pt x="15940" y="10828"/>
                </a:cubicBezTo>
                <a:cubicBezTo>
                  <a:pt x="15935" y="10808"/>
                  <a:pt x="15931" y="10787"/>
                  <a:pt x="15928" y="10766"/>
                </a:cubicBezTo>
                <a:lnTo>
                  <a:pt x="15928" y="10766"/>
                </a:lnTo>
                <a:cubicBezTo>
                  <a:pt x="15927" y="10762"/>
                  <a:pt x="15927" y="10757"/>
                  <a:pt x="15926" y="10751"/>
                </a:cubicBezTo>
                <a:cubicBezTo>
                  <a:pt x="15917" y="10646"/>
                  <a:pt x="15907" y="10541"/>
                  <a:pt x="15901" y="10434"/>
                </a:cubicBezTo>
                <a:cubicBezTo>
                  <a:pt x="15892" y="10206"/>
                  <a:pt x="15892" y="9978"/>
                  <a:pt x="15900" y="9750"/>
                </a:cubicBezTo>
                <a:cubicBezTo>
                  <a:pt x="15917" y="9279"/>
                  <a:pt x="15963" y="8808"/>
                  <a:pt x="16018" y="8339"/>
                </a:cubicBezTo>
                <a:cubicBezTo>
                  <a:pt x="16135" y="7334"/>
                  <a:pt x="16302" y="6333"/>
                  <a:pt x="16386" y="5322"/>
                </a:cubicBezTo>
                <a:cubicBezTo>
                  <a:pt x="16455" y="4500"/>
                  <a:pt x="16491" y="3598"/>
                  <a:pt x="16204" y="2813"/>
                </a:cubicBezTo>
                <a:cubicBezTo>
                  <a:pt x="15840" y="1818"/>
                  <a:pt x="14958" y="1251"/>
                  <a:pt x="13906" y="1209"/>
                </a:cubicBezTo>
                <a:cubicBezTo>
                  <a:pt x="13865" y="1207"/>
                  <a:pt x="13824" y="1207"/>
                  <a:pt x="13783" y="1207"/>
                </a:cubicBezTo>
                <a:cubicBezTo>
                  <a:pt x="12637" y="1207"/>
                  <a:pt x="11514" y="1840"/>
                  <a:pt x="10621" y="2501"/>
                </a:cubicBezTo>
                <a:cubicBezTo>
                  <a:pt x="9392" y="3411"/>
                  <a:pt x="8329" y="4510"/>
                  <a:pt x="7389" y="5712"/>
                </a:cubicBezTo>
                <a:cubicBezTo>
                  <a:pt x="6323" y="7079"/>
                  <a:pt x="5549" y="8640"/>
                  <a:pt x="4483" y="10003"/>
                </a:cubicBezTo>
                <a:cubicBezTo>
                  <a:pt x="4100" y="10493"/>
                  <a:pt x="3673" y="10968"/>
                  <a:pt x="3190" y="11362"/>
                </a:cubicBezTo>
                <a:cubicBezTo>
                  <a:pt x="3095" y="11441"/>
                  <a:pt x="2890" y="11567"/>
                  <a:pt x="2696" y="11684"/>
                </a:cubicBezTo>
                <a:cubicBezTo>
                  <a:pt x="2676" y="11696"/>
                  <a:pt x="2654" y="11707"/>
                  <a:pt x="2633" y="11718"/>
                </a:cubicBezTo>
                <a:lnTo>
                  <a:pt x="2633" y="11718"/>
                </a:lnTo>
                <a:cubicBezTo>
                  <a:pt x="2660" y="11705"/>
                  <a:pt x="2671" y="11701"/>
                  <a:pt x="2672" y="11701"/>
                </a:cubicBezTo>
                <a:cubicBezTo>
                  <a:pt x="2674" y="11701"/>
                  <a:pt x="2634" y="11720"/>
                  <a:pt x="2606" y="11731"/>
                </a:cubicBezTo>
                <a:lnTo>
                  <a:pt x="2606" y="11731"/>
                </a:lnTo>
                <a:cubicBezTo>
                  <a:pt x="2615" y="11727"/>
                  <a:pt x="2624" y="11722"/>
                  <a:pt x="2633" y="11718"/>
                </a:cubicBezTo>
                <a:lnTo>
                  <a:pt x="2633" y="11718"/>
                </a:lnTo>
                <a:cubicBezTo>
                  <a:pt x="2624" y="11722"/>
                  <a:pt x="2614" y="11727"/>
                  <a:pt x="2603" y="11732"/>
                </a:cubicBezTo>
                <a:lnTo>
                  <a:pt x="2603" y="11732"/>
                </a:lnTo>
                <a:cubicBezTo>
                  <a:pt x="2604" y="11732"/>
                  <a:pt x="2605" y="11731"/>
                  <a:pt x="2606" y="11731"/>
                </a:cubicBezTo>
                <a:lnTo>
                  <a:pt x="2606" y="11731"/>
                </a:lnTo>
                <a:cubicBezTo>
                  <a:pt x="2599" y="11734"/>
                  <a:pt x="2591" y="11738"/>
                  <a:pt x="2583" y="11741"/>
                </a:cubicBezTo>
                <a:cubicBezTo>
                  <a:pt x="2590" y="11738"/>
                  <a:pt x="2597" y="11735"/>
                  <a:pt x="2603" y="11732"/>
                </a:cubicBezTo>
                <a:lnTo>
                  <a:pt x="2603" y="11732"/>
                </a:lnTo>
                <a:cubicBezTo>
                  <a:pt x="2599" y="11734"/>
                  <a:pt x="2596" y="11735"/>
                  <a:pt x="2593" y="11736"/>
                </a:cubicBezTo>
                <a:cubicBezTo>
                  <a:pt x="2569" y="11742"/>
                  <a:pt x="2475" y="11767"/>
                  <a:pt x="2409" y="11785"/>
                </a:cubicBezTo>
                <a:lnTo>
                  <a:pt x="2409" y="11785"/>
                </a:lnTo>
                <a:cubicBezTo>
                  <a:pt x="2398" y="11781"/>
                  <a:pt x="2390" y="11777"/>
                  <a:pt x="2384" y="11775"/>
                </a:cubicBezTo>
                <a:lnTo>
                  <a:pt x="2384" y="11775"/>
                </a:lnTo>
                <a:cubicBezTo>
                  <a:pt x="2364" y="11743"/>
                  <a:pt x="2345" y="11709"/>
                  <a:pt x="2327" y="11675"/>
                </a:cubicBezTo>
                <a:lnTo>
                  <a:pt x="2327" y="11675"/>
                </a:lnTo>
                <a:cubicBezTo>
                  <a:pt x="2318" y="11646"/>
                  <a:pt x="2296" y="11583"/>
                  <a:pt x="2292" y="11567"/>
                </a:cubicBezTo>
                <a:cubicBezTo>
                  <a:pt x="2269" y="11460"/>
                  <a:pt x="2229" y="11356"/>
                  <a:pt x="2212" y="11249"/>
                </a:cubicBezTo>
                <a:cubicBezTo>
                  <a:pt x="2162" y="10937"/>
                  <a:pt x="2189" y="10598"/>
                  <a:pt x="2252" y="10294"/>
                </a:cubicBezTo>
                <a:cubicBezTo>
                  <a:pt x="2373" y="9729"/>
                  <a:pt x="2612" y="9180"/>
                  <a:pt x="2968" y="8724"/>
                </a:cubicBezTo>
                <a:cubicBezTo>
                  <a:pt x="3095" y="8561"/>
                  <a:pt x="3355" y="8306"/>
                  <a:pt x="3434" y="8249"/>
                </a:cubicBezTo>
                <a:cubicBezTo>
                  <a:pt x="3700" y="8054"/>
                  <a:pt x="3703" y="8061"/>
                  <a:pt x="3977" y="8019"/>
                </a:cubicBezTo>
                <a:cubicBezTo>
                  <a:pt x="4494" y="7939"/>
                  <a:pt x="4781" y="7292"/>
                  <a:pt x="4653" y="6828"/>
                </a:cubicBezTo>
                <a:cubicBezTo>
                  <a:pt x="4523" y="6353"/>
                  <a:pt x="4118" y="6134"/>
                  <a:pt x="3676" y="6134"/>
                </a:cubicBezTo>
                <a:cubicBezTo>
                  <a:pt x="3606" y="6134"/>
                  <a:pt x="3534" y="6140"/>
                  <a:pt x="3462" y="6151"/>
                </a:cubicBezTo>
                <a:lnTo>
                  <a:pt x="3460" y="6154"/>
                </a:lnTo>
                <a:cubicBezTo>
                  <a:pt x="2122" y="6363"/>
                  <a:pt x="1153" y="7734"/>
                  <a:pt x="673" y="8889"/>
                </a:cubicBezTo>
                <a:cubicBezTo>
                  <a:pt x="173" y="10095"/>
                  <a:pt x="1" y="11730"/>
                  <a:pt x="784" y="12863"/>
                </a:cubicBezTo>
                <a:cubicBezTo>
                  <a:pt x="1189" y="13451"/>
                  <a:pt x="1768" y="13702"/>
                  <a:pt x="2381" y="13702"/>
                </a:cubicBezTo>
                <a:cubicBezTo>
                  <a:pt x="2799" y="13702"/>
                  <a:pt x="3232" y="13585"/>
                  <a:pt x="3636" y="13378"/>
                </a:cubicBezTo>
                <a:cubicBezTo>
                  <a:pt x="4848" y="12758"/>
                  <a:pt x="5773" y="11554"/>
                  <a:pt x="6537" y="10464"/>
                </a:cubicBezTo>
                <a:cubicBezTo>
                  <a:pt x="7510" y="9074"/>
                  <a:pt x="8289" y="7592"/>
                  <a:pt x="9403" y="6300"/>
                </a:cubicBezTo>
                <a:cubicBezTo>
                  <a:pt x="10301" y="5257"/>
                  <a:pt x="11312" y="4244"/>
                  <a:pt x="12524" y="3572"/>
                </a:cubicBezTo>
                <a:cubicBezTo>
                  <a:pt x="12775" y="3432"/>
                  <a:pt x="12932" y="3355"/>
                  <a:pt x="13129" y="3288"/>
                </a:cubicBezTo>
                <a:cubicBezTo>
                  <a:pt x="13252" y="3246"/>
                  <a:pt x="13378" y="3212"/>
                  <a:pt x="13504" y="3181"/>
                </a:cubicBezTo>
                <a:cubicBezTo>
                  <a:pt x="13551" y="3169"/>
                  <a:pt x="13599" y="3159"/>
                  <a:pt x="13647" y="3151"/>
                </a:cubicBezTo>
                <a:lnTo>
                  <a:pt x="13647" y="3151"/>
                </a:lnTo>
                <a:cubicBezTo>
                  <a:pt x="13659" y="3150"/>
                  <a:pt x="13675" y="3149"/>
                  <a:pt x="13694" y="3149"/>
                </a:cubicBezTo>
                <a:cubicBezTo>
                  <a:pt x="13734" y="3146"/>
                  <a:pt x="13774" y="3145"/>
                  <a:pt x="13814" y="3145"/>
                </a:cubicBezTo>
                <a:cubicBezTo>
                  <a:pt x="13861" y="3145"/>
                  <a:pt x="13908" y="3147"/>
                  <a:pt x="13956" y="3150"/>
                </a:cubicBezTo>
                <a:lnTo>
                  <a:pt x="13956" y="3150"/>
                </a:lnTo>
                <a:cubicBezTo>
                  <a:pt x="13938" y="3152"/>
                  <a:pt x="14027" y="3171"/>
                  <a:pt x="14098" y="3188"/>
                </a:cubicBezTo>
                <a:lnTo>
                  <a:pt x="14098" y="3188"/>
                </a:lnTo>
                <a:cubicBezTo>
                  <a:pt x="14100" y="3194"/>
                  <a:pt x="14215" y="3241"/>
                  <a:pt x="14261" y="3263"/>
                </a:cubicBezTo>
                <a:cubicBezTo>
                  <a:pt x="14264" y="3265"/>
                  <a:pt x="14267" y="3267"/>
                  <a:pt x="14270" y="3268"/>
                </a:cubicBezTo>
                <a:lnTo>
                  <a:pt x="14270" y="3268"/>
                </a:lnTo>
                <a:cubicBezTo>
                  <a:pt x="14267" y="3271"/>
                  <a:pt x="14275" y="3281"/>
                  <a:pt x="14303" y="3304"/>
                </a:cubicBezTo>
                <a:lnTo>
                  <a:pt x="14303" y="3304"/>
                </a:lnTo>
                <a:cubicBezTo>
                  <a:pt x="14310" y="3316"/>
                  <a:pt x="14320" y="3330"/>
                  <a:pt x="14333" y="3350"/>
                </a:cubicBezTo>
                <a:cubicBezTo>
                  <a:pt x="14341" y="3360"/>
                  <a:pt x="14347" y="3369"/>
                  <a:pt x="14353" y="3377"/>
                </a:cubicBezTo>
                <a:lnTo>
                  <a:pt x="14353" y="3377"/>
                </a:lnTo>
                <a:cubicBezTo>
                  <a:pt x="14398" y="3525"/>
                  <a:pt x="14436" y="3675"/>
                  <a:pt x="14466" y="3828"/>
                </a:cubicBezTo>
                <a:lnTo>
                  <a:pt x="14466" y="3828"/>
                </a:lnTo>
                <a:cubicBezTo>
                  <a:pt x="14470" y="3875"/>
                  <a:pt x="14475" y="3923"/>
                  <a:pt x="14479" y="3970"/>
                </a:cubicBezTo>
                <a:cubicBezTo>
                  <a:pt x="14483" y="4062"/>
                  <a:pt x="14489" y="4154"/>
                  <a:pt x="14490" y="4244"/>
                </a:cubicBezTo>
                <a:cubicBezTo>
                  <a:pt x="14496" y="4470"/>
                  <a:pt x="14490" y="4694"/>
                  <a:pt x="14477" y="4920"/>
                </a:cubicBezTo>
                <a:cubicBezTo>
                  <a:pt x="14374" y="6863"/>
                  <a:pt x="13774" y="8837"/>
                  <a:pt x="13993" y="10790"/>
                </a:cubicBezTo>
                <a:cubicBezTo>
                  <a:pt x="14096" y="11709"/>
                  <a:pt x="14393" y="12614"/>
                  <a:pt x="15218" y="13129"/>
                </a:cubicBezTo>
                <a:cubicBezTo>
                  <a:pt x="15622" y="13380"/>
                  <a:pt x="16087" y="13486"/>
                  <a:pt x="16559" y="13486"/>
                </a:cubicBezTo>
                <a:cubicBezTo>
                  <a:pt x="17182" y="13486"/>
                  <a:pt x="17819" y="13302"/>
                  <a:pt x="18345" y="13022"/>
                </a:cubicBezTo>
                <a:cubicBezTo>
                  <a:pt x="19415" y="12454"/>
                  <a:pt x="20211" y="11441"/>
                  <a:pt x="20895" y="10468"/>
                </a:cubicBezTo>
                <a:cubicBezTo>
                  <a:pt x="21597" y="9465"/>
                  <a:pt x="22189" y="8391"/>
                  <a:pt x="22832" y="7351"/>
                </a:cubicBezTo>
                <a:cubicBezTo>
                  <a:pt x="23453" y="6354"/>
                  <a:pt x="23983" y="5720"/>
                  <a:pt x="24833" y="4801"/>
                </a:cubicBezTo>
                <a:cubicBezTo>
                  <a:pt x="25681" y="3880"/>
                  <a:pt x="26598" y="2944"/>
                  <a:pt x="27686" y="2304"/>
                </a:cubicBezTo>
                <a:cubicBezTo>
                  <a:pt x="27808" y="2233"/>
                  <a:pt x="27933" y="2166"/>
                  <a:pt x="28059" y="2105"/>
                </a:cubicBezTo>
                <a:cubicBezTo>
                  <a:pt x="28072" y="2098"/>
                  <a:pt x="28156" y="2062"/>
                  <a:pt x="28153" y="2062"/>
                </a:cubicBezTo>
                <a:lnTo>
                  <a:pt x="28153" y="2062"/>
                </a:lnTo>
                <a:cubicBezTo>
                  <a:pt x="28152" y="2062"/>
                  <a:pt x="28138" y="2067"/>
                  <a:pt x="28101" y="2082"/>
                </a:cubicBezTo>
                <a:cubicBezTo>
                  <a:pt x="28159" y="2057"/>
                  <a:pt x="28220" y="2034"/>
                  <a:pt x="28279" y="2017"/>
                </a:cubicBezTo>
                <a:cubicBezTo>
                  <a:pt x="28379" y="1986"/>
                  <a:pt x="28479" y="1960"/>
                  <a:pt x="28580" y="1937"/>
                </a:cubicBezTo>
                <a:cubicBezTo>
                  <a:pt x="28580" y="1936"/>
                  <a:pt x="28581" y="1936"/>
                  <a:pt x="28581" y="1936"/>
                </a:cubicBezTo>
                <a:lnTo>
                  <a:pt x="28581" y="1936"/>
                </a:lnTo>
                <a:cubicBezTo>
                  <a:pt x="28620" y="1935"/>
                  <a:pt x="28657" y="1935"/>
                  <a:pt x="28695" y="1935"/>
                </a:cubicBezTo>
                <a:lnTo>
                  <a:pt x="28695" y="1935"/>
                </a:lnTo>
                <a:cubicBezTo>
                  <a:pt x="28714" y="1937"/>
                  <a:pt x="28754" y="1941"/>
                  <a:pt x="28794" y="1949"/>
                </a:cubicBezTo>
                <a:lnTo>
                  <a:pt x="28794" y="1949"/>
                </a:lnTo>
                <a:cubicBezTo>
                  <a:pt x="28796" y="1955"/>
                  <a:pt x="28798" y="1960"/>
                  <a:pt x="28799" y="1966"/>
                </a:cubicBezTo>
                <a:lnTo>
                  <a:pt x="28799" y="1966"/>
                </a:lnTo>
                <a:cubicBezTo>
                  <a:pt x="28800" y="1966"/>
                  <a:pt x="28800" y="1966"/>
                  <a:pt x="28800" y="1965"/>
                </a:cubicBezTo>
                <a:lnTo>
                  <a:pt x="28800" y="1965"/>
                </a:lnTo>
                <a:cubicBezTo>
                  <a:pt x="28800" y="1966"/>
                  <a:pt x="28800" y="1967"/>
                  <a:pt x="28800" y="1968"/>
                </a:cubicBezTo>
                <a:lnTo>
                  <a:pt x="28800" y="1968"/>
                </a:lnTo>
                <a:cubicBezTo>
                  <a:pt x="28800" y="1967"/>
                  <a:pt x="28800" y="1967"/>
                  <a:pt x="28799" y="1966"/>
                </a:cubicBezTo>
                <a:lnTo>
                  <a:pt x="28799" y="1966"/>
                </a:lnTo>
                <a:cubicBezTo>
                  <a:pt x="28797" y="1968"/>
                  <a:pt x="28797" y="1971"/>
                  <a:pt x="28800" y="1973"/>
                </a:cubicBezTo>
                <a:lnTo>
                  <a:pt x="28800" y="1973"/>
                </a:lnTo>
                <a:cubicBezTo>
                  <a:pt x="28800" y="1971"/>
                  <a:pt x="28800" y="1970"/>
                  <a:pt x="28800" y="1968"/>
                </a:cubicBezTo>
                <a:lnTo>
                  <a:pt x="28800" y="1968"/>
                </a:lnTo>
                <a:cubicBezTo>
                  <a:pt x="28801" y="1970"/>
                  <a:pt x="28801" y="1972"/>
                  <a:pt x="28802" y="1974"/>
                </a:cubicBezTo>
                <a:lnTo>
                  <a:pt x="28802" y="1974"/>
                </a:lnTo>
                <a:cubicBezTo>
                  <a:pt x="28801" y="1974"/>
                  <a:pt x="28800" y="1973"/>
                  <a:pt x="28800" y="1973"/>
                </a:cubicBezTo>
                <a:lnTo>
                  <a:pt x="28800" y="1973"/>
                </a:lnTo>
                <a:cubicBezTo>
                  <a:pt x="28799" y="1978"/>
                  <a:pt x="28799" y="1984"/>
                  <a:pt x="28798" y="1990"/>
                </a:cubicBezTo>
                <a:cubicBezTo>
                  <a:pt x="28789" y="2112"/>
                  <a:pt x="28787" y="2234"/>
                  <a:pt x="28781" y="2357"/>
                </a:cubicBezTo>
                <a:lnTo>
                  <a:pt x="28781" y="2357"/>
                </a:lnTo>
                <a:cubicBezTo>
                  <a:pt x="28776" y="2393"/>
                  <a:pt x="28763" y="2511"/>
                  <a:pt x="28756" y="2547"/>
                </a:cubicBezTo>
                <a:cubicBezTo>
                  <a:pt x="28739" y="2632"/>
                  <a:pt x="28722" y="2716"/>
                  <a:pt x="28703" y="2800"/>
                </a:cubicBezTo>
                <a:cubicBezTo>
                  <a:pt x="28653" y="3022"/>
                  <a:pt x="28593" y="3240"/>
                  <a:pt x="28530" y="3459"/>
                </a:cubicBezTo>
                <a:cubicBezTo>
                  <a:pt x="27964" y="5385"/>
                  <a:pt x="27089" y="7206"/>
                  <a:pt x="26428" y="9097"/>
                </a:cubicBezTo>
                <a:cubicBezTo>
                  <a:pt x="25946" y="10474"/>
                  <a:pt x="25124" y="13024"/>
                  <a:pt x="27169" y="13579"/>
                </a:cubicBezTo>
                <a:cubicBezTo>
                  <a:pt x="27322" y="13621"/>
                  <a:pt x="27473" y="13640"/>
                  <a:pt x="27623" y="13640"/>
                </a:cubicBezTo>
                <a:cubicBezTo>
                  <a:pt x="28543" y="13640"/>
                  <a:pt x="29394" y="12922"/>
                  <a:pt x="30005" y="12304"/>
                </a:cubicBezTo>
                <a:cubicBezTo>
                  <a:pt x="30834" y="11467"/>
                  <a:pt x="31529" y="10497"/>
                  <a:pt x="32224" y="9547"/>
                </a:cubicBezTo>
                <a:cubicBezTo>
                  <a:pt x="32827" y="8720"/>
                  <a:pt x="33411" y="7958"/>
                  <a:pt x="34222" y="7163"/>
                </a:cubicBezTo>
                <a:cubicBezTo>
                  <a:pt x="34647" y="6746"/>
                  <a:pt x="35097" y="6359"/>
                  <a:pt x="35632" y="6089"/>
                </a:cubicBezTo>
                <a:cubicBezTo>
                  <a:pt x="35716" y="6042"/>
                  <a:pt x="35808" y="6005"/>
                  <a:pt x="35902" y="5978"/>
                </a:cubicBezTo>
                <a:cubicBezTo>
                  <a:pt x="35964" y="5960"/>
                  <a:pt x="36205" y="5920"/>
                  <a:pt x="36170" y="5918"/>
                </a:cubicBezTo>
                <a:lnTo>
                  <a:pt x="36170" y="5918"/>
                </a:lnTo>
                <a:cubicBezTo>
                  <a:pt x="36173" y="5918"/>
                  <a:pt x="36177" y="5918"/>
                  <a:pt x="36181" y="5918"/>
                </a:cubicBezTo>
                <a:cubicBezTo>
                  <a:pt x="36248" y="5918"/>
                  <a:pt x="36356" y="5924"/>
                  <a:pt x="36393" y="5924"/>
                </a:cubicBezTo>
                <a:cubicBezTo>
                  <a:pt x="36403" y="5924"/>
                  <a:pt x="36408" y="5923"/>
                  <a:pt x="36406" y="5922"/>
                </a:cubicBezTo>
                <a:lnTo>
                  <a:pt x="36406" y="5922"/>
                </a:lnTo>
                <a:cubicBezTo>
                  <a:pt x="36471" y="5941"/>
                  <a:pt x="36533" y="5968"/>
                  <a:pt x="36589" y="6005"/>
                </a:cubicBezTo>
                <a:cubicBezTo>
                  <a:pt x="36677" y="6061"/>
                  <a:pt x="36711" y="6114"/>
                  <a:pt x="36752" y="6206"/>
                </a:cubicBezTo>
                <a:cubicBezTo>
                  <a:pt x="36813" y="6352"/>
                  <a:pt x="36832" y="6511"/>
                  <a:pt x="36838" y="6731"/>
                </a:cubicBezTo>
                <a:cubicBezTo>
                  <a:pt x="36855" y="7317"/>
                  <a:pt x="36761" y="7763"/>
                  <a:pt x="36619" y="8352"/>
                </a:cubicBezTo>
                <a:cubicBezTo>
                  <a:pt x="36348" y="9486"/>
                  <a:pt x="35926" y="10577"/>
                  <a:pt x="35789" y="11739"/>
                </a:cubicBezTo>
                <a:cubicBezTo>
                  <a:pt x="35666" y="12783"/>
                  <a:pt x="35785" y="14018"/>
                  <a:pt x="36671" y="14711"/>
                </a:cubicBezTo>
                <a:cubicBezTo>
                  <a:pt x="37089" y="15038"/>
                  <a:pt x="37593" y="15172"/>
                  <a:pt x="38111" y="15172"/>
                </a:cubicBezTo>
                <a:cubicBezTo>
                  <a:pt x="38817" y="15172"/>
                  <a:pt x="39549" y="14924"/>
                  <a:pt x="40125" y="14577"/>
                </a:cubicBezTo>
                <a:cubicBezTo>
                  <a:pt x="40950" y="14081"/>
                  <a:pt x="41638" y="13350"/>
                  <a:pt x="42256" y="12622"/>
                </a:cubicBezTo>
                <a:cubicBezTo>
                  <a:pt x="43068" y="11665"/>
                  <a:pt x="43805" y="10644"/>
                  <a:pt x="44513" y="9610"/>
                </a:cubicBezTo>
                <a:cubicBezTo>
                  <a:pt x="45787" y="7755"/>
                  <a:pt x="46926" y="5802"/>
                  <a:pt x="48247" y="3978"/>
                </a:cubicBezTo>
                <a:cubicBezTo>
                  <a:pt x="48304" y="3899"/>
                  <a:pt x="48364" y="3821"/>
                  <a:pt x="48423" y="3740"/>
                </a:cubicBezTo>
                <a:cubicBezTo>
                  <a:pt x="48427" y="3735"/>
                  <a:pt x="48431" y="3730"/>
                  <a:pt x="48434" y="3725"/>
                </a:cubicBezTo>
                <a:lnTo>
                  <a:pt x="48434" y="3725"/>
                </a:lnTo>
                <a:cubicBezTo>
                  <a:pt x="48440" y="3718"/>
                  <a:pt x="48447" y="3710"/>
                  <a:pt x="48456" y="3700"/>
                </a:cubicBezTo>
                <a:cubicBezTo>
                  <a:pt x="48638" y="3480"/>
                  <a:pt x="48825" y="3267"/>
                  <a:pt x="49036" y="3072"/>
                </a:cubicBezTo>
                <a:cubicBezTo>
                  <a:pt x="49443" y="2697"/>
                  <a:pt x="49938" y="2431"/>
                  <a:pt x="50421" y="2431"/>
                </a:cubicBezTo>
                <a:cubicBezTo>
                  <a:pt x="50443" y="2431"/>
                  <a:pt x="50466" y="2431"/>
                  <a:pt x="50489" y="2432"/>
                </a:cubicBezTo>
                <a:cubicBezTo>
                  <a:pt x="50644" y="2442"/>
                  <a:pt x="50788" y="2494"/>
                  <a:pt x="50954" y="2611"/>
                </a:cubicBezTo>
                <a:cubicBezTo>
                  <a:pt x="51015" y="2655"/>
                  <a:pt x="51182" y="2840"/>
                  <a:pt x="51276" y="3047"/>
                </a:cubicBezTo>
                <a:cubicBezTo>
                  <a:pt x="51373" y="3265"/>
                  <a:pt x="51414" y="3609"/>
                  <a:pt x="51391" y="3924"/>
                </a:cubicBezTo>
                <a:lnTo>
                  <a:pt x="51391" y="3924"/>
                </a:lnTo>
                <a:cubicBezTo>
                  <a:pt x="51382" y="3979"/>
                  <a:pt x="51375" y="4036"/>
                  <a:pt x="51366" y="4092"/>
                </a:cubicBezTo>
                <a:cubicBezTo>
                  <a:pt x="51339" y="4251"/>
                  <a:pt x="51306" y="4410"/>
                  <a:pt x="51276" y="4569"/>
                </a:cubicBezTo>
                <a:cubicBezTo>
                  <a:pt x="51199" y="4944"/>
                  <a:pt x="51117" y="5318"/>
                  <a:pt x="51038" y="5693"/>
                </a:cubicBezTo>
                <a:cubicBezTo>
                  <a:pt x="50855" y="6574"/>
                  <a:pt x="50690" y="7458"/>
                  <a:pt x="50600" y="8354"/>
                </a:cubicBezTo>
                <a:cubicBezTo>
                  <a:pt x="50441" y="9936"/>
                  <a:pt x="50590" y="11971"/>
                  <a:pt x="52277" y="12679"/>
                </a:cubicBezTo>
                <a:cubicBezTo>
                  <a:pt x="52669" y="12843"/>
                  <a:pt x="53082" y="12909"/>
                  <a:pt x="53499" y="12909"/>
                </a:cubicBezTo>
                <a:cubicBezTo>
                  <a:pt x="54079" y="12909"/>
                  <a:pt x="54667" y="12781"/>
                  <a:pt x="55214" y="12611"/>
                </a:cubicBezTo>
                <a:cubicBezTo>
                  <a:pt x="56295" y="12276"/>
                  <a:pt x="55973" y="10695"/>
                  <a:pt x="55005" y="10695"/>
                </a:cubicBezTo>
                <a:cubicBezTo>
                  <a:pt x="54909" y="10695"/>
                  <a:pt x="54808" y="10711"/>
                  <a:pt x="54701" y="10744"/>
                </a:cubicBezTo>
                <a:cubicBezTo>
                  <a:pt x="54446" y="10822"/>
                  <a:pt x="54190" y="10887"/>
                  <a:pt x="53929" y="10941"/>
                </a:cubicBezTo>
                <a:cubicBezTo>
                  <a:pt x="53917" y="10944"/>
                  <a:pt x="53862" y="10952"/>
                  <a:pt x="53825" y="10958"/>
                </a:cubicBezTo>
                <a:lnTo>
                  <a:pt x="53825" y="10958"/>
                </a:lnTo>
                <a:cubicBezTo>
                  <a:pt x="53805" y="10960"/>
                  <a:pt x="53785" y="10962"/>
                  <a:pt x="53780" y="10962"/>
                </a:cubicBezTo>
                <a:cubicBezTo>
                  <a:pt x="53658" y="10972"/>
                  <a:pt x="53537" y="10975"/>
                  <a:pt x="53414" y="10975"/>
                </a:cubicBezTo>
                <a:cubicBezTo>
                  <a:pt x="53365" y="10975"/>
                  <a:pt x="53295" y="10968"/>
                  <a:pt x="53265" y="10965"/>
                </a:cubicBezTo>
                <a:lnTo>
                  <a:pt x="53265" y="10965"/>
                </a:lnTo>
                <a:cubicBezTo>
                  <a:pt x="53205" y="10952"/>
                  <a:pt x="53145" y="10937"/>
                  <a:pt x="53085" y="10924"/>
                </a:cubicBezTo>
                <a:cubicBezTo>
                  <a:pt x="53066" y="10920"/>
                  <a:pt x="53047" y="10913"/>
                  <a:pt x="53028" y="10906"/>
                </a:cubicBezTo>
                <a:lnTo>
                  <a:pt x="53028" y="10906"/>
                </a:lnTo>
                <a:cubicBezTo>
                  <a:pt x="52965" y="10869"/>
                  <a:pt x="52903" y="10834"/>
                  <a:pt x="52840" y="10794"/>
                </a:cubicBezTo>
                <a:lnTo>
                  <a:pt x="52840" y="10794"/>
                </a:lnTo>
                <a:cubicBezTo>
                  <a:pt x="52880" y="10819"/>
                  <a:pt x="52902" y="10829"/>
                  <a:pt x="52911" y="10829"/>
                </a:cubicBezTo>
                <a:cubicBezTo>
                  <a:pt x="52949" y="10829"/>
                  <a:pt x="52811" y="10686"/>
                  <a:pt x="52783" y="10686"/>
                </a:cubicBezTo>
                <a:cubicBezTo>
                  <a:pt x="52771" y="10686"/>
                  <a:pt x="52777" y="10709"/>
                  <a:pt x="52819" y="10772"/>
                </a:cubicBezTo>
                <a:cubicBezTo>
                  <a:pt x="52777" y="10709"/>
                  <a:pt x="52739" y="10638"/>
                  <a:pt x="52696" y="10575"/>
                </a:cubicBezTo>
                <a:cubicBezTo>
                  <a:pt x="52687" y="10561"/>
                  <a:pt x="52679" y="10550"/>
                  <a:pt x="52672" y="10541"/>
                </a:cubicBezTo>
                <a:lnTo>
                  <a:pt x="52672" y="10541"/>
                </a:lnTo>
                <a:cubicBezTo>
                  <a:pt x="52671" y="10538"/>
                  <a:pt x="52671" y="10536"/>
                  <a:pt x="52670" y="10533"/>
                </a:cubicBezTo>
                <a:cubicBezTo>
                  <a:pt x="52622" y="10380"/>
                  <a:pt x="52574" y="10229"/>
                  <a:pt x="52539" y="10072"/>
                </a:cubicBezTo>
                <a:cubicBezTo>
                  <a:pt x="52529" y="10025"/>
                  <a:pt x="52521" y="9976"/>
                  <a:pt x="52516" y="9949"/>
                </a:cubicBezTo>
                <a:lnTo>
                  <a:pt x="52516" y="9949"/>
                </a:lnTo>
                <a:cubicBezTo>
                  <a:pt x="52508" y="9868"/>
                  <a:pt x="52501" y="9787"/>
                  <a:pt x="52495" y="9706"/>
                </a:cubicBezTo>
                <a:cubicBezTo>
                  <a:pt x="52474" y="9310"/>
                  <a:pt x="52484" y="8911"/>
                  <a:pt x="52522" y="8515"/>
                </a:cubicBezTo>
                <a:cubicBezTo>
                  <a:pt x="52538" y="8328"/>
                  <a:pt x="52559" y="8138"/>
                  <a:pt x="52584" y="7950"/>
                </a:cubicBezTo>
                <a:lnTo>
                  <a:pt x="52584" y="7950"/>
                </a:lnTo>
                <a:cubicBezTo>
                  <a:pt x="52576" y="8009"/>
                  <a:pt x="52573" y="8032"/>
                  <a:pt x="52573" y="8032"/>
                </a:cubicBezTo>
                <a:cubicBezTo>
                  <a:pt x="52574" y="8032"/>
                  <a:pt x="52603" y="7833"/>
                  <a:pt x="52608" y="7799"/>
                </a:cubicBezTo>
                <a:cubicBezTo>
                  <a:pt x="52626" y="7692"/>
                  <a:pt x="52643" y="7583"/>
                  <a:pt x="52662" y="7474"/>
                </a:cubicBezTo>
                <a:cubicBezTo>
                  <a:pt x="52794" y="6694"/>
                  <a:pt x="52972" y="5925"/>
                  <a:pt x="53129" y="5149"/>
                </a:cubicBezTo>
                <a:cubicBezTo>
                  <a:pt x="53275" y="4435"/>
                  <a:pt x="53399" y="3754"/>
                  <a:pt x="53271" y="3028"/>
                </a:cubicBezTo>
                <a:cubicBezTo>
                  <a:pt x="53028" y="1669"/>
                  <a:pt x="51980" y="627"/>
                  <a:pt x="50592" y="506"/>
                </a:cubicBezTo>
                <a:cubicBezTo>
                  <a:pt x="50494" y="498"/>
                  <a:pt x="50397" y="494"/>
                  <a:pt x="50302" y="494"/>
                </a:cubicBezTo>
                <a:cubicBezTo>
                  <a:pt x="48007" y="494"/>
                  <a:pt x="46581" y="2932"/>
                  <a:pt x="45469" y="4634"/>
                </a:cubicBezTo>
                <a:cubicBezTo>
                  <a:pt x="44188" y="6595"/>
                  <a:pt x="42896" y="8695"/>
                  <a:pt x="41504" y="10493"/>
                </a:cubicBezTo>
                <a:cubicBezTo>
                  <a:pt x="40895" y="11280"/>
                  <a:pt x="40242" y="12048"/>
                  <a:pt x="39474" y="12687"/>
                </a:cubicBezTo>
                <a:cubicBezTo>
                  <a:pt x="39471" y="12690"/>
                  <a:pt x="39467" y="12693"/>
                  <a:pt x="39464" y="12695"/>
                </a:cubicBezTo>
                <a:lnTo>
                  <a:pt x="39464" y="12695"/>
                </a:lnTo>
                <a:cubicBezTo>
                  <a:pt x="39440" y="12713"/>
                  <a:pt x="39416" y="12732"/>
                  <a:pt x="39390" y="12748"/>
                </a:cubicBezTo>
                <a:cubicBezTo>
                  <a:pt x="39311" y="12802"/>
                  <a:pt x="39233" y="12857"/>
                  <a:pt x="39149" y="12907"/>
                </a:cubicBezTo>
                <a:cubicBezTo>
                  <a:pt x="39082" y="12947"/>
                  <a:pt x="39011" y="12980"/>
                  <a:pt x="38944" y="13020"/>
                </a:cubicBezTo>
                <a:cubicBezTo>
                  <a:pt x="38944" y="13020"/>
                  <a:pt x="38943" y="13021"/>
                  <a:pt x="38943" y="13021"/>
                </a:cubicBezTo>
                <a:lnTo>
                  <a:pt x="38943" y="13021"/>
                </a:lnTo>
                <a:cubicBezTo>
                  <a:pt x="38885" y="13040"/>
                  <a:pt x="38696" y="13114"/>
                  <a:pt x="38697" y="13114"/>
                </a:cubicBezTo>
                <a:cubicBezTo>
                  <a:pt x="38406" y="13210"/>
                  <a:pt x="38260" y="13237"/>
                  <a:pt x="38031" y="13239"/>
                </a:cubicBezTo>
                <a:cubicBezTo>
                  <a:pt x="38012" y="13239"/>
                  <a:pt x="37997" y="13239"/>
                  <a:pt x="37984" y="13239"/>
                </a:cubicBezTo>
                <a:lnTo>
                  <a:pt x="37984" y="13239"/>
                </a:lnTo>
                <a:cubicBezTo>
                  <a:pt x="37962" y="13235"/>
                  <a:pt x="37940" y="13230"/>
                  <a:pt x="37918" y="13224"/>
                </a:cubicBezTo>
                <a:lnTo>
                  <a:pt x="37918" y="13224"/>
                </a:lnTo>
                <a:cubicBezTo>
                  <a:pt x="37939" y="13223"/>
                  <a:pt x="37847" y="13163"/>
                  <a:pt x="37832" y="13163"/>
                </a:cubicBezTo>
                <a:cubicBezTo>
                  <a:pt x="37831" y="13163"/>
                  <a:pt x="37830" y="13164"/>
                  <a:pt x="37830" y="13165"/>
                </a:cubicBezTo>
                <a:lnTo>
                  <a:pt x="37830" y="13165"/>
                </a:lnTo>
                <a:cubicBezTo>
                  <a:pt x="37826" y="13154"/>
                  <a:pt x="37819" y="13140"/>
                  <a:pt x="37810" y="13122"/>
                </a:cubicBezTo>
                <a:cubicBezTo>
                  <a:pt x="37794" y="13088"/>
                  <a:pt x="37786" y="13077"/>
                  <a:pt x="37783" y="13077"/>
                </a:cubicBezTo>
                <a:cubicBezTo>
                  <a:pt x="37782" y="13077"/>
                  <a:pt x="37782" y="13077"/>
                  <a:pt x="37781" y="13079"/>
                </a:cubicBezTo>
                <a:lnTo>
                  <a:pt x="37781" y="13079"/>
                </a:lnTo>
                <a:cubicBezTo>
                  <a:pt x="37778" y="13066"/>
                  <a:pt x="37774" y="13048"/>
                  <a:pt x="37768" y="13026"/>
                </a:cubicBezTo>
                <a:cubicBezTo>
                  <a:pt x="37743" y="12930"/>
                  <a:pt x="37717" y="12836"/>
                  <a:pt x="37697" y="12739"/>
                </a:cubicBezTo>
                <a:lnTo>
                  <a:pt x="37697" y="12739"/>
                </a:lnTo>
                <a:cubicBezTo>
                  <a:pt x="37705" y="12778"/>
                  <a:pt x="37709" y="12794"/>
                  <a:pt x="37711" y="12794"/>
                </a:cubicBezTo>
                <a:cubicBezTo>
                  <a:pt x="37717" y="12794"/>
                  <a:pt x="37686" y="12552"/>
                  <a:pt x="37686" y="12505"/>
                </a:cubicBezTo>
                <a:cubicBezTo>
                  <a:pt x="37680" y="12266"/>
                  <a:pt x="37692" y="12027"/>
                  <a:pt x="37720" y="11789"/>
                </a:cubicBezTo>
                <a:lnTo>
                  <a:pt x="37720" y="11789"/>
                </a:lnTo>
                <a:cubicBezTo>
                  <a:pt x="37716" y="11825"/>
                  <a:pt x="37715" y="11839"/>
                  <a:pt x="37716" y="11839"/>
                </a:cubicBezTo>
                <a:cubicBezTo>
                  <a:pt x="37719" y="11839"/>
                  <a:pt x="37747" y="11649"/>
                  <a:pt x="37753" y="11615"/>
                </a:cubicBezTo>
                <a:cubicBezTo>
                  <a:pt x="37780" y="11473"/>
                  <a:pt x="37810" y="11335"/>
                  <a:pt x="37845" y="11196"/>
                </a:cubicBezTo>
                <a:cubicBezTo>
                  <a:pt x="38119" y="10085"/>
                  <a:pt x="38515" y="9011"/>
                  <a:pt x="38683" y="7874"/>
                </a:cubicBezTo>
                <a:cubicBezTo>
                  <a:pt x="38865" y="6645"/>
                  <a:pt x="38827" y="5232"/>
                  <a:pt x="37717" y="4435"/>
                </a:cubicBezTo>
                <a:cubicBezTo>
                  <a:pt x="37276" y="4119"/>
                  <a:pt x="36787" y="3987"/>
                  <a:pt x="36292" y="3987"/>
                </a:cubicBezTo>
                <a:cubicBezTo>
                  <a:pt x="35544" y="3987"/>
                  <a:pt x="34782" y="4290"/>
                  <a:pt x="34153" y="4717"/>
                </a:cubicBezTo>
                <a:cubicBezTo>
                  <a:pt x="32260" y="6001"/>
                  <a:pt x="31006" y="8065"/>
                  <a:pt x="29662" y="9758"/>
                </a:cubicBezTo>
                <a:cubicBezTo>
                  <a:pt x="29306" y="10208"/>
                  <a:pt x="28934" y="10648"/>
                  <a:pt x="28523" y="11048"/>
                </a:cubicBezTo>
                <a:cubicBezTo>
                  <a:pt x="28436" y="11131"/>
                  <a:pt x="28350" y="11213"/>
                  <a:pt x="28260" y="11291"/>
                </a:cubicBezTo>
                <a:cubicBezTo>
                  <a:pt x="28221" y="11327"/>
                  <a:pt x="28181" y="11362"/>
                  <a:pt x="28141" y="11395"/>
                </a:cubicBezTo>
                <a:lnTo>
                  <a:pt x="28141" y="11395"/>
                </a:lnTo>
                <a:cubicBezTo>
                  <a:pt x="28122" y="11410"/>
                  <a:pt x="28095" y="11431"/>
                  <a:pt x="28086" y="11437"/>
                </a:cubicBezTo>
                <a:cubicBezTo>
                  <a:pt x="28004" y="11496"/>
                  <a:pt x="27921" y="11552"/>
                  <a:pt x="27833" y="11602"/>
                </a:cubicBezTo>
                <a:cubicBezTo>
                  <a:pt x="27818" y="11610"/>
                  <a:pt x="27803" y="11618"/>
                  <a:pt x="27789" y="11626"/>
                </a:cubicBezTo>
                <a:lnTo>
                  <a:pt x="27789" y="11626"/>
                </a:lnTo>
                <a:cubicBezTo>
                  <a:pt x="27790" y="11551"/>
                  <a:pt x="27790" y="11476"/>
                  <a:pt x="27793" y="11402"/>
                </a:cubicBezTo>
                <a:cubicBezTo>
                  <a:pt x="27793" y="11402"/>
                  <a:pt x="27793" y="11401"/>
                  <a:pt x="27793" y="11400"/>
                </a:cubicBezTo>
                <a:lnTo>
                  <a:pt x="27793" y="11400"/>
                </a:lnTo>
                <a:cubicBezTo>
                  <a:pt x="27794" y="11393"/>
                  <a:pt x="27796" y="11385"/>
                  <a:pt x="27797" y="11378"/>
                </a:cubicBezTo>
                <a:cubicBezTo>
                  <a:pt x="27816" y="11288"/>
                  <a:pt x="27831" y="11198"/>
                  <a:pt x="27851" y="11108"/>
                </a:cubicBezTo>
                <a:cubicBezTo>
                  <a:pt x="27895" y="10908"/>
                  <a:pt x="27946" y="10711"/>
                  <a:pt x="28004" y="10516"/>
                </a:cubicBezTo>
                <a:cubicBezTo>
                  <a:pt x="28126" y="10095"/>
                  <a:pt x="28272" y="9679"/>
                  <a:pt x="28421" y="9264"/>
                </a:cubicBezTo>
                <a:cubicBezTo>
                  <a:pt x="28775" y="8295"/>
                  <a:pt x="29168" y="7342"/>
                  <a:pt x="29545" y="6380"/>
                </a:cubicBezTo>
                <a:cubicBezTo>
                  <a:pt x="29888" y="5498"/>
                  <a:pt x="30232" y="4609"/>
                  <a:pt x="30477" y="3696"/>
                </a:cubicBezTo>
                <a:cubicBezTo>
                  <a:pt x="30673" y="2970"/>
                  <a:pt x="30860" y="2132"/>
                  <a:pt x="30654" y="1387"/>
                </a:cubicBezTo>
                <a:cubicBezTo>
                  <a:pt x="30409" y="502"/>
                  <a:pt x="29563" y="1"/>
                  <a:pt x="28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3" name="Google Shape;493;p22"/>
          <p:cNvSpPr/>
          <p:nvPr/>
        </p:nvSpPr>
        <p:spPr>
          <a:xfrm>
            <a:off x="8073628" y="3552784"/>
            <a:ext cx="1373383" cy="1028311"/>
          </a:xfrm>
          <a:custGeom>
            <a:avLst/>
            <a:gdLst/>
            <a:ahLst/>
            <a:cxnLst/>
            <a:rect l="l" t="t" r="r" b="b"/>
            <a:pathLst>
              <a:path w="45563" h="34115" extrusionOk="0">
                <a:moveTo>
                  <a:pt x="40041" y="0"/>
                </a:moveTo>
                <a:cubicBezTo>
                  <a:pt x="37991" y="0"/>
                  <a:pt x="36011" y="2751"/>
                  <a:pt x="34845" y="4649"/>
                </a:cubicBezTo>
                <a:cubicBezTo>
                  <a:pt x="33646" y="6602"/>
                  <a:pt x="31557" y="13462"/>
                  <a:pt x="28390" y="13780"/>
                </a:cubicBezTo>
                <a:cubicBezTo>
                  <a:pt x="28307" y="13788"/>
                  <a:pt x="28225" y="13792"/>
                  <a:pt x="28145" y="13792"/>
                </a:cubicBezTo>
                <a:cubicBezTo>
                  <a:pt x="25427" y="13792"/>
                  <a:pt x="24573" y="9133"/>
                  <a:pt x="21467" y="9133"/>
                </a:cubicBezTo>
                <a:cubicBezTo>
                  <a:pt x="21190" y="9133"/>
                  <a:pt x="20896" y="9170"/>
                  <a:pt x="20581" y="9250"/>
                </a:cubicBezTo>
                <a:cubicBezTo>
                  <a:pt x="16623" y="10261"/>
                  <a:pt x="16803" y="18082"/>
                  <a:pt x="16623" y="19380"/>
                </a:cubicBezTo>
                <a:cubicBezTo>
                  <a:pt x="16430" y="20783"/>
                  <a:pt x="15534" y="21497"/>
                  <a:pt x="14397" y="21497"/>
                </a:cubicBezTo>
                <a:cubicBezTo>
                  <a:pt x="13059" y="21497"/>
                  <a:pt x="11388" y="20510"/>
                  <a:pt x="10133" y="18496"/>
                </a:cubicBezTo>
                <a:cubicBezTo>
                  <a:pt x="8582" y="16008"/>
                  <a:pt x="7324" y="14069"/>
                  <a:pt x="5100" y="14069"/>
                </a:cubicBezTo>
                <a:cubicBezTo>
                  <a:pt x="4583" y="14069"/>
                  <a:pt x="4014" y="14174"/>
                  <a:pt x="3378" y="14400"/>
                </a:cubicBezTo>
                <a:cubicBezTo>
                  <a:pt x="0" y="15603"/>
                  <a:pt x="213" y="21636"/>
                  <a:pt x="213" y="22591"/>
                </a:cubicBezTo>
                <a:cubicBezTo>
                  <a:pt x="213" y="27975"/>
                  <a:pt x="3537" y="32566"/>
                  <a:pt x="12244" y="33889"/>
                </a:cubicBezTo>
                <a:cubicBezTo>
                  <a:pt x="13265" y="34044"/>
                  <a:pt x="14272" y="34114"/>
                  <a:pt x="15260" y="34114"/>
                </a:cubicBezTo>
                <a:cubicBezTo>
                  <a:pt x="22699" y="34114"/>
                  <a:pt x="28983" y="30136"/>
                  <a:pt x="30661" y="28534"/>
                </a:cubicBezTo>
                <a:cubicBezTo>
                  <a:pt x="32560" y="26717"/>
                  <a:pt x="40634" y="18951"/>
                  <a:pt x="43098" y="9928"/>
                </a:cubicBezTo>
                <a:cubicBezTo>
                  <a:pt x="45562" y="904"/>
                  <a:pt x="42323" y="167"/>
                  <a:pt x="40211" y="6"/>
                </a:cubicBezTo>
                <a:cubicBezTo>
                  <a:pt x="40154" y="2"/>
                  <a:pt x="40098" y="0"/>
                  <a:pt x="400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494" name="Google Shape;494;p22"/>
          <p:cNvGrpSpPr/>
          <p:nvPr/>
        </p:nvGrpSpPr>
        <p:grpSpPr>
          <a:xfrm>
            <a:off x="8379901" y="3552752"/>
            <a:ext cx="531500" cy="548508"/>
            <a:chOff x="3348600" y="614425"/>
            <a:chExt cx="749225" cy="773200"/>
          </a:xfrm>
        </p:grpSpPr>
        <p:sp>
          <p:nvSpPr>
            <p:cNvPr id="495" name="Google Shape;495;p22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3897106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538002" y="3721490"/>
            <a:ext cx="3220936" cy="1774185"/>
          </a:xfrm>
          <a:custGeom>
            <a:avLst/>
            <a:gdLst/>
            <a:ahLst/>
            <a:cxnLst/>
            <a:rect l="l" t="t" r="r" b="b"/>
            <a:pathLst>
              <a:path w="42574" h="23451" extrusionOk="0">
                <a:moveTo>
                  <a:pt x="13151" y="0"/>
                </a:moveTo>
                <a:cubicBezTo>
                  <a:pt x="12816" y="0"/>
                  <a:pt x="12467" y="104"/>
                  <a:pt x="12104" y="331"/>
                </a:cubicBezTo>
                <a:cubicBezTo>
                  <a:pt x="8342" y="2690"/>
                  <a:pt x="15560" y="15878"/>
                  <a:pt x="14230" y="15980"/>
                </a:cubicBezTo>
                <a:cubicBezTo>
                  <a:pt x="14220" y="15980"/>
                  <a:pt x="14210" y="15981"/>
                  <a:pt x="14200" y="15981"/>
                </a:cubicBezTo>
                <a:cubicBezTo>
                  <a:pt x="12993" y="15981"/>
                  <a:pt x="10578" y="10364"/>
                  <a:pt x="8774" y="10364"/>
                </a:cubicBezTo>
                <a:cubicBezTo>
                  <a:pt x="8572" y="10364"/>
                  <a:pt x="8377" y="10435"/>
                  <a:pt x="8193" y="10592"/>
                </a:cubicBezTo>
                <a:cubicBezTo>
                  <a:pt x="6351" y="12162"/>
                  <a:pt x="11674" y="19458"/>
                  <a:pt x="10854" y="19562"/>
                </a:cubicBezTo>
                <a:cubicBezTo>
                  <a:pt x="10846" y="19563"/>
                  <a:pt x="10838" y="19563"/>
                  <a:pt x="10829" y="19563"/>
                </a:cubicBezTo>
                <a:cubicBezTo>
                  <a:pt x="10161" y="19563"/>
                  <a:pt x="7095" y="16813"/>
                  <a:pt x="4607" y="16813"/>
                </a:cubicBezTo>
                <a:cubicBezTo>
                  <a:pt x="3747" y="16813"/>
                  <a:pt x="2956" y="17141"/>
                  <a:pt x="2357" y="18026"/>
                </a:cubicBezTo>
                <a:cubicBezTo>
                  <a:pt x="0" y="21505"/>
                  <a:pt x="6453" y="23245"/>
                  <a:pt x="7988" y="23450"/>
                </a:cubicBezTo>
                <a:lnTo>
                  <a:pt x="31829" y="23450"/>
                </a:lnTo>
                <a:cubicBezTo>
                  <a:pt x="35411" y="22631"/>
                  <a:pt x="42574" y="16698"/>
                  <a:pt x="40213" y="14343"/>
                </a:cubicBezTo>
                <a:cubicBezTo>
                  <a:pt x="39785" y="13916"/>
                  <a:pt x="39261" y="13745"/>
                  <a:pt x="38683" y="13745"/>
                </a:cubicBezTo>
                <a:cubicBezTo>
                  <a:pt x="36326" y="13745"/>
                  <a:pt x="33087" y="16597"/>
                  <a:pt x="31924" y="16597"/>
                </a:cubicBezTo>
                <a:cubicBezTo>
                  <a:pt x="31798" y="16597"/>
                  <a:pt x="31697" y="16564"/>
                  <a:pt x="31624" y="16491"/>
                </a:cubicBezTo>
                <a:cubicBezTo>
                  <a:pt x="30703" y="15572"/>
                  <a:pt x="38787" y="8202"/>
                  <a:pt x="35308" y="5951"/>
                </a:cubicBezTo>
                <a:cubicBezTo>
                  <a:pt x="35010" y="5759"/>
                  <a:pt x="34694" y="5671"/>
                  <a:pt x="34363" y="5671"/>
                </a:cubicBezTo>
                <a:cubicBezTo>
                  <a:pt x="31212" y="5671"/>
                  <a:pt x="26778" y="13571"/>
                  <a:pt x="25628" y="13571"/>
                </a:cubicBezTo>
                <a:cubicBezTo>
                  <a:pt x="25486" y="13571"/>
                  <a:pt x="25394" y="13450"/>
                  <a:pt x="25361" y="13178"/>
                </a:cubicBezTo>
                <a:cubicBezTo>
                  <a:pt x="25048" y="10598"/>
                  <a:pt x="27877" y="1676"/>
                  <a:pt x="24983" y="1676"/>
                </a:cubicBezTo>
                <a:cubicBezTo>
                  <a:pt x="24849" y="1676"/>
                  <a:pt x="24703" y="1695"/>
                  <a:pt x="24544" y="1735"/>
                </a:cubicBezTo>
                <a:cubicBezTo>
                  <a:pt x="21302" y="2544"/>
                  <a:pt x="19934" y="11851"/>
                  <a:pt x="19171" y="11851"/>
                </a:cubicBezTo>
                <a:cubicBezTo>
                  <a:pt x="19085" y="11851"/>
                  <a:pt x="19008" y="11735"/>
                  <a:pt x="18936" y="11478"/>
                </a:cubicBezTo>
                <a:cubicBezTo>
                  <a:pt x="18289" y="9167"/>
                  <a:pt x="16304" y="0"/>
                  <a:pt x="13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69" name="Google Shape;69;p4"/>
          <p:cNvSpPr/>
          <p:nvPr/>
        </p:nvSpPr>
        <p:spPr>
          <a:xfrm>
            <a:off x="7320002" y="3510441"/>
            <a:ext cx="2087893" cy="2196283"/>
          </a:xfrm>
          <a:custGeom>
            <a:avLst/>
            <a:gdLst/>
            <a:ahLst/>
            <a:cxnLst/>
            <a:rect l="l" t="t" r="r" b="b"/>
            <a:pathLst>
              <a:path w="37855" h="39822" extrusionOk="0">
                <a:moveTo>
                  <a:pt x="23888" y="0"/>
                </a:moveTo>
                <a:cubicBezTo>
                  <a:pt x="16888" y="0"/>
                  <a:pt x="9919" y="5369"/>
                  <a:pt x="6966" y="9326"/>
                </a:cubicBezTo>
                <a:cubicBezTo>
                  <a:pt x="3238" y="14321"/>
                  <a:pt x="0" y="21076"/>
                  <a:pt x="563" y="22060"/>
                </a:cubicBezTo>
                <a:cubicBezTo>
                  <a:pt x="887" y="22626"/>
                  <a:pt x="5192" y="24666"/>
                  <a:pt x="7037" y="24666"/>
                </a:cubicBezTo>
                <a:cubicBezTo>
                  <a:pt x="7308" y="24666"/>
                  <a:pt x="7526" y="24622"/>
                  <a:pt x="7670" y="24522"/>
                </a:cubicBezTo>
                <a:cubicBezTo>
                  <a:pt x="8705" y="23812"/>
                  <a:pt x="14906" y="8669"/>
                  <a:pt x="20054" y="8669"/>
                </a:cubicBezTo>
                <a:cubicBezTo>
                  <a:pt x="20509" y="8669"/>
                  <a:pt x="20956" y="8787"/>
                  <a:pt x="21390" y="9045"/>
                </a:cubicBezTo>
                <a:cubicBezTo>
                  <a:pt x="26738" y="12209"/>
                  <a:pt x="22164" y="22202"/>
                  <a:pt x="21812" y="23959"/>
                </a:cubicBezTo>
                <a:cubicBezTo>
                  <a:pt x="21459" y="25719"/>
                  <a:pt x="17310" y="36062"/>
                  <a:pt x="17871" y="36695"/>
                </a:cubicBezTo>
                <a:cubicBezTo>
                  <a:pt x="18401" y="37292"/>
                  <a:pt x="24610" y="39821"/>
                  <a:pt x="26155" y="39821"/>
                </a:cubicBezTo>
                <a:cubicBezTo>
                  <a:pt x="26250" y="39821"/>
                  <a:pt x="26328" y="39812"/>
                  <a:pt x="26386" y="39791"/>
                </a:cubicBezTo>
                <a:cubicBezTo>
                  <a:pt x="27370" y="39439"/>
                  <a:pt x="30958" y="30714"/>
                  <a:pt x="32646" y="26000"/>
                </a:cubicBezTo>
                <a:cubicBezTo>
                  <a:pt x="34335" y="21287"/>
                  <a:pt x="37854" y="5386"/>
                  <a:pt x="29340" y="1235"/>
                </a:cubicBezTo>
                <a:cubicBezTo>
                  <a:pt x="27569" y="371"/>
                  <a:pt x="25727" y="0"/>
                  <a:pt x="23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70" name="Google Shape;70;p4"/>
          <p:cNvSpPr/>
          <p:nvPr/>
        </p:nvSpPr>
        <p:spPr>
          <a:xfrm flipH="1">
            <a:off x="-781654" y="-264575"/>
            <a:ext cx="2714530" cy="2032486"/>
          </a:xfrm>
          <a:custGeom>
            <a:avLst/>
            <a:gdLst/>
            <a:ahLst/>
            <a:cxnLst/>
            <a:rect l="l" t="t" r="r" b="b"/>
            <a:pathLst>
              <a:path w="45563" h="34115" extrusionOk="0">
                <a:moveTo>
                  <a:pt x="40041" y="0"/>
                </a:moveTo>
                <a:cubicBezTo>
                  <a:pt x="37991" y="0"/>
                  <a:pt x="36011" y="2751"/>
                  <a:pt x="34845" y="4649"/>
                </a:cubicBezTo>
                <a:cubicBezTo>
                  <a:pt x="33646" y="6602"/>
                  <a:pt x="31557" y="13462"/>
                  <a:pt x="28390" y="13780"/>
                </a:cubicBezTo>
                <a:cubicBezTo>
                  <a:pt x="28307" y="13788"/>
                  <a:pt x="28225" y="13792"/>
                  <a:pt x="28145" y="13792"/>
                </a:cubicBezTo>
                <a:cubicBezTo>
                  <a:pt x="25427" y="13792"/>
                  <a:pt x="24573" y="9133"/>
                  <a:pt x="21467" y="9133"/>
                </a:cubicBezTo>
                <a:cubicBezTo>
                  <a:pt x="21190" y="9133"/>
                  <a:pt x="20896" y="9170"/>
                  <a:pt x="20581" y="9250"/>
                </a:cubicBezTo>
                <a:cubicBezTo>
                  <a:pt x="16623" y="10261"/>
                  <a:pt x="16803" y="18082"/>
                  <a:pt x="16623" y="19380"/>
                </a:cubicBezTo>
                <a:cubicBezTo>
                  <a:pt x="16430" y="20783"/>
                  <a:pt x="15534" y="21497"/>
                  <a:pt x="14397" y="21497"/>
                </a:cubicBezTo>
                <a:cubicBezTo>
                  <a:pt x="13059" y="21497"/>
                  <a:pt x="11388" y="20510"/>
                  <a:pt x="10133" y="18496"/>
                </a:cubicBezTo>
                <a:cubicBezTo>
                  <a:pt x="8582" y="16008"/>
                  <a:pt x="7324" y="14069"/>
                  <a:pt x="5100" y="14069"/>
                </a:cubicBezTo>
                <a:cubicBezTo>
                  <a:pt x="4583" y="14069"/>
                  <a:pt x="4014" y="14174"/>
                  <a:pt x="3378" y="14400"/>
                </a:cubicBezTo>
                <a:cubicBezTo>
                  <a:pt x="0" y="15603"/>
                  <a:pt x="213" y="21636"/>
                  <a:pt x="213" y="22591"/>
                </a:cubicBezTo>
                <a:cubicBezTo>
                  <a:pt x="213" y="27975"/>
                  <a:pt x="3537" y="32566"/>
                  <a:pt x="12244" y="33889"/>
                </a:cubicBezTo>
                <a:cubicBezTo>
                  <a:pt x="13265" y="34044"/>
                  <a:pt x="14272" y="34114"/>
                  <a:pt x="15260" y="34114"/>
                </a:cubicBezTo>
                <a:cubicBezTo>
                  <a:pt x="22699" y="34114"/>
                  <a:pt x="28983" y="30136"/>
                  <a:pt x="30661" y="28534"/>
                </a:cubicBezTo>
                <a:cubicBezTo>
                  <a:pt x="32560" y="26717"/>
                  <a:pt x="40634" y="18951"/>
                  <a:pt x="43098" y="9928"/>
                </a:cubicBezTo>
                <a:cubicBezTo>
                  <a:pt x="45562" y="904"/>
                  <a:pt x="42323" y="167"/>
                  <a:pt x="40211" y="6"/>
                </a:cubicBezTo>
                <a:cubicBezTo>
                  <a:pt x="40154" y="2"/>
                  <a:pt x="40098" y="0"/>
                  <a:pt x="400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71" name="Google Shape;71;p4"/>
          <p:cNvSpPr/>
          <p:nvPr/>
        </p:nvSpPr>
        <p:spPr>
          <a:xfrm>
            <a:off x="6307328" y="-494748"/>
            <a:ext cx="2384186" cy="2262653"/>
          </a:xfrm>
          <a:custGeom>
            <a:avLst/>
            <a:gdLst/>
            <a:ahLst/>
            <a:cxnLst/>
            <a:rect l="l" t="t" r="r" b="b"/>
            <a:pathLst>
              <a:path w="49123" h="46619" extrusionOk="0">
                <a:moveTo>
                  <a:pt x="21498" y="1"/>
                </a:moveTo>
                <a:cubicBezTo>
                  <a:pt x="16874" y="1"/>
                  <a:pt x="13106" y="5392"/>
                  <a:pt x="11125" y="8626"/>
                </a:cubicBezTo>
                <a:cubicBezTo>
                  <a:pt x="11125" y="8626"/>
                  <a:pt x="6250" y="16562"/>
                  <a:pt x="3937" y="20437"/>
                </a:cubicBezTo>
                <a:cubicBezTo>
                  <a:pt x="1626" y="24312"/>
                  <a:pt x="1" y="27812"/>
                  <a:pt x="4751" y="27937"/>
                </a:cubicBezTo>
                <a:cubicBezTo>
                  <a:pt x="4895" y="27940"/>
                  <a:pt x="5040" y="27942"/>
                  <a:pt x="5184" y="27942"/>
                </a:cubicBezTo>
                <a:cubicBezTo>
                  <a:pt x="7157" y="27942"/>
                  <a:pt x="9123" y="27613"/>
                  <a:pt x="10699" y="27613"/>
                </a:cubicBezTo>
                <a:cubicBezTo>
                  <a:pt x="12802" y="27613"/>
                  <a:pt x="14208" y="28200"/>
                  <a:pt x="14001" y="30937"/>
                </a:cubicBezTo>
                <a:cubicBezTo>
                  <a:pt x="13734" y="34425"/>
                  <a:pt x="8375" y="43935"/>
                  <a:pt x="14001" y="46248"/>
                </a:cubicBezTo>
                <a:cubicBezTo>
                  <a:pt x="14622" y="46503"/>
                  <a:pt x="15224" y="46618"/>
                  <a:pt x="15807" y="46618"/>
                </a:cubicBezTo>
                <a:cubicBezTo>
                  <a:pt x="20894" y="46618"/>
                  <a:pt x="24570" y="37904"/>
                  <a:pt x="27376" y="37904"/>
                </a:cubicBezTo>
                <a:cubicBezTo>
                  <a:pt x="27589" y="37904"/>
                  <a:pt x="27796" y="37954"/>
                  <a:pt x="27998" y="38061"/>
                </a:cubicBezTo>
                <a:cubicBezTo>
                  <a:pt x="31186" y="39748"/>
                  <a:pt x="26811" y="44921"/>
                  <a:pt x="30998" y="46428"/>
                </a:cubicBezTo>
                <a:cubicBezTo>
                  <a:pt x="31347" y="46553"/>
                  <a:pt x="31707" y="46612"/>
                  <a:pt x="32076" y="46612"/>
                </a:cubicBezTo>
                <a:cubicBezTo>
                  <a:pt x="36145" y="46612"/>
                  <a:pt x="41277" y="39514"/>
                  <a:pt x="42997" y="36935"/>
                </a:cubicBezTo>
                <a:cubicBezTo>
                  <a:pt x="44874" y="34123"/>
                  <a:pt x="49122" y="26876"/>
                  <a:pt x="46246" y="24937"/>
                </a:cubicBezTo>
                <a:cubicBezTo>
                  <a:pt x="45801" y="24636"/>
                  <a:pt x="45352" y="24513"/>
                  <a:pt x="44901" y="24513"/>
                </a:cubicBezTo>
                <a:cubicBezTo>
                  <a:pt x="42801" y="24513"/>
                  <a:pt x="40668" y="27194"/>
                  <a:pt x="38727" y="27194"/>
                </a:cubicBezTo>
                <a:cubicBezTo>
                  <a:pt x="38438" y="27194"/>
                  <a:pt x="38153" y="27135"/>
                  <a:pt x="37874" y="26999"/>
                </a:cubicBezTo>
                <a:cubicBezTo>
                  <a:pt x="35310" y="25748"/>
                  <a:pt x="37747" y="20686"/>
                  <a:pt x="38747" y="17749"/>
                </a:cubicBezTo>
                <a:cubicBezTo>
                  <a:pt x="39748" y="14812"/>
                  <a:pt x="41623" y="9438"/>
                  <a:pt x="38622" y="7937"/>
                </a:cubicBezTo>
                <a:cubicBezTo>
                  <a:pt x="38237" y="7744"/>
                  <a:pt x="37819" y="7660"/>
                  <a:pt x="37378" y="7660"/>
                </a:cubicBezTo>
                <a:cubicBezTo>
                  <a:pt x="34383" y="7660"/>
                  <a:pt x="30326" y="11548"/>
                  <a:pt x="28310" y="11875"/>
                </a:cubicBezTo>
                <a:cubicBezTo>
                  <a:pt x="28119" y="11906"/>
                  <a:pt x="27941" y="11921"/>
                  <a:pt x="27775" y="11921"/>
                </a:cubicBezTo>
                <a:cubicBezTo>
                  <a:pt x="25933" y="11921"/>
                  <a:pt x="25594" y="10046"/>
                  <a:pt x="25936" y="7064"/>
                </a:cubicBezTo>
                <a:cubicBezTo>
                  <a:pt x="26310" y="3813"/>
                  <a:pt x="26124" y="1"/>
                  <a:pt x="214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72" name="Google Shape;72;p4"/>
          <p:cNvGrpSpPr/>
          <p:nvPr/>
        </p:nvGrpSpPr>
        <p:grpSpPr>
          <a:xfrm>
            <a:off x="1205616" y="3892016"/>
            <a:ext cx="749226" cy="773200"/>
            <a:chOff x="3348600" y="614425"/>
            <a:chExt cx="749225" cy="773200"/>
          </a:xfrm>
        </p:grpSpPr>
        <p:sp>
          <p:nvSpPr>
            <p:cNvPr id="73" name="Google Shape;73;p4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87" name="Google Shape;87;p4"/>
          <p:cNvGrpSpPr/>
          <p:nvPr/>
        </p:nvGrpSpPr>
        <p:grpSpPr>
          <a:xfrm>
            <a:off x="7761108" y="224726"/>
            <a:ext cx="567307" cy="693874"/>
            <a:chOff x="4457500" y="728725"/>
            <a:chExt cx="641750" cy="784925"/>
          </a:xfrm>
        </p:grpSpPr>
        <p:sp>
          <p:nvSpPr>
            <p:cNvPr id="88" name="Google Shape;88;p4"/>
            <p:cNvSpPr/>
            <p:nvPr/>
          </p:nvSpPr>
          <p:spPr>
            <a:xfrm>
              <a:off x="4457500" y="728725"/>
              <a:ext cx="171100" cy="156775"/>
            </a:xfrm>
            <a:custGeom>
              <a:avLst/>
              <a:gdLst/>
              <a:ahLst/>
              <a:cxnLst/>
              <a:rect l="l" t="t" r="r" b="b"/>
              <a:pathLst>
                <a:path w="6844" h="6271" extrusionOk="0">
                  <a:moveTo>
                    <a:pt x="3530" y="1838"/>
                  </a:moveTo>
                  <a:cubicBezTo>
                    <a:pt x="4035" y="1838"/>
                    <a:pt x="4356" y="2129"/>
                    <a:pt x="4676" y="2895"/>
                  </a:cubicBezTo>
                  <a:cubicBezTo>
                    <a:pt x="4879" y="3380"/>
                    <a:pt x="4422" y="3814"/>
                    <a:pt x="4217" y="3977"/>
                  </a:cubicBezTo>
                  <a:cubicBezTo>
                    <a:pt x="3855" y="4264"/>
                    <a:pt x="3409" y="4423"/>
                    <a:pt x="3048" y="4423"/>
                  </a:cubicBezTo>
                  <a:cubicBezTo>
                    <a:pt x="2866" y="4423"/>
                    <a:pt x="2706" y="4383"/>
                    <a:pt x="2587" y="4299"/>
                  </a:cubicBezTo>
                  <a:cubicBezTo>
                    <a:pt x="2090" y="3941"/>
                    <a:pt x="1938" y="3309"/>
                    <a:pt x="2009" y="2840"/>
                  </a:cubicBezTo>
                  <a:cubicBezTo>
                    <a:pt x="2044" y="2602"/>
                    <a:pt x="2166" y="2183"/>
                    <a:pt x="2587" y="2041"/>
                  </a:cubicBezTo>
                  <a:cubicBezTo>
                    <a:pt x="2966" y="1914"/>
                    <a:pt x="3272" y="1838"/>
                    <a:pt x="3530" y="1838"/>
                  </a:cubicBezTo>
                  <a:close/>
                  <a:moveTo>
                    <a:pt x="3531" y="1"/>
                  </a:moveTo>
                  <a:cubicBezTo>
                    <a:pt x="2882" y="1"/>
                    <a:pt x="2312" y="193"/>
                    <a:pt x="2000" y="299"/>
                  </a:cubicBezTo>
                  <a:cubicBezTo>
                    <a:pt x="1031" y="625"/>
                    <a:pt x="353" y="1473"/>
                    <a:pt x="188" y="2568"/>
                  </a:cubicBezTo>
                  <a:cubicBezTo>
                    <a:pt x="1" y="3816"/>
                    <a:pt x="521" y="5082"/>
                    <a:pt x="1513" y="5794"/>
                  </a:cubicBezTo>
                  <a:cubicBezTo>
                    <a:pt x="1981" y="6130"/>
                    <a:pt x="2509" y="6270"/>
                    <a:pt x="3039" y="6270"/>
                  </a:cubicBezTo>
                  <a:cubicBezTo>
                    <a:pt x="3338" y="6270"/>
                    <a:pt x="3637" y="6226"/>
                    <a:pt x="3926" y="6146"/>
                  </a:cubicBezTo>
                  <a:cubicBezTo>
                    <a:pt x="4448" y="6003"/>
                    <a:pt x="4937" y="5754"/>
                    <a:pt x="5362" y="5417"/>
                  </a:cubicBezTo>
                  <a:cubicBezTo>
                    <a:pt x="6455" y="4548"/>
                    <a:pt x="6843" y="3309"/>
                    <a:pt x="6374" y="2187"/>
                  </a:cubicBezTo>
                  <a:cubicBezTo>
                    <a:pt x="5638" y="425"/>
                    <a:pt x="4497" y="1"/>
                    <a:pt x="3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551950" y="963675"/>
              <a:ext cx="297300" cy="271125"/>
            </a:xfrm>
            <a:custGeom>
              <a:avLst/>
              <a:gdLst/>
              <a:ahLst/>
              <a:cxnLst/>
              <a:rect l="l" t="t" r="r" b="b"/>
              <a:pathLst>
                <a:path w="11892" h="10845" extrusionOk="0">
                  <a:moveTo>
                    <a:pt x="6190" y="1843"/>
                  </a:moveTo>
                  <a:cubicBezTo>
                    <a:pt x="7530" y="1843"/>
                    <a:pt x="8567" y="2557"/>
                    <a:pt x="9409" y="4573"/>
                  </a:cubicBezTo>
                  <a:cubicBezTo>
                    <a:pt x="10090" y="6207"/>
                    <a:pt x="8645" y="7526"/>
                    <a:pt x="8185" y="7891"/>
                  </a:cubicBezTo>
                  <a:cubicBezTo>
                    <a:pt x="7371" y="8541"/>
                    <a:pt x="6236" y="9012"/>
                    <a:pt x="5203" y="9012"/>
                  </a:cubicBezTo>
                  <a:cubicBezTo>
                    <a:pt x="4658" y="9012"/>
                    <a:pt x="4141" y="8880"/>
                    <a:pt x="3715" y="8575"/>
                  </a:cubicBezTo>
                  <a:cubicBezTo>
                    <a:pt x="2537" y="7729"/>
                    <a:pt x="1922" y="6203"/>
                    <a:pt x="2150" y="4684"/>
                  </a:cubicBezTo>
                  <a:cubicBezTo>
                    <a:pt x="2328" y="3495"/>
                    <a:pt x="2991" y="2624"/>
                    <a:pt x="3967" y="2295"/>
                  </a:cubicBezTo>
                  <a:cubicBezTo>
                    <a:pt x="4791" y="2018"/>
                    <a:pt x="5528" y="1843"/>
                    <a:pt x="6190" y="1843"/>
                  </a:cubicBezTo>
                  <a:close/>
                  <a:moveTo>
                    <a:pt x="6234" y="0"/>
                  </a:moveTo>
                  <a:cubicBezTo>
                    <a:pt x="5260" y="0"/>
                    <a:pt x="4282" y="249"/>
                    <a:pt x="3381" y="553"/>
                  </a:cubicBezTo>
                  <a:cubicBezTo>
                    <a:pt x="1750" y="1100"/>
                    <a:pt x="611" y="2544"/>
                    <a:pt x="330" y="4413"/>
                  </a:cubicBezTo>
                  <a:cubicBezTo>
                    <a:pt x="0" y="6605"/>
                    <a:pt x="908" y="8826"/>
                    <a:pt x="2642" y="10070"/>
                  </a:cubicBezTo>
                  <a:cubicBezTo>
                    <a:pt x="3399" y="10612"/>
                    <a:pt x="4283" y="10845"/>
                    <a:pt x="5190" y="10845"/>
                  </a:cubicBezTo>
                  <a:cubicBezTo>
                    <a:pt x="5718" y="10845"/>
                    <a:pt x="6253" y="10766"/>
                    <a:pt x="6774" y="10624"/>
                  </a:cubicBezTo>
                  <a:cubicBezTo>
                    <a:pt x="7705" y="10369"/>
                    <a:pt x="8574" y="9929"/>
                    <a:pt x="9330" y="9331"/>
                  </a:cubicBezTo>
                  <a:cubicBezTo>
                    <a:pt x="11210" y="7836"/>
                    <a:pt x="11892" y="5741"/>
                    <a:pt x="11107" y="3863"/>
                  </a:cubicBezTo>
                  <a:cubicBezTo>
                    <a:pt x="9857" y="869"/>
                    <a:pt x="8054" y="0"/>
                    <a:pt x="6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885750" y="980150"/>
              <a:ext cx="144875" cy="132600"/>
            </a:xfrm>
            <a:custGeom>
              <a:avLst/>
              <a:gdLst/>
              <a:ahLst/>
              <a:cxnLst/>
              <a:rect l="l" t="t" r="r" b="b"/>
              <a:pathLst>
                <a:path w="5795" h="5304" extrusionOk="0">
                  <a:moveTo>
                    <a:pt x="2970" y="1832"/>
                  </a:moveTo>
                  <a:cubicBezTo>
                    <a:pt x="3311" y="1832"/>
                    <a:pt x="3484" y="2040"/>
                    <a:pt x="3692" y="2538"/>
                  </a:cubicBezTo>
                  <a:cubicBezTo>
                    <a:pt x="3803" y="2802"/>
                    <a:pt x="3489" y="3078"/>
                    <a:pt x="3391" y="3156"/>
                  </a:cubicBezTo>
                  <a:cubicBezTo>
                    <a:pt x="3133" y="3362"/>
                    <a:pt x="2824" y="3462"/>
                    <a:pt x="2597" y="3462"/>
                  </a:cubicBezTo>
                  <a:cubicBezTo>
                    <a:pt x="2494" y="3462"/>
                    <a:pt x="2408" y="3442"/>
                    <a:pt x="2352" y="3401"/>
                  </a:cubicBezTo>
                  <a:cubicBezTo>
                    <a:pt x="2030" y="3170"/>
                    <a:pt x="1933" y="2754"/>
                    <a:pt x="1978" y="2448"/>
                  </a:cubicBezTo>
                  <a:cubicBezTo>
                    <a:pt x="2000" y="2306"/>
                    <a:pt x="2070" y="2057"/>
                    <a:pt x="2300" y="1979"/>
                  </a:cubicBezTo>
                  <a:cubicBezTo>
                    <a:pt x="2583" y="1885"/>
                    <a:pt x="2798" y="1832"/>
                    <a:pt x="2970" y="1832"/>
                  </a:cubicBezTo>
                  <a:close/>
                  <a:moveTo>
                    <a:pt x="2987" y="1"/>
                  </a:moveTo>
                  <a:cubicBezTo>
                    <a:pt x="2598" y="1"/>
                    <a:pt x="2173" y="79"/>
                    <a:pt x="1712" y="234"/>
                  </a:cubicBezTo>
                  <a:cubicBezTo>
                    <a:pt x="880" y="516"/>
                    <a:pt x="299" y="1240"/>
                    <a:pt x="160" y="2174"/>
                  </a:cubicBezTo>
                  <a:cubicBezTo>
                    <a:pt x="1" y="3227"/>
                    <a:pt x="441" y="4295"/>
                    <a:pt x="1280" y="4897"/>
                  </a:cubicBezTo>
                  <a:cubicBezTo>
                    <a:pt x="1661" y="5170"/>
                    <a:pt x="2123" y="5304"/>
                    <a:pt x="2608" y="5304"/>
                  </a:cubicBezTo>
                  <a:cubicBezTo>
                    <a:pt x="2853" y="5304"/>
                    <a:pt x="3105" y="5269"/>
                    <a:pt x="3355" y="5201"/>
                  </a:cubicBezTo>
                  <a:cubicBezTo>
                    <a:pt x="3786" y="5082"/>
                    <a:pt x="4188" y="4875"/>
                    <a:pt x="4536" y="4596"/>
                  </a:cubicBezTo>
                  <a:cubicBezTo>
                    <a:pt x="5467" y="3855"/>
                    <a:pt x="5794" y="2796"/>
                    <a:pt x="5390" y="1829"/>
                  </a:cubicBezTo>
                  <a:cubicBezTo>
                    <a:pt x="4883" y="614"/>
                    <a:pt x="4079" y="1"/>
                    <a:pt x="2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4863250" y="1186800"/>
              <a:ext cx="236000" cy="215250"/>
            </a:xfrm>
            <a:custGeom>
              <a:avLst/>
              <a:gdLst/>
              <a:ahLst/>
              <a:cxnLst/>
              <a:rect l="l" t="t" r="r" b="b"/>
              <a:pathLst>
                <a:path w="9440" h="8610" extrusionOk="0">
                  <a:moveTo>
                    <a:pt x="4914" y="1466"/>
                  </a:moveTo>
                  <a:cubicBezTo>
                    <a:pt x="5978" y="1466"/>
                    <a:pt x="6800" y="2032"/>
                    <a:pt x="7468" y="3632"/>
                  </a:cubicBezTo>
                  <a:cubicBezTo>
                    <a:pt x="8010" y="4928"/>
                    <a:pt x="6863" y="5978"/>
                    <a:pt x="6497" y="6267"/>
                  </a:cubicBezTo>
                  <a:cubicBezTo>
                    <a:pt x="5849" y="6780"/>
                    <a:pt x="4949" y="7154"/>
                    <a:pt x="4130" y="7154"/>
                  </a:cubicBezTo>
                  <a:cubicBezTo>
                    <a:pt x="3698" y="7154"/>
                    <a:pt x="3288" y="7050"/>
                    <a:pt x="2949" y="6807"/>
                  </a:cubicBezTo>
                  <a:lnTo>
                    <a:pt x="2949" y="6809"/>
                  </a:lnTo>
                  <a:cubicBezTo>
                    <a:pt x="2013" y="6137"/>
                    <a:pt x="1525" y="4925"/>
                    <a:pt x="1707" y="3720"/>
                  </a:cubicBezTo>
                  <a:cubicBezTo>
                    <a:pt x="1848" y="2776"/>
                    <a:pt x="2373" y="2085"/>
                    <a:pt x="3148" y="1825"/>
                  </a:cubicBezTo>
                  <a:cubicBezTo>
                    <a:pt x="3803" y="1604"/>
                    <a:pt x="4388" y="1466"/>
                    <a:pt x="4914" y="1466"/>
                  </a:cubicBezTo>
                  <a:close/>
                  <a:moveTo>
                    <a:pt x="4947" y="1"/>
                  </a:moveTo>
                  <a:cubicBezTo>
                    <a:pt x="4175" y="1"/>
                    <a:pt x="3399" y="197"/>
                    <a:pt x="2683" y="439"/>
                  </a:cubicBezTo>
                  <a:cubicBezTo>
                    <a:pt x="1389" y="873"/>
                    <a:pt x="483" y="2020"/>
                    <a:pt x="261" y="3502"/>
                  </a:cubicBezTo>
                  <a:cubicBezTo>
                    <a:pt x="1" y="5242"/>
                    <a:pt x="721" y="7006"/>
                    <a:pt x="2097" y="7994"/>
                  </a:cubicBezTo>
                  <a:cubicBezTo>
                    <a:pt x="2698" y="8425"/>
                    <a:pt x="3401" y="8609"/>
                    <a:pt x="4121" y="8609"/>
                  </a:cubicBezTo>
                  <a:cubicBezTo>
                    <a:pt x="4539" y="8609"/>
                    <a:pt x="4964" y="8547"/>
                    <a:pt x="5377" y="8434"/>
                  </a:cubicBezTo>
                  <a:cubicBezTo>
                    <a:pt x="6116" y="8231"/>
                    <a:pt x="6805" y="7883"/>
                    <a:pt x="7407" y="7408"/>
                  </a:cubicBezTo>
                  <a:cubicBezTo>
                    <a:pt x="8900" y="6221"/>
                    <a:pt x="9440" y="4557"/>
                    <a:pt x="8818" y="3067"/>
                  </a:cubicBezTo>
                  <a:cubicBezTo>
                    <a:pt x="7824" y="690"/>
                    <a:pt x="6392" y="1"/>
                    <a:pt x="4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734750" y="770725"/>
              <a:ext cx="107000" cy="98025"/>
            </a:xfrm>
            <a:custGeom>
              <a:avLst/>
              <a:gdLst/>
              <a:ahLst/>
              <a:cxnLst/>
              <a:rect l="l" t="t" r="r" b="b"/>
              <a:pathLst>
                <a:path w="4280" h="3921" extrusionOk="0">
                  <a:moveTo>
                    <a:pt x="2207" y="1149"/>
                  </a:moveTo>
                  <a:cubicBezTo>
                    <a:pt x="2523" y="1149"/>
                    <a:pt x="2724" y="1331"/>
                    <a:pt x="2924" y="1811"/>
                  </a:cubicBezTo>
                  <a:cubicBezTo>
                    <a:pt x="3050" y="2115"/>
                    <a:pt x="2765" y="2385"/>
                    <a:pt x="2637" y="2489"/>
                  </a:cubicBezTo>
                  <a:cubicBezTo>
                    <a:pt x="2409" y="2667"/>
                    <a:pt x="2130" y="2767"/>
                    <a:pt x="1904" y="2767"/>
                  </a:cubicBezTo>
                  <a:cubicBezTo>
                    <a:pt x="1791" y="2767"/>
                    <a:pt x="1691" y="2742"/>
                    <a:pt x="1618" y="2690"/>
                  </a:cubicBezTo>
                  <a:cubicBezTo>
                    <a:pt x="1308" y="2466"/>
                    <a:pt x="1212" y="2069"/>
                    <a:pt x="1256" y="1776"/>
                  </a:cubicBezTo>
                  <a:cubicBezTo>
                    <a:pt x="1277" y="1627"/>
                    <a:pt x="1354" y="1365"/>
                    <a:pt x="1616" y="1277"/>
                  </a:cubicBezTo>
                  <a:cubicBezTo>
                    <a:pt x="1853" y="1197"/>
                    <a:pt x="2045" y="1149"/>
                    <a:pt x="2207" y="1149"/>
                  </a:cubicBezTo>
                  <a:close/>
                  <a:moveTo>
                    <a:pt x="2209" y="1"/>
                  </a:moveTo>
                  <a:cubicBezTo>
                    <a:pt x="1803" y="1"/>
                    <a:pt x="1446" y="121"/>
                    <a:pt x="1250" y="187"/>
                  </a:cubicBezTo>
                  <a:cubicBezTo>
                    <a:pt x="643" y="390"/>
                    <a:pt x="222" y="921"/>
                    <a:pt x="119" y="1606"/>
                  </a:cubicBezTo>
                  <a:cubicBezTo>
                    <a:pt x="0" y="2385"/>
                    <a:pt x="326" y="3178"/>
                    <a:pt x="946" y="3624"/>
                  </a:cubicBezTo>
                  <a:cubicBezTo>
                    <a:pt x="1239" y="3833"/>
                    <a:pt x="1568" y="3921"/>
                    <a:pt x="1900" y="3921"/>
                  </a:cubicBezTo>
                  <a:cubicBezTo>
                    <a:pt x="2086" y="3921"/>
                    <a:pt x="2273" y="3893"/>
                    <a:pt x="2455" y="3844"/>
                  </a:cubicBezTo>
                  <a:cubicBezTo>
                    <a:pt x="2782" y="3754"/>
                    <a:pt x="3086" y="3599"/>
                    <a:pt x="3353" y="3388"/>
                  </a:cubicBezTo>
                  <a:cubicBezTo>
                    <a:pt x="4036" y="2845"/>
                    <a:pt x="4279" y="2069"/>
                    <a:pt x="3986" y="1367"/>
                  </a:cubicBezTo>
                  <a:cubicBezTo>
                    <a:pt x="3526" y="266"/>
                    <a:pt x="2813" y="1"/>
                    <a:pt x="2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702950" y="1415625"/>
              <a:ext cx="107000" cy="98025"/>
            </a:xfrm>
            <a:custGeom>
              <a:avLst/>
              <a:gdLst/>
              <a:ahLst/>
              <a:cxnLst/>
              <a:rect l="l" t="t" r="r" b="b"/>
              <a:pathLst>
                <a:path w="4280" h="3921" extrusionOk="0">
                  <a:moveTo>
                    <a:pt x="2206" y="1150"/>
                  </a:moveTo>
                  <a:cubicBezTo>
                    <a:pt x="2522" y="1150"/>
                    <a:pt x="2722" y="1331"/>
                    <a:pt x="2922" y="1810"/>
                  </a:cubicBezTo>
                  <a:cubicBezTo>
                    <a:pt x="3051" y="2115"/>
                    <a:pt x="2764" y="2385"/>
                    <a:pt x="2635" y="2488"/>
                  </a:cubicBezTo>
                  <a:cubicBezTo>
                    <a:pt x="2410" y="2668"/>
                    <a:pt x="2132" y="2767"/>
                    <a:pt x="1906" y="2767"/>
                  </a:cubicBezTo>
                  <a:cubicBezTo>
                    <a:pt x="1792" y="2767"/>
                    <a:pt x="1691" y="2742"/>
                    <a:pt x="1617" y="2689"/>
                  </a:cubicBezTo>
                  <a:cubicBezTo>
                    <a:pt x="1307" y="2465"/>
                    <a:pt x="1211" y="2069"/>
                    <a:pt x="1255" y="1776"/>
                  </a:cubicBezTo>
                  <a:cubicBezTo>
                    <a:pt x="1278" y="1628"/>
                    <a:pt x="1354" y="1366"/>
                    <a:pt x="1617" y="1276"/>
                  </a:cubicBezTo>
                  <a:cubicBezTo>
                    <a:pt x="1854" y="1197"/>
                    <a:pt x="2045" y="1150"/>
                    <a:pt x="2206" y="1150"/>
                  </a:cubicBezTo>
                  <a:close/>
                  <a:moveTo>
                    <a:pt x="2207" y="0"/>
                  </a:moveTo>
                  <a:cubicBezTo>
                    <a:pt x="1801" y="0"/>
                    <a:pt x="1445" y="120"/>
                    <a:pt x="1249" y="187"/>
                  </a:cubicBezTo>
                  <a:cubicBezTo>
                    <a:pt x="644" y="390"/>
                    <a:pt x="221" y="920"/>
                    <a:pt x="118" y="1605"/>
                  </a:cubicBezTo>
                  <a:cubicBezTo>
                    <a:pt x="1" y="2385"/>
                    <a:pt x="326" y="3177"/>
                    <a:pt x="947" y="3623"/>
                  </a:cubicBezTo>
                  <a:cubicBezTo>
                    <a:pt x="1238" y="3833"/>
                    <a:pt x="1568" y="3920"/>
                    <a:pt x="1900" y="3920"/>
                  </a:cubicBezTo>
                  <a:cubicBezTo>
                    <a:pt x="2086" y="3920"/>
                    <a:pt x="2273" y="3893"/>
                    <a:pt x="2453" y="3844"/>
                  </a:cubicBezTo>
                  <a:cubicBezTo>
                    <a:pt x="2781" y="3754"/>
                    <a:pt x="3085" y="3599"/>
                    <a:pt x="3351" y="3388"/>
                  </a:cubicBezTo>
                  <a:cubicBezTo>
                    <a:pt x="4037" y="2844"/>
                    <a:pt x="4280" y="2071"/>
                    <a:pt x="3985" y="1368"/>
                  </a:cubicBezTo>
                  <a:cubicBezTo>
                    <a:pt x="3525" y="266"/>
                    <a:pt x="2811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1824000" y="1767900"/>
            <a:ext cx="5496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body" idx="1"/>
          </p:nvPr>
        </p:nvSpPr>
        <p:spPr>
          <a:xfrm>
            <a:off x="1824000" y="2552126"/>
            <a:ext cx="54960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58" lvl="0" indent="-42323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8915" lvl="1" indent="-42323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373" lvl="2" indent="-42323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7830" lvl="3" indent="-42323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289" lvl="4" indent="-42323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6748" lvl="5" indent="-42323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204" lvl="6" indent="-42323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5663" lvl="7" indent="-42323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119" lvl="8" indent="-42323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927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418" y="0"/>
            <a:ext cx="91904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30/11/2023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08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/>
          <p:nvPr/>
        </p:nvSpPr>
        <p:spPr>
          <a:xfrm rot="6299894">
            <a:off x="7493844" y="-138233"/>
            <a:ext cx="1752549" cy="2473593"/>
          </a:xfrm>
          <a:custGeom>
            <a:avLst/>
            <a:gdLst/>
            <a:ahLst/>
            <a:cxnLst/>
            <a:rect l="l" t="t" r="r" b="b"/>
            <a:pathLst>
              <a:path w="25487" h="35973" extrusionOk="0">
                <a:moveTo>
                  <a:pt x="9498" y="0"/>
                </a:moveTo>
                <a:cubicBezTo>
                  <a:pt x="7922" y="0"/>
                  <a:pt x="6549" y="580"/>
                  <a:pt x="6549" y="580"/>
                </a:cubicBezTo>
                <a:cubicBezTo>
                  <a:pt x="979" y="2334"/>
                  <a:pt x="1" y="6140"/>
                  <a:pt x="736" y="10638"/>
                </a:cubicBezTo>
                <a:cubicBezTo>
                  <a:pt x="1632" y="16135"/>
                  <a:pt x="8898" y="19098"/>
                  <a:pt x="9974" y="21683"/>
                </a:cubicBezTo>
                <a:cubicBezTo>
                  <a:pt x="11050" y="24268"/>
                  <a:pt x="5969" y="30668"/>
                  <a:pt x="8360" y="34044"/>
                </a:cubicBezTo>
                <a:cubicBezTo>
                  <a:pt x="9337" y="35423"/>
                  <a:pt x="12157" y="35972"/>
                  <a:pt x="15196" y="35972"/>
                </a:cubicBezTo>
                <a:cubicBezTo>
                  <a:pt x="19597" y="35972"/>
                  <a:pt x="24456" y="34820"/>
                  <a:pt x="24839" y="33364"/>
                </a:cubicBezTo>
                <a:cubicBezTo>
                  <a:pt x="25486" y="30904"/>
                  <a:pt x="17979" y="28817"/>
                  <a:pt x="17029" y="26429"/>
                </a:cubicBezTo>
                <a:cubicBezTo>
                  <a:pt x="16080" y="24044"/>
                  <a:pt x="21065" y="21695"/>
                  <a:pt x="20317" y="17513"/>
                </a:cubicBezTo>
                <a:cubicBezTo>
                  <a:pt x="19568" y="13332"/>
                  <a:pt x="12591" y="13567"/>
                  <a:pt x="12245" y="10580"/>
                </a:cubicBezTo>
                <a:cubicBezTo>
                  <a:pt x="11896" y="7594"/>
                  <a:pt x="15207" y="5185"/>
                  <a:pt x="13196" y="1903"/>
                </a:cubicBezTo>
                <a:cubicBezTo>
                  <a:pt x="12281" y="407"/>
                  <a:pt x="10818" y="0"/>
                  <a:pt x="949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40" name="Google Shape;40;p3"/>
          <p:cNvGrpSpPr/>
          <p:nvPr/>
        </p:nvGrpSpPr>
        <p:grpSpPr>
          <a:xfrm>
            <a:off x="8100949" y="1158942"/>
            <a:ext cx="493110" cy="856378"/>
            <a:chOff x="6373500" y="3085625"/>
            <a:chExt cx="424875" cy="737875"/>
          </a:xfrm>
        </p:grpSpPr>
        <p:sp>
          <p:nvSpPr>
            <p:cNvPr id="41" name="Google Shape;41;p3"/>
            <p:cNvSpPr/>
            <p:nvPr/>
          </p:nvSpPr>
          <p:spPr>
            <a:xfrm>
              <a:off x="6373500" y="3173450"/>
              <a:ext cx="181200" cy="135100"/>
            </a:xfrm>
            <a:custGeom>
              <a:avLst/>
              <a:gdLst/>
              <a:ahLst/>
              <a:cxnLst/>
              <a:rect l="l" t="t" r="r" b="b"/>
              <a:pathLst>
                <a:path w="7248" h="5404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4"/>
                  </a:cubicBezTo>
                  <a:cubicBezTo>
                    <a:pt x="3849" y="1003"/>
                    <a:pt x="3853" y="1005"/>
                    <a:pt x="3859" y="1009"/>
                  </a:cubicBezTo>
                  <a:cubicBezTo>
                    <a:pt x="3859" y="1009"/>
                    <a:pt x="3861" y="1015"/>
                    <a:pt x="3876" y="1026"/>
                  </a:cubicBezTo>
                  <a:cubicBezTo>
                    <a:pt x="3918" y="1063"/>
                    <a:pt x="3958" y="1099"/>
                    <a:pt x="4000" y="1137"/>
                  </a:cubicBezTo>
                  <a:cubicBezTo>
                    <a:pt x="4205" y="1329"/>
                    <a:pt x="4397" y="1532"/>
                    <a:pt x="4578" y="1746"/>
                  </a:cubicBezTo>
                  <a:cubicBezTo>
                    <a:pt x="4988" y="2223"/>
                    <a:pt x="5356" y="2734"/>
                    <a:pt x="5676" y="3278"/>
                  </a:cubicBezTo>
                  <a:cubicBezTo>
                    <a:pt x="5810" y="3507"/>
                    <a:pt x="5953" y="3779"/>
                    <a:pt x="6016" y="3961"/>
                  </a:cubicBezTo>
                  <a:cubicBezTo>
                    <a:pt x="6045" y="4047"/>
                    <a:pt x="6068" y="4135"/>
                    <a:pt x="6087" y="4225"/>
                  </a:cubicBezTo>
                  <a:cubicBezTo>
                    <a:pt x="6087" y="4235"/>
                    <a:pt x="6089" y="4250"/>
                    <a:pt x="6091" y="4268"/>
                  </a:cubicBezTo>
                  <a:cubicBezTo>
                    <a:pt x="6089" y="4269"/>
                    <a:pt x="6085" y="4271"/>
                    <a:pt x="6081" y="4273"/>
                  </a:cubicBez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6" y="4337"/>
                    <a:pt x="5752" y="4356"/>
                  </a:cubicBezTo>
                  <a:cubicBezTo>
                    <a:pt x="5710" y="4363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3" y="4377"/>
                    <a:pt x="5496" y="4392"/>
                    <a:pt x="5476" y="4394"/>
                  </a:cubicBezTo>
                  <a:cubicBezTo>
                    <a:pt x="5179" y="4423"/>
                    <a:pt x="4878" y="4435"/>
                    <a:pt x="4578" y="4435"/>
                  </a:cubicBezTo>
                  <a:cubicBezTo>
                    <a:pt x="4283" y="4435"/>
                    <a:pt x="3989" y="4423"/>
                    <a:pt x="3696" y="4405"/>
                  </a:cubicBezTo>
                  <a:cubicBezTo>
                    <a:pt x="3012" y="4363"/>
                    <a:pt x="2388" y="4296"/>
                    <a:pt x="1726" y="4141"/>
                  </a:cubicBezTo>
                  <a:cubicBezTo>
                    <a:pt x="1594" y="4113"/>
                    <a:pt x="1463" y="4078"/>
                    <a:pt x="1335" y="4040"/>
                  </a:cubicBezTo>
                  <a:cubicBezTo>
                    <a:pt x="1276" y="4021"/>
                    <a:pt x="1215" y="4001"/>
                    <a:pt x="1157" y="3980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4"/>
                    <a:pt x="1033" y="3925"/>
                  </a:cubicBezTo>
                  <a:cubicBezTo>
                    <a:pt x="1077" y="3839"/>
                    <a:pt x="1125" y="3753"/>
                    <a:pt x="1178" y="3666"/>
                  </a:cubicBezTo>
                  <a:lnTo>
                    <a:pt x="1180" y="3666"/>
                  </a:lnTo>
                  <a:cubicBezTo>
                    <a:pt x="1331" y="3435"/>
                    <a:pt x="1498" y="3213"/>
                    <a:pt x="1678" y="3004"/>
                  </a:cubicBezTo>
                  <a:cubicBezTo>
                    <a:pt x="2112" y="2483"/>
                    <a:pt x="2585" y="1995"/>
                    <a:pt x="3091" y="1541"/>
                  </a:cubicBezTo>
                  <a:cubicBezTo>
                    <a:pt x="3198" y="1445"/>
                    <a:pt x="3305" y="1352"/>
                    <a:pt x="3416" y="1262"/>
                  </a:cubicBezTo>
                  <a:cubicBezTo>
                    <a:pt x="3495" y="1197"/>
                    <a:pt x="3577" y="1135"/>
                    <a:pt x="3663" y="1078"/>
                  </a:cubicBezTo>
                  <a:cubicBezTo>
                    <a:pt x="3715" y="1045"/>
                    <a:pt x="3769" y="1017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70"/>
                    <a:pt x="2989" y="375"/>
                  </a:cubicBezTo>
                  <a:cubicBezTo>
                    <a:pt x="2308" y="886"/>
                    <a:pt x="1697" y="1503"/>
                    <a:pt x="1140" y="2146"/>
                  </a:cubicBezTo>
                  <a:cubicBezTo>
                    <a:pt x="724" y="2625"/>
                    <a:pt x="175" y="3211"/>
                    <a:pt x="37" y="3864"/>
                  </a:cubicBezTo>
                  <a:cubicBezTo>
                    <a:pt x="16" y="3917"/>
                    <a:pt x="6" y="3973"/>
                    <a:pt x="4" y="4028"/>
                  </a:cubicBezTo>
                  <a:cubicBezTo>
                    <a:pt x="1" y="4078"/>
                    <a:pt x="8" y="4126"/>
                    <a:pt x="24" y="4172"/>
                  </a:cubicBezTo>
                  <a:cubicBezTo>
                    <a:pt x="112" y="4622"/>
                    <a:pt x="642" y="4838"/>
                    <a:pt x="1036" y="4963"/>
                  </a:cubicBezTo>
                  <a:cubicBezTo>
                    <a:pt x="1682" y="5167"/>
                    <a:pt x="2371" y="5254"/>
                    <a:pt x="3043" y="5321"/>
                  </a:cubicBezTo>
                  <a:cubicBezTo>
                    <a:pt x="3540" y="5371"/>
                    <a:pt x="4041" y="5403"/>
                    <a:pt x="4540" y="5403"/>
                  </a:cubicBezTo>
                  <a:cubicBezTo>
                    <a:pt x="4759" y="5403"/>
                    <a:pt x="4977" y="5397"/>
                    <a:pt x="5195" y="5384"/>
                  </a:cubicBezTo>
                  <a:cubicBezTo>
                    <a:pt x="5706" y="5355"/>
                    <a:pt x="6378" y="5326"/>
                    <a:pt x="6784" y="4966"/>
                  </a:cubicBezTo>
                  <a:cubicBezTo>
                    <a:pt x="7247" y="4557"/>
                    <a:pt x="7039" y="3890"/>
                    <a:pt x="6828" y="3408"/>
                  </a:cubicBezTo>
                  <a:cubicBezTo>
                    <a:pt x="6529" y="2721"/>
                    <a:pt x="6089" y="2100"/>
                    <a:pt x="5632" y="1512"/>
                  </a:cubicBezTo>
                  <a:cubicBezTo>
                    <a:pt x="5254" y="1028"/>
                    <a:pt x="4839" y="502"/>
                    <a:pt x="4320" y="155"/>
                  </a:cubicBezTo>
                  <a:cubicBezTo>
                    <a:pt x="4157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558700" y="3085625"/>
              <a:ext cx="119300" cy="91100"/>
            </a:xfrm>
            <a:custGeom>
              <a:avLst/>
              <a:gdLst/>
              <a:ahLst/>
              <a:cxnLst/>
              <a:rect l="l" t="t" r="r" b="b"/>
              <a:pathLst>
                <a:path w="4772" h="3644" extrusionOk="0">
                  <a:moveTo>
                    <a:pt x="1222" y="2288"/>
                  </a:moveTo>
                  <a:cubicBezTo>
                    <a:pt x="1214" y="2296"/>
                    <a:pt x="1208" y="2304"/>
                    <a:pt x="1209" y="2304"/>
                  </a:cubicBezTo>
                  <a:cubicBezTo>
                    <a:pt x="1209" y="2304"/>
                    <a:pt x="1213" y="2299"/>
                    <a:pt x="1222" y="2288"/>
                  </a:cubicBezTo>
                  <a:close/>
                  <a:moveTo>
                    <a:pt x="2482" y="1024"/>
                  </a:moveTo>
                  <a:cubicBezTo>
                    <a:pt x="2600" y="1137"/>
                    <a:pt x="2713" y="1256"/>
                    <a:pt x="2820" y="1382"/>
                  </a:cubicBezTo>
                  <a:cubicBezTo>
                    <a:pt x="2880" y="1453"/>
                    <a:pt x="2939" y="1524"/>
                    <a:pt x="2997" y="1596"/>
                  </a:cubicBezTo>
                  <a:cubicBezTo>
                    <a:pt x="3008" y="1612"/>
                    <a:pt x="3012" y="1616"/>
                    <a:pt x="3016" y="1619"/>
                  </a:cubicBezTo>
                  <a:cubicBezTo>
                    <a:pt x="3020" y="1623"/>
                    <a:pt x="3018" y="1623"/>
                    <a:pt x="3025" y="1635"/>
                  </a:cubicBezTo>
                  <a:cubicBezTo>
                    <a:pt x="3062" y="1683"/>
                    <a:pt x="3096" y="1727"/>
                    <a:pt x="3131" y="1774"/>
                  </a:cubicBezTo>
                  <a:cubicBezTo>
                    <a:pt x="3246" y="1933"/>
                    <a:pt x="3355" y="2098"/>
                    <a:pt x="3452" y="2268"/>
                  </a:cubicBezTo>
                  <a:cubicBezTo>
                    <a:pt x="3496" y="2343"/>
                    <a:pt x="3538" y="2420"/>
                    <a:pt x="3579" y="2496"/>
                  </a:cubicBezTo>
                  <a:cubicBezTo>
                    <a:pt x="3592" y="2527"/>
                    <a:pt x="3605" y="2558"/>
                    <a:pt x="3621" y="2588"/>
                  </a:cubicBezTo>
                  <a:cubicBezTo>
                    <a:pt x="3627" y="2603"/>
                    <a:pt x="3632" y="2617"/>
                    <a:pt x="3638" y="2632"/>
                  </a:cubicBezTo>
                  <a:cubicBezTo>
                    <a:pt x="3630" y="2634"/>
                    <a:pt x="3623" y="2636"/>
                    <a:pt x="3613" y="2638"/>
                  </a:cubicBezTo>
                  <a:cubicBezTo>
                    <a:pt x="3605" y="2638"/>
                    <a:pt x="3594" y="2642"/>
                    <a:pt x="3583" y="2646"/>
                  </a:cubicBezTo>
                  <a:lnTo>
                    <a:pt x="3569" y="2646"/>
                  </a:lnTo>
                  <a:cubicBezTo>
                    <a:pt x="3546" y="2648"/>
                    <a:pt x="3521" y="2651"/>
                    <a:pt x="3498" y="2653"/>
                  </a:cubicBezTo>
                  <a:cubicBezTo>
                    <a:pt x="3320" y="2671"/>
                    <a:pt x="3141" y="2678"/>
                    <a:pt x="2961" y="2678"/>
                  </a:cubicBezTo>
                  <a:cubicBezTo>
                    <a:pt x="2782" y="2678"/>
                    <a:pt x="2602" y="2671"/>
                    <a:pt x="2424" y="2659"/>
                  </a:cubicBezTo>
                  <a:cubicBezTo>
                    <a:pt x="2217" y="2648"/>
                    <a:pt x="2011" y="2626"/>
                    <a:pt x="1806" y="2602"/>
                  </a:cubicBezTo>
                  <a:cubicBezTo>
                    <a:pt x="1777" y="2598"/>
                    <a:pt x="1722" y="2590"/>
                    <a:pt x="1706" y="2588"/>
                  </a:cubicBezTo>
                  <a:cubicBezTo>
                    <a:pt x="1656" y="2581"/>
                    <a:pt x="1605" y="2571"/>
                    <a:pt x="1553" y="2563"/>
                  </a:cubicBezTo>
                  <a:cubicBezTo>
                    <a:pt x="1463" y="2546"/>
                    <a:pt x="1373" y="2529"/>
                    <a:pt x="1285" y="2508"/>
                  </a:cubicBezTo>
                  <a:cubicBezTo>
                    <a:pt x="1222" y="2494"/>
                    <a:pt x="1161" y="2477"/>
                    <a:pt x="1099" y="2460"/>
                  </a:cubicBezTo>
                  <a:cubicBezTo>
                    <a:pt x="1132" y="2412"/>
                    <a:pt x="1164" y="2364"/>
                    <a:pt x="1199" y="2316"/>
                  </a:cubicBezTo>
                  <a:cubicBezTo>
                    <a:pt x="1208" y="2303"/>
                    <a:pt x="1216" y="2293"/>
                    <a:pt x="1224" y="2282"/>
                  </a:cubicBezTo>
                  <a:lnTo>
                    <a:pt x="1233" y="2272"/>
                  </a:lnTo>
                  <a:cubicBezTo>
                    <a:pt x="1270" y="2228"/>
                    <a:pt x="1304" y="2184"/>
                    <a:pt x="1341" y="2140"/>
                  </a:cubicBezTo>
                  <a:cubicBezTo>
                    <a:pt x="1603" y="1826"/>
                    <a:pt x="1888" y="1529"/>
                    <a:pt x="2194" y="1258"/>
                  </a:cubicBezTo>
                  <a:cubicBezTo>
                    <a:pt x="2260" y="1200"/>
                    <a:pt x="2325" y="1145"/>
                    <a:pt x="2392" y="1089"/>
                  </a:cubicBezTo>
                  <a:cubicBezTo>
                    <a:pt x="2399" y="1081"/>
                    <a:pt x="2409" y="1076"/>
                    <a:pt x="2417" y="1068"/>
                  </a:cubicBezTo>
                  <a:cubicBezTo>
                    <a:pt x="2438" y="1053"/>
                    <a:pt x="2459" y="1039"/>
                    <a:pt x="2482" y="1024"/>
                  </a:cubicBezTo>
                  <a:close/>
                  <a:moveTo>
                    <a:pt x="965" y="2695"/>
                  </a:moveTo>
                  <a:cubicBezTo>
                    <a:pt x="958" y="2756"/>
                    <a:pt x="955" y="2776"/>
                    <a:pt x="954" y="2776"/>
                  </a:cubicBezTo>
                  <a:cubicBezTo>
                    <a:pt x="952" y="2776"/>
                    <a:pt x="957" y="2716"/>
                    <a:pt x="963" y="2705"/>
                  </a:cubicBezTo>
                  <a:cubicBezTo>
                    <a:pt x="963" y="2701"/>
                    <a:pt x="963" y="2699"/>
                    <a:pt x="965" y="2695"/>
                  </a:cubicBezTo>
                  <a:close/>
                  <a:moveTo>
                    <a:pt x="3674" y="2760"/>
                  </a:moveTo>
                  <a:lnTo>
                    <a:pt x="3682" y="2783"/>
                  </a:lnTo>
                  <a:lnTo>
                    <a:pt x="3682" y="2793"/>
                  </a:lnTo>
                  <a:cubicBezTo>
                    <a:pt x="3681" y="2804"/>
                    <a:pt x="3681" y="2808"/>
                    <a:pt x="3682" y="2808"/>
                  </a:cubicBezTo>
                  <a:cubicBezTo>
                    <a:pt x="3683" y="2808"/>
                    <a:pt x="3684" y="2804"/>
                    <a:pt x="3686" y="2797"/>
                  </a:cubicBezTo>
                  <a:cubicBezTo>
                    <a:pt x="3688" y="2803"/>
                    <a:pt x="3690" y="2810"/>
                    <a:pt x="3690" y="2816"/>
                  </a:cubicBezTo>
                  <a:cubicBezTo>
                    <a:pt x="3689" y="2816"/>
                    <a:pt x="3689" y="2816"/>
                    <a:pt x="3688" y="2816"/>
                  </a:cubicBezTo>
                  <a:cubicBezTo>
                    <a:pt x="3667" y="2816"/>
                    <a:pt x="3671" y="2779"/>
                    <a:pt x="3674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4" y="107"/>
                    <a:pt x="1901" y="252"/>
                  </a:cubicBezTo>
                  <a:cubicBezTo>
                    <a:pt x="1476" y="572"/>
                    <a:pt x="1094" y="949"/>
                    <a:pt x="745" y="1351"/>
                  </a:cubicBezTo>
                  <a:cubicBezTo>
                    <a:pt x="467" y="1671"/>
                    <a:pt x="136" y="2041"/>
                    <a:pt x="33" y="2468"/>
                  </a:cubicBezTo>
                  <a:cubicBezTo>
                    <a:pt x="16" y="2517"/>
                    <a:pt x="6" y="2571"/>
                    <a:pt x="4" y="2625"/>
                  </a:cubicBezTo>
                  <a:cubicBezTo>
                    <a:pt x="0" y="2669"/>
                    <a:pt x="6" y="2713"/>
                    <a:pt x="18" y="2755"/>
                  </a:cubicBezTo>
                  <a:cubicBezTo>
                    <a:pt x="90" y="3096"/>
                    <a:pt x="456" y="3272"/>
                    <a:pt x="768" y="3371"/>
                  </a:cubicBezTo>
                  <a:cubicBezTo>
                    <a:pt x="1174" y="3500"/>
                    <a:pt x="1609" y="3553"/>
                    <a:pt x="2030" y="3595"/>
                  </a:cubicBezTo>
                  <a:cubicBezTo>
                    <a:pt x="2325" y="3628"/>
                    <a:pt x="2621" y="3644"/>
                    <a:pt x="2917" y="3644"/>
                  </a:cubicBezTo>
                  <a:cubicBezTo>
                    <a:pt x="3055" y="3644"/>
                    <a:pt x="3192" y="3640"/>
                    <a:pt x="3330" y="3634"/>
                  </a:cubicBezTo>
                  <a:cubicBezTo>
                    <a:pt x="3690" y="3612"/>
                    <a:pt x="4143" y="3584"/>
                    <a:pt x="4425" y="3325"/>
                  </a:cubicBezTo>
                  <a:cubicBezTo>
                    <a:pt x="4771" y="3006"/>
                    <a:pt x="4645" y="2525"/>
                    <a:pt x="4480" y="2152"/>
                  </a:cubicBezTo>
                  <a:cubicBezTo>
                    <a:pt x="4293" y="1723"/>
                    <a:pt x="4015" y="1338"/>
                    <a:pt x="3728" y="970"/>
                  </a:cubicBezTo>
                  <a:cubicBezTo>
                    <a:pt x="3489" y="662"/>
                    <a:pt x="3226" y="339"/>
                    <a:pt x="2897" y="120"/>
                  </a:cubicBezTo>
                  <a:cubicBezTo>
                    <a:pt x="2770" y="36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558600" y="3248125"/>
              <a:ext cx="239775" cy="176675"/>
            </a:xfrm>
            <a:custGeom>
              <a:avLst/>
              <a:gdLst/>
              <a:ahLst/>
              <a:cxnLst/>
              <a:rect l="l" t="t" r="r" b="b"/>
              <a:pathLst>
                <a:path w="9591" h="7067" extrusionOk="0">
                  <a:moveTo>
                    <a:pt x="5134" y="934"/>
                  </a:moveTo>
                  <a:cubicBezTo>
                    <a:pt x="5137" y="934"/>
                    <a:pt x="5140" y="934"/>
                    <a:pt x="5141" y="936"/>
                  </a:cubicBezTo>
                  <a:cubicBezTo>
                    <a:pt x="5132" y="936"/>
                    <a:pt x="5120" y="936"/>
                    <a:pt x="5111" y="938"/>
                  </a:cubicBezTo>
                  <a:cubicBezTo>
                    <a:pt x="5120" y="936"/>
                    <a:pt x="5128" y="934"/>
                    <a:pt x="5134" y="934"/>
                  </a:cubicBezTo>
                  <a:close/>
                  <a:moveTo>
                    <a:pt x="5072" y="955"/>
                  </a:moveTo>
                  <a:cubicBezTo>
                    <a:pt x="5072" y="955"/>
                    <a:pt x="5074" y="955"/>
                    <a:pt x="5074" y="957"/>
                  </a:cubicBezTo>
                  <a:cubicBezTo>
                    <a:pt x="5071" y="958"/>
                    <a:pt x="5069" y="958"/>
                    <a:pt x="5068" y="958"/>
                  </a:cubicBezTo>
                  <a:cubicBezTo>
                    <a:pt x="5067" y="958"/>
                    <a:pt x="5069" y="957"/>
                    <a:pt x="5072" y="955"/>
                  </a:cubicBezTo>
                  <a:close/>
                  <a:moveTo>
                    <a:pt x="8393" y="5771"/>
                  </a:moveTo>
                  <a:cubicBezTo>
                    <a:pt x="8397" y="5771"/>
                    <a:pt x="8401" y="5773"/>
                    <a:pt x="8404" y="5774"/>
                  </a:cubicBezTo>
                  <a:cubicBezTo>
                    <a:pt x="8403" y="5774"/>
                    <a:pt x="8402" y="5774"/>
                    <a:pt x="8401" y="5774"/>
                  </a:cubicBezTo>
                  <a:cubicBezTo>
                    <a:pt x="8397" y="5774"/>
                    <a:pt x="8393" y="5777"/>
                    <a:pt x="8388" y="5782"/>
                  </a:cubicBezTo>
                  <a:lnTo>
                    <a:pt x="8388" y="5772"/>
                  </a:lnTo>
                  <a:cubicBezTo>
                    <a:pt x="8390" y="5772"/>
                    <a:pt x="8392" y="5771"/>
                    <a:pt x="8393" y="5771"/>
                  </a:cubicBezTo>
                  <a:close/>
                  <a:moveTo>
                    <a:pt x="8384" y="5779"/>
                  </a:moveTo>
                  <a:cubicBezTo>
                    <a:pt x="8383" y="5780"/>
                    <a:pt x="8383" y="5782"/>
                    <a:pt x="8383" y="5784"/>
                  </a:cubicBezTo>
                  <a:cubicBezTo>
                    <a:pt x="8383" y="5782"/>
                    <a:pt x="8383" y="5781"/>
                    <a:pt x="8384" y="5779"/>
                  </a:cubicBezTo>
                  <a:close/>
                  <a:moveTo>
                    <a:pt x="5076" y="959"/>
                  </a:moveTo>
                  <a:cubicBezTo>
                    <a:pt x="5112" y="980"/>
                    <a:pt x="5147" y="1001"/>
                    <a:pt x="5181" y="1024"/>
                  </a:cubicBezTo>
                  <a:cubicBezTo>
                    <a:pt x="5269" y="1083"/>
                    <a:pt x="5336" y="1147"/>
                    <a:pt x="5449" y="1250"/>
                  </a:cubicBezTo>
                  <a:cubicBezTo>
                    <a:pt x="5731" y="1514"/>
                    <a:pt x="5995" y="1794"/>
                    <a:pt x="6244" y="2089"/>
                  </a:cubicBezTo>
                  <a:cubicBezTo>
                    <a:pt x="6820" y="2755"/>
                    <a:pt x="7335" y="3473"/>
                    <a:pt x="7783" y="4231"/>
                  </a:cubicBezTo>
                  <a:cubicBezTo>
                    <a:pt x="7965" y="4547"/>
                    <a:pt x="8145" y="4870"/>
                    <a:pt x="8268" y="5215"/>
                  </a:cubicBezTo>
                  <a:cubicBezTo>
                    <a:pt x="8316" y="5351"/>
                    <a:pt x="8363" y="5493"/>
                    <a:pt x="8383" y="5634"/>
                  </a:cubicBezTo>
                  <a:cubicBezTo>
                    <a:pt x="8381" y="5622"/>
                    <a:pt x="8380" y="5617"/>
                    <a:pt x="8380" y="5617"/>
                  </a:cubicBezTo>
                  <a:lnTo>
                    <a:pt x="8380" y="5617"/>
                  </a:lnTo>
                  <a:cubicBezTo>
                    <a:pt x="8378" y="5617"/>
                    <a:pt x="8388" y="5727"/>
                    <a:pt x="8386" y="5745"/>
                  </a:cubicBezTo>
                  <a:lnTo>
                    <a:pt x="8386" y="5767"/>
                  </a:lnTo>
                  <a:cubicBezTo>
                    <a:pt x="8386" y="5772"/>
                    <a:pt x="8385" y="5775"/>
                    <a:pt x="8384" y="5779"/>
                  </a:cubicBezTo>
                  <a:lnTo>
                    <a:pt x="8384" y="5779"/>
                  </a:lnTo>
                  <a:cubicBezTo>
                    <a:pt x="8385" y="5778"/>
                    <a:pt x="8386" y="5778"/>
                    <a:pt x="8386" y="5778"/>
                  </a:cubicBezTo>
                  <a:cubicBezTo>
                    <a:pt x="8386" y="5780"/>
                    <a:pt x="8386" y="5782"/>
                    <a:pt x="8386" y="5784"/>
                  </a:cubicBezTo>
                  <a:cubicBezTo>
                    <a:pt x="8381" y="5790"/>
                    <a:pt x="8379" y="5796"/>
                    <a:pt x="8381" y="5796"/>
                  </a:cubicBezTo>
                  <a:cubicBezTo>
                    <a:pt x="8382" y="5796"/>
                    <a:pt x="8382" y="5795"/>
                    <a:pt x="8383" y="5795"/>
                  </a:cubicBezTo>
                  <a:cubicBezTo>
                    <a:pt x="8383" y="5797"/>
                    <a:pt x="8383" y="5799"/>
                    <a:pt x="8383" y="5799"/>
                  </a:cubicBezTo>
                  <a:cubicBezTo>
                    <a:pt x="8385" y="5826"/>
                    <a:pt x="8385" y="5835"/>
                    <a:pt x="8384" y="5835"/>
                  </a:cubicBezTo>
                  <a:cubicBezTo>
                    <a:pt x="8382" y="5835"/>
                    <a:pt x="8380" y="5826"/>
                    <a:pt x="8379" y="5814"/>
                  </a:cubicBezTo>
                  <a:cubicBezTo>
                    <a:pt x="8379" y="5809"/>
                    <a:pt x="8379" y="5803"/>
                    <a:pt x="8379" y="5797"/>
                  </a:cubicBezTo>
                  <a:cubicBezTo>
                    <a:pt x="8229" y="5868"/>
                    <a:pt x="8318" y="5847"/>
                    <a:pt x="8162" y="5891"/>
                  </a:cubicBezTo>
                  <a:cubicBezTo>
                    <a:pt x="7896" y="5966"/>
                    <a:pt x="7626" y="6015"/>
                    <a:pt x="7353" y="6042"/>
                  </a:cubicBezTo>
                  <a:cubicBezTo>
                    <a:pt x="6950" y="6082"/>
                    <a:pt x="6544" y="6098"/>
                    <a:pt x="6138" y="6098"/>
                  </a:cubicBezTo>
                  <a:cubicBezTo>
                    <a:pt x="5726" y="6098"/>
                    <a:pt x="5314" y="6082"/>
                    <a:pt x="4904" y="6058"/>
                  </a:cubicBezTo>
                  <a:cubicBezTo>
                    <a:pt x="3977" y="6000"/>
                    <a:pt x="3049" y="5899"/>
                    <a:pt x="2145" y="5690"/>
                  </a:cubicBezTo>
                  <a:cubicBezTo>
                    <a:pt x="1846" y="5621"/>
                    <a:pt x="1421" y="5504"/>
                    <a:pt x="1218" y="5412"/>
                  </a:cubicBezTo>
                  <a:cubicBezTo>
                    <a:pt x="1159" y="5384"/>
                    <a:pt x="1101" y="5353"/>
                    <a:pt x="1044" y="5320"/>
                  </a:cubicBezTo>
                  <a:cubicBezTo>
                    <a:pt x="1036" y="5317"/>
                    <a:pt x="1023" y="5309"/>
                    <a:pt x="1009" y="5299"/>
                  </a:cubicBezTo>
                  <a:cubicBezTo>
                    <a:pt x="1019" y="5273"/>
                    <a:pt x="1025" y="5244"/>
                    <a:pt x="1031" y="5215"/>
                  </a:cubicBezTo>
                  <a:cubicBezTo>
                    <a:pt x="1103" y="5058"/>
                    <a:pt x="1188" y="4909"/>
                    <a:pt x="1285" y="4767"/>
                  </a:cubicBezTo>
                  <a:cubicBezTo>
                    <a:pt x="1502" y="4436"/>
                    <a:pt x="1741" y="4118"/>
                    <a:pt x="1997" y="3817"/>
                  </a:cubicBezTo>
                  <a:cubicBezTo>
                    <a:pt x="2597" y="3101"/>
                    <a:pt x="3246" y="2429"/>
                    <a:pt x="3943" y="1807"/>
                  </a:cubicBezTo>
                  <a:cubicBezTo>
                    <a:pt x="4205" y="1572"/>
                    <a:pt x="4473" y="1340"/>
                    <a:pt x="4766" y="1143"/>
                  </a:cubicBezTo>
                  <a:cubicBezTo>
                    <a:pt x="4865" y="1072"/>
                    <a:pt x="4969" y="1011"/>
                    <a:pt x="5076" y="959"/>
                  </a:cubicBezTo>
                  <a:close/>
                  <a:moveTo>
                    <a:pt x="5098" y="0"/>
                  </a:moveTo>
                  <a:cubicBezTo>
                    <a:pt x="4722" y="0"/>
                    <a:pt x="4368" y="227"/>
                    <a:pt x="4023" y="488"/>
                  </a:cubicBezTo>
                  <a:cubicBezTo>
                    <a:pt x="3100" y="1185"/>
                    <a:pt x="2273" y="2023"/>
                    <a:pt x="1515" y="2895"/>
                  </a:cubicBezTo>
                  <a:cubicBezTo>
                    <a:pt x="969" y="3523"/>
                    <a:pt x="211" y="4323"/>
                    <a:pt x="41" y="5186"/>
                  </a:cubicBezTo>
                  <a:cubicBezTo>
                    <a:pt x="22" y="5242"/>
                    <a:pt x="10" y="5299"/>
                    <a:pt x="8" y="5357"/>
                  </a:cubicBezTo>
                  <a:cubicBezTo>
                    <a:pt x="0" y="5431"/>
                    <a:pt x="10" y="5506"/>
                    <a:pt x="39" y="5577"/>
                  </a:cubicBezTo>
                  <a:cubicBezTo>
                    <a:pt x="182" y="6082"/>
                    <a:pt x="843" y="6324"/>
                    <a:pt x="1293" y="6465"/>
                  </a:cubicBezTo>
                  <a:cubicBezTo>
                    <a:pt x="2168" y="6741"/>
                    <a:pt x="3098" y="6862"/>
                    <a:pt x="4006" y="6954"/>
                  </a:cubicBezTo>
                  <a:cubicBezTo>
                    <a:pt x="4689" y="7023"/>
                    <a:pt x="5377" y="7066"/>
                    <a:pt x="6064" y="7066"/>
                  </a:cubicBezTo>
                  <a:cubicBezTo>
                    <a:pt x="6365" y="7066"/>
                    <a:pt x="6666" y="7058"/>
                    <a:pt x="6966" y="7040"/>
                  </a:cubicBezTo>
                  <a:cubicBezTo>
                    <a:pt x="7615" y="7001"/>
                    <a:pt x="8505" y="6975"/>
                    <a:pt x="9022" y="6519"/>
                  </a:cubicBezTo>
                  <a:cubicBezTo>
                    <a:pt x="9591" y="6019"/>
                    <a:pt x="9309" y="5181"/>
                    <a:pt x="9055" y="4595"/>
                  </a:cubicBezTo>
                  <a:cubicBezTo>
                    <a:pt x="8653" y="3664"/>
                    <a:pt x="8057" y="2822"/>
                    <a:pt x="7437" y="2027"/>
                  </a:cubicBezTo>
                  <a:cubicBezTo>
                    <a:pt x="6928" y="1372"/>
                    <a:pt x="6367" y="656"/>
                    <a:pt x="5670" y="187"/>
                  </a:cubicBezTo>
                  <a:cubicBezTo>
                    <a:pt x="5472" y="55"/>
                    <a:pt x="5282" y="0"/>
                    <a:pt x="5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768100" y="3392650"/>
              <a:ext cx="75" cy="425"/>
            </a:xfrm>
            <a:custGeom>
              <a:avLst/>
              <a:gdLst/>
              <a:ahLst/>
              <a:cxnLst/>
              <a:rect l="l" t="t" r="r" b="b"/>
              <a:pathLst>
                <a:path w="3" h="17" extrusionOk="0">
                  <a:moveTo>
                    <a:pt x="1" y="1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2"/>
                    <a:pt x="1" y="14"/>
                    <a:pt x="1" y="16"/>
                  </a:cubicBezTo>
                  <a:lnTo>
                    <a:pt x="3" y="16"/>
                  </a:lnTo>
                  <a:lnTo>
                    <a:pt x="3" y="7"/>
                  </a:lnTo>
                  <a:cubicBezTo>
                    <a:pt x="3" y="5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389450" y="3446050"/>
              <a:ext cx="178800" cy="133400"/>
            </a:xfrm>
            <a:custGeom>
              <a:avLst/>
              <a:gdLst/>
              <a:ahLst/>
              <a:cxnLst/>
              <a:rect l="l" t="t" r="r" b="b"/>
              <a:pathLst>
                <a:path w="7152" h="5336" extrusionOk="0">
                  <a:moveTo>
                    <a:pt x="3768" y="984"/>
                  </a:moveTo>
                  <a:cubicBezTo>
                    <a:pt x="3770" y="986"/>
                    <a:pt x="3774" y="988"/>
                    <a:pt x="3776" y="989"/>
                  </a:cubicBezTo>
                  <a:lnTo>
                    <a:pt x="3801" y="1005"/>
                  </a:lnTo>
                  <a:cubicBezTo>
                    <a:pt x="3801" y="1005"/>
                    <a:pt x="3803" y="1009"/>
                    <a:pt x="3816" y="1020"/>
                  </a:cubicBezTo>
                  <a:cubicBezTo>
                    <a:pt x="3858" y="1056"/>
                    <a:pt x="3900" y="1093"/>
                    <a:pt x="3940" y="1129"/>
                  </a:cubicBezTo>
                  <a:cubicBezTo>
                    <a:pt x="4142" y="1317"/>
                    <a:pt x="4331" y="1518"/>
                    <a:pt x="4509" y="1728"/>
                  </a:cubicBezTo>
                  <a:cubicBezTo>
                    <a:pt x="4913" y="2198"/>
                    <a:pt x="5275" y="2703"/>
                    <a:pt x="5589" y="3237"/>
                  </a:cubicBezTo>
                  <a:cubicBezTo>
                    <a:pt x="5660" y="3360"/>
                    <a:pt x="5729" y="3484"/>
                    <a:pt x="5792" y="3611"/>
                  </a:cubicBezTo>
                  <a:cubicBezTo>
                    <a:pt x="5844" y="3706"/>
                    <a:pt x="5888" y="3806"/>
                    <a:pt x="5922" y="3909"/>
                  </a:cubicBezTo>
                  <a:cubicBezTo>
                    <a:pt x="5951" y="3993"/>
                    <a:pt x="5976" y="4080"/>
                    <a:pt x="5995" y="4166"/>
                  </a:cubicBezTo>
                  <a:cubicBezTo>
                    <a:pt x="5995" y="4175"/>
                    <a:pt x="5997" y="4191"/>
                    <a:pt x="5999" y="4204"/>
                  </a:cubicBezTo>
                  <a:cubicBezTo>
                    <a:pt x="5997" y="4206"/>
                    <a:pt x="5993" y="4208"/>
                    <a:pt x="5991" y="4208"/>
                  </a:cubicBezTo>
                  <a:cubicBezTo>
                    <a:pt x="5980" y="4214"/>
                    <a:pt x="5962" y="4217"/>
                    <a:pt x="5943" y="4223"/>
                  </a:cubicBezTo>
                  <a:cubicBezTo>
                    <a:pt x="5851" y="4248"/>
                    <a:pt x="5763" y="4271"/>
                    <a:pt x="5669" y="4288"/>
                  </a:cubicBezTo>
                  <a:cubicBezTo>
                    <a:pt x="5629" y="4296"/>
                    <a:pt x="5589" y="4304"/>
                    <a:pt x="5547" y="4309"/>
                  </a:cubicBezTo>
                  <a:cubicBezTo>
                    <a:pt x="5547" y="4309"/>
                    <a:pt x="5547" y="4309"/>
                    <a:pt x="5546" y="4309"/>
                  </a:cubicBezTo>
                  <a:cubicBezTo>
                    <a:pt x="5536" y="4309"/>
                    <a:pt x="5419" y="4325"/>
                    <a:pt x="5399" y="4327"/>
                  </a:cubicBezTo>
                  <a:cubicBezTo>
                    <a:pt x="5108" y="4355"/>
                    <a:pt x="4816" y="4367"/>
                    <a:pt x="4523" y="4367"/>
                  </a:cubicBezTo>
                  <a:cubicBezTo>
                    <a:pt x="4231" y="4367"/>
                    <a:pt x="3938" y="4355"/>
                    <a:pt x="3646" y="4338"/>
                  </a:cubicBezTo>
                  <a:cubicBezTo>
                    <a:pt x="2972" y="4296"/>
                    <a:pt x="2363" y="4231"/>
                    <a:pt x="1708" y="4080"/>
                  </a:cubicBezTo>
                  <a:cubicBezTo>
                    <a:pt x="1580" y="4049"/>
                    <a:pt x="1451" y="4016"/>
                    <a:pt x="1325" y="3978"/>
                  </a:cubicBezTo>
                  <a:cubicBezTo>
                    <a:pt x="1266" y="3961"/>
                    <a:pt x="1208" y="3940"/>
                    <a:pt x="1149" y="3921"/>
                  </a:cubicBezTo>
                  <a:cubicBezTo>
                    <a:pt x="1124" y="3911"/>
                    <a:pt x="1101" y="3902"/>
                    <a:pt x="1076" y="3894"/>
                  </a:cubicBezTo>
                  <a:cubicBezTo>
                    <a:pt x="1063" y="3886"/>
                    <a:pt x="1048" y="3879"/>
                    <a:pt x="1032" y="3869"/>
                  </a:cubicBezTo>
                  <a:cubicBezTo>
                    <a:pt x="1076" y="3785"/>
                    <a:pt x="1122" y="3701"/>
                    <a:pt x="1174" y="3620"/>
                  </a:cubicBezTo>
                  <a:cubicBezTo>
                    <a:pt x="1323" y="3392"/>
                    <a:pt x="1486" y="3174"/>
                    <a:pt x="1662" y="2967"/>
                  </a:cubicBezTo>
                  <a:cubicBezTo>
                    <a:pt x="2093" y="2454"/>
                    <a:pt x="2558" y="1974"/>
                    <a:pt x="3056" y="1527"/>
                  </a:cubicBezTo>
                  <a:cubicBezTo>
                    <a:pt x="3270" y="1336"/>
                    <a:pt x="3418" y="1208"/>
                    <a:pt x="3619" y="1074"/>
                  </a:cubicBezTo>
                  <a:cubicBezTo>
                    <a:pt x="3667" y="1041"/>
                    <a:pt x="3718" y="1012"/>
                    <a:pt x="3768" y="984"/>
                  </a:cubicBezTo>
                  <a:close/>
                  <a:moveTo>
                    <a:pt x="3791" y="0"/>
                  </a:moveTo>
                  <a:cubicBezTo>
                    <a:pt x="3496" y="0"/>
                    <a:pt x="3216" y="167"/>
                    <a:pt x="2947" y="369"/>
                  </a:cubicBezTo>
                  <a:cubicBezTo>
                    <a:pt x="2277" y="875"/>
                    <a:pt x="1674" y="1482"/>
                    <a:pt x="1124" y="2115"/>
                  </a:cubicBezTo>
                  <a:cubicBezTo>
                    <a:pt x="714" y="2586"/>
                    <a:pt x="174" y="3166"/>
                    <a:pt x="37" y="3810"/>
                  </a:cubicBezTo>
                  <a:cubicBezTo>
                    <a:pt x="16" y="3861"/>
                    <a:pt x="6" y="3917"/>
                    <a:pt x="4" y="3974"/>
                  </a:cubicBezTo>
                  <a:cubicBezTo>
                    <a:pt x="0" y="4022"/>
                    <a:pt x="6" y="4072"/>
                    <a:pt x="21" y="4118"/>
                  </a:cubicBezTo>
                  <a:cubicBezTo>
                    <a:pt x="111" y="4562"/>
                    <a:pt x="636" y="4777"/>
                    <a:pt x="1026" y="4899"/>
                  </a:cubicBezTo>
                  <a:cubicBezTo>
                    <a:pt x="1662" y="5102"/>
                    <a:pt x="2342" y="5186"/>
                    <a:pt x="3004" y="5255"/>
                  </a:cubicBezTo>
                  <a:cubicBezTo>
                    <a:pt x="3493" y="5304"/>
                    <a:pt x="3986" y="5335"/>
                    <a:pt x="4478" y="5335"/>
                  </a:cubicBezTo>
                  <a:cubicBezTo>
                    <a:pt x="4694" y="5335"/>
                    <a:pt x="4909" y="5329"/>
                    <a:pt x="5124" y="5316"/>
                  </a:cubicBezTo>
                  <a:cubicBezTo>
                    <a:pt x="5629" y="5286"/>
                    <a:pt x="6292" y="5259"/>
                    <a:pt x="6694" y="4903"/>
                  </a:cubicBezTo>
                  <a:cubicBezTo>
                    <a:pt x="7151" y="4497"/>
                    <a:pt x="6946" y="3836"/>
                    <a:pt x="6738" y="3358"/>
                  </a:cubicBezTo>
                  <a:cubicBezTo>
                    <a:pt x="6443" y="2682"/>
                    <a:pt x="6008" y="2069"/>
                    <a:pt x="5558" y="1491"/>
                  </a:cubicBezTo>
                  <a:cubicBezTo>
                    <a:pt x="5185" y="1012"/>
                    <a:pt x="4775" y="495"/>
                    <a:pt x="4266" y="155"/>
                  </a:cubicBezTo>
                  <a:cubicBezTo>
                    <a:pt x="4103" y="46"/>
                    <a:pt x="3945" y="0"/>
                    <a:pt x="3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629050" y="3597325"/>
              <a:ext cx="119300" cy="91125"/>
            </a:xfrm>
            <a:custGeom>
              <a:avLst/>
              <a:gdLst/>
              <a:ahLst/>
              <a:cxnLst/>
              <a:rect l="l" t="t" r="r" b="b"/>
              <a:pathLst>
                <a:path w="4772" h="3645" extrusionOk="0">
                  <a:moveTo>
                    <a:pt x="2480" y="1023"/>
                  </a:moveTo>
                  <a:cubicBezTo>
                    <a:pt x="2601" y="1136"/>
                    <a:pt x="2714" y="1257"/>
                    <a:pt x="2821" y="1383"/>
                  </a:cubicBezTo>
                  <a:cubicBezTo>
                    <a:pt x="2880" y="1452"/>
                    <a:pt x="2940" y="1525"/>
                    <a:pt x="2995" y="1596"/>
                  </a:cubicBezTo>
                  <a:lnTo>
                    <a:pt x="3016" y="1620"/>
                  </a:lnTo>
                  <a:lnTo>
                    <a:pt x="3026" y="1634"/>
                  </a:lnTo>
                  <a:cubicBezTo>
                    <a:pt x="3060" y="1682"/>
                    <a:pt x="3095" y="1728"/>
                    <a:pt x="3129" y="1776"/>
                  </a:cubicBezTo>
                  <a:cubicBezTo>
                    <a:pt x="3244" y="1934"/>
                    <a:pt x="3353" y="2099"/>
                    <a:pt x="3453" y="2268"/>
                  </a:cubicBezTo>
                  <a:cubicBezTo>
                    <a:pt x="3497" y="2344"/>
                    <a:pt x="3539" y="2419"/>
                    <a:pt x="3577" y="2497"/>
                  </a:cubicBezTo>
                  <a:cubicBezTo>
                    <a:pt x="3593" y="2528"/>
                    <a:pt x="3606" y="2559"/>
                    <a:pt x="3621" y="2589"/>
                  </a:cubicBezTo>
                  <a:cubicBezTo>
                    <a:pt x="3627" y="2603"/>
                    <a:pt x="3633" y="2618"/>
                    <a:pt x="3637" y="2633"/>
                  </a:cubicBezTo>
                  <a:cubicBezTo>
                    <a:pt x="3629" y="2633"/>
                    <a:pt x="3621" y="2637"/>
                    <a:pt x="3614" y="2637"/>
                  </a:cubicBezTo>
                  <a:cubicBezTo>
                    <a:pt x="3604" y="2639"/>
                    <a:pt x="3594" y="2643"/>
                    <a:pt x="3581" y="2647"/>
                  </a:cubicBezTo>
                  <a:lnTo>
                    <a:pt x="3570" y="2647"/>
                  </a:lnTo>
                  <a:cubicBezTo>
                    <a:pt x="3547" y="2649"/>
                    <a:pt x="3522" y="2650"/>
                    <a:pt x="3499" y="2654"/>
                  </a:cubicBezTo>
                  <a:cubicBezTo>
                    <a:pt x="3320" y="2672"/>
                    <a:pt x="3140" y="2679"/>
                    <a:pt x="2961" y="2679"/>
                  </a:cubicBezTo>
                  <a:cubicBezTo>
                    <a:pt x="2781" y="2679"/>
                    <a:pt x="2602" y="2672"/>
                    <a:pt x="2423" y="2660"/>
                  </a:cubicBezTo>
                  <a:cubicBezTo>
                    <a:pt x="2216" y="2649"/>
                    <a:pt x="2011" y="2626"/>
                    <a:pt x="1806" y="2603"/>
                  </a:cubicBezTo>
                  <a:cubicBezTo>
                    <a:pt x="1776" y="2599"/>
                    <a:pt x="1722" y="2591"/>
                    <a:pt x="1707" y="2589"/>
                  </a:cubicBezTo>
                  <a:cubicBezTo>
                    <a:pt x="1655" y="2582"/>
                    <a:pt x="1605" y="2572"/>
                    <a:pt x="1554" y="2564"/>
                  </a:cubicBezTo>
                  <a:cubicBezTo>
                    <a:pt x="1464" y="2547"/>
                    <a:pt x="1374" y="2530"/>
                    <a:pt x="1285" y="2509"/>
                  </a:cubicBezTo>
                  <a:cubicBezTo>
                    <a:pt x="1222" y="2495"/>
                    <a:pt x="1161" y="2478"/>
                    <a:pt x="1100" y="2461"/>
                  </a:cubicBezTo>
                  <a:cubicBezTo>
                    <a:pt x="1132" y="2413"/>
                    <a:pt x="1165" y="2365"/>
                    <a:pt x="1199" y="2317"/>
                  </a:cubicBezTo>
                  <a:cubicBezTo>
                    <a:pt x="1207" y="2306"/>
                    <a:pt x="1217" y="2294"/>
                    <a:pt x="1224" y="2283"/>
                  </a:cubicBezTo>
                  <a:cubicBezTo>
                    <a:pt x="1226" y="2279"/>
                    <a:pt x="1230" y="2275"/>
                    <a:pt x="1232" y="2273"/>
                  </a:cubicBezTo>
                  <a:cubicBezTo>
                    <a:pt x="1268" y="2227"/>
                    <a:pt x="1305" y="2183"/>
                    <a:pt x="1341" y="2141"/>
                  </a:cubicBezTo>
                  <a:cubicBezTo>
                    <a:pt x="1603" y="1825"/>
                    <a:pt x="1889" y="1530"/>
                    <a:pt x="2195" y="1257"/>
                  </a:cubicBezTo>
                  <a:cubicBezTo>
                    <a:pt x="2258" y="1199"/>
                    <a:pt x="2325" y="1144"/>
                    <a:pt x="2390" y="1090"/>
                  </a:cubicBezTo>
                  <a:cubicBezTo>
                    <a:pt x="2400" y="1082"/>
                    <a:pt x="2407" y="1077"/>
                    <a:pt x="2417" y="1069"/>
                  </a:cubicBezTo>
                  <a:cubicBezTo>
                    <a:pt x="2438" y="1054"/>
                    <a:pt x="2459" y="1038"/>
                    <a:pt x="2480" y="1023"/>
                  </a:cubicBezTo>
                  <a:close/>
                  <a:moveTo>
                    <a:pt x="963" y="2703"/>
                  </a:moveTo>
                  <a:cubicBezTo>
                    <a:pt x="957" y="2759"/>
                    <a:pt x="954" y="2777"/>
                    <a:pt x="953" y="2777"/>
                  </a:cubicBezTo>
                  <a:cubicBezTo>
                    <a:pt x="951" y="2777"/>
                    <a:pt x="956" y="2717"/>
                    <a:pt x="962" y="2706"/>
                  </a:cubicBezTo>
                  <a:cubicBezTo>
                    <a:pt x="962" y="2705"/>
                    <a:pt x="963" y="2704"/>
                    <a:pt x="963" y="2703"/>
                  </a:cubicBezTo>
                  <a:close/>
                  <a:moveTo>
                    <a:pt x="3675" y="2760"/>
                  </a:moveTo>
                  <a:lnTo>
                    <a:pt x="3675" y="2762"/>
                  </a:lnTo>
                  <a:cubicBezTo>
                    <a:pt x="3677" y="2769"/>
                    <a:pt x="3681" y="2779"/>
                    <a:pt x="3683" y="2785"/>
                  </a:cubicBezTo>
                  <a:lnTo>
                    <a:pt x="3683" y="2792"/>
                  </a:lnTo>
                  <a:cubicBezTo>
                    <a:pt x="3681" y="2804"/>
                    <a:pt x="3681" y="2809"/>
                    <a:pt x="3681" y="2809"/>
                  </a:cubicBezTo>
                  <a:cubicBezTo>
                    <a:pt x="3682" y="2809"/>
                    <a:pt x="3684" y="2804"/>
                    <a:pt x="3684" y="2798"/>
                  </a:cubicBezTo>
                  <a:cubicBezTo>
                    <a:pt x="3686" y="2807"/>
                    <a:pt x="3690" y="2817"/>
                    <a:pt x="3690" y="2817"/>
                  </a:cubicBezTo>
                  <a:cubicBezTo>
                    <a:pt x="3690" y="2817"/>
                    <a:pt x="3689" y="2817"/>
                    <a:pt x="3689" y="2817"/>
                  </a:cubicBezTo>
                  <a:cubicBezTo>
                    <a:pt x="3667" y="2817"/>
                    <a:pt x="3669" y="2780"/>
                    <a:pt x="3675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3" y="107"/>
                    <a:pt x="1900" y="251"/>
                  </a:cubicBezTo>
                  <a:cubicBezTo>
                    <a:pt x="1475" y="573"/>
                    <a:pt x="1094" y="950"/>
                    <a:pt x="746" y="1350"/>
                  </a:cubicBezTo>
                  <a:cubicBezTo>
                    <a:pt x="466" y="1672"/>
                    <a:pt x="135" y="2040"/>
                    <a:pt x="33" y="2467"/>
                  </a:cubicBezTo>
                  <a:cubicBezTo>
                    <a:pt x="14" y="2518"/>
                    <a:pt x="5" y="2570"/>
                    <a:pt x="5" y="2624"/>
                  </a:cubicBezTo>
                  <a:cubicBezTo>
                    <a:pt x="1" y="2668"/>
                    <a:pt x="5" y="2714"/>
                    <a:pt x="18" y="2756"/>
                  </a:cubicBezTo>
                  <a:cubicBezTo>
                    <a:pt x="91" y="3097"/>
                    <a:pt x="456" y="3273"/>
                    <a:pt x="767" y="3372"/>
                  </a:cubicBezTo>
                  <a:cubicBezTo>
                    <a:pt x="1174" y="3501"/>
                    <a:pt x="1609" y="3552"/>
                    <a:pt x="2030" y="3596"/>
                  </a:cubicBezTo>
                  <a:cubicBezTo>
                    <a:pt x="2324" y="3629"/>
                    <a:pt x="2620" y="3645"/>
                    <a:pt x="2916" y="3645"/>
                  </a:cubicBezTo>
                  <a:cubicBezTo>
                    <a:pt x="3053" y="3645"/>
                    <a:pt x="3191" y="3641"/>
                    <a:pt x="3328" y="3635"/>
                  </a:cubicBezTo>
                  <a:cubicBezTo>
                    <a:pt x="3690" y="3614"/>
                    <a:pt x="4142" y="3585"/>
                    <a:pt x="4424" y="3326"/>
                  </a:cubicBezTo>
                  <a:cubicBezTo>
                    <a:pt x="4772" y="3007"/>
                    <a:pt x="4646" y="2526"/>
                    <a:pt x="4481" y="2151"/>
                  </a:cubicBezTo>
                  <a:cubicBezTo>
                    <a:pt x="4293" y="1722"/>
                    <a:pt x="4016" y="1337"/>
                    <a:pt x="3729" y="969"/>
                  </a:cubicBezTo>
                  <a:cubicBezTo>
                    <a:pt x="3489" y="663"/>
                    <a:pt x="3225" y="338"/>
                    <a:pt x="2898" y="119"/>
                  </a:cubicBezTo>
                  <a:cubicBezTo>
                    <a:pt x="2770" y="35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407825" y="3688425"/>
              <a:ext cx="181200" cy="135075"/>
            </a:xfrm>
            <a:custGeom>
              <a:avLst/>
              <a:gdLst/>
              <a:ahLst/>
              <a:cxnLst/>
              <a:rect l="l" t="t" r="r" b="b"/>
              <a:pathLst>
                <a:path w="7248" h="5403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2"/>
                  </a:cubicBezTo>
                  <a:cubicBezTo>
                    <a:pt x="3849" y="1003"/>
                    <a:pt x="3851" y="1005"/>
                    <a:pt x="3858" y="1009"/>
                  </a:cubicBezTo>
                  <a:cubicBezTo>
                    <a:pt x="3858" y="1009"/>
                    <a:pt x="3860" y="1013"/>
                    <a:pt x="3874" y="1024"/>
                  </a:cubicBezTo>
                  <a:cubicBezTo>
                    <a:pt x="3916" y="1063"/>
                    <a:pt x="3960" y="1097"/>
                    <a:pt x="4000" y="1136"/>
                  </a:cubicBezTo>
                  <a:cubicBezTo>
                    <a:pt x="4203" y="1327"/>
                    <a:pt x="4396" y="1530"/>
                    <a:pt x="4578" y="1744"/>
                  </a:cubicBezTo>
                  <a:cubicBezTo>
                    <a:pt x="4988" y="2221"/>
                    <a:pt x="5356" y="2734"/>
                    <a:pt x="5675" y="3276"/>
                  </a:cubicBezTo>
                  <a:cubicBezTo>
                    <a:pt x="5809" y="3506"/>
                    <a:pt x="5951" y="3780"/>
                    <a:pt x="6014" y="3961"/>
                  </a:cubicBezTo>
                  <a:cubicBezTo>
                    <a:pt x="6045" y="4048"/>
                    <a:pt x="6068" y="4136"/>
                    <a:pt x="6087" y="4226"/>
                  </a:cubicBezTo>
                  <a:cubicBezTo>
                    <a:pt x="6087" y="4235"/>
                    <a:pt x="6089" y="4252"/>
                    <a:pt x="6091" y="4268"/>
                  </a:cubicBezTo>
                  <a:lnTo>
                    <a:pt x="6081" y="4275"/>
                  </a:ln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8" y="4337"/>
                    <a:pt x="5754" y="4356"/>
                  </a:cubicBezTo>
                  <a:cubicBezTo>
                    <a:pt x="5710" y="4364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2" y="4377"/>
                    <a:pt x="5496" y="4392"/>
                    <a:pt x="5476" y="4394"/>
                  </a:cubicBezTo>
                  <a:cubicBezTo>
                    <a:pt x="5180" y="4424"/>
                    <a:pt x="4883" y="4436"/>
                    <a:pt x="4586" y="4436"/>
                  </a:cubicBezTo>
                  <a:cubicBezTo>
                    <a:pt x="4289" y="4436"/>
                    <a:pt x="3991" y="4424"/>
                    <a:pt x="3696" y="4406"/>
                  </a:cubicBezTo>
                  <a:cubicBezTo>
                    <a:pt x="3014" y="4364"/>
                    <a:pt x="2388" y="4297"/>
                    <a:pt x="1725" y="4141"/>
                  </a:cubicBezTo>
                  <a:cubicBezTo>
                    <a:pt x="1593" y="4113"/>
                    <a:pt x="1463" y="4078"/>
                    <a:pt x="1335" y="4040"/>
                  </a:cubicBezTo>
                  <a:cubicBezTo>
                    <a:pt x="1276" y="4021"/>
                    <a:pt x="1214" y="4002"/>
                    <a:pt x="1157" y="3981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5"/>
                    <a:pt x="1032" y="3927"/>
                  </a:cubicBezTo>
                  <a:cubicBezTo>
                    <a:pt x="1076" y="3839"/>
                    <a:pt x="1124" y="3751"/>
                    <a:pt x="1178" y="3667"/>
                  </a:cubicBezTo>
                  <a:lnTo>
                    <a:pt x="1180" y="3667"/>
                  </a:lnTo>
                  <a:cubicBezTo>
                    <a:pt x="1331" y="3435"/>
                    <a:pt x="1498" y="3213"/>
                    <a:pt x="1678" y="3002"/>
                  </a:cubicBezTo>
                  <a:cubicBezTo>
                    <a:pt x="2112" y="2481"/>
                    <a:pt x="2585" y="1993"/>
                    <a:pt x="3091" y="1540"/>
                  </a:cubicBezTo>
                  <a:cubicBezTo>
                    <a:pt x="3198" y="1444"/>
                    <a:pt x="3305" y="1352"/>
                    <a:pt x="3416" y="1262"/>
                  </a:cubicBezTo>
                  <a:cubicBezTo>
                    <a:pt x="3495" y="1195"/>
                    <a:pt x="3577" y="1134"/>
                    <a:pt x="3663" y="1078"/>
                  </a:cubicBezTo>
                  <a:cubicBezTo>
                    <a:pt x="3715" y="1044"/>
                    <a:pt x="3768" y="1015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69"/>
                    <a:pt x="2991" y="374"/>
                  </a:cubicBezTo>
                  <a:cubicBezTo>
                    <a:pt x="2309" y="887"/>
                    <a:pt x="1699" y="1501"/>
                    <a:pt x="1140" y="2145"/>
                  </a:cubicBezTo>
                  <a:cubicBezTo>
                    <a:pt x="724" y="2623"/>
                    <a:pt x="175" y="3211"/>
                    <a:pt x="37" y="3862"/>
                  </a:cubicBezTo>
                  <a:cubicBezTo>
                    <a:pt x="16" y="3916"/>
                    <a:pt x="6" y="3971"/>
                    <a:pt x="4" y="4028"/>
                  </a:cubicBezTo>
                  <a:cubicBezTo>
                    <a:pt x="0" y="4076"/>
                    <a:pt x="6" y="4126"/>
                    <a:pt x="23" y="4172"/>
                  </a:cubicBezTo>
                  <a:cubicBezTo>
                    <a:pt x="113" y="4620"/>
                    <a:pt x="642" y="4838"/>
                    <a:pt x="1036" y="4963"/>
                  </a:cubicBezTo>
                  <a:cubicBezTo>
                    <a:pt x="1681" y="5166"/>
                    <a:pt x="2373" y="5254"/>
                    <a:pt x="3043" y="5321"/>
                  </a:cubicBezTo>
                  <a:cubicBezTo>
                    <a:pt x="3540" y="5372"/>
                    <a:pt x="4042" y="5403"/>
                    <a:pt x="4543" y="5403"/>
                  </a:cubicBezTo>
                  <a:cubicBezTo>
                    <a:pt x="4761" y="5403"/>
                    <a:pt x="4979" y="5397"/>
                    <a:pt x="5197" y="5384"/>
                  </a:cubicBezTo>
                  <a:cubicBezTo>
                    <a:pt x="5706" y="5353"/>
                    <a:pt x="6378" y="5325"/>
                    <a:pt x="6784" y="4967"/>
                  </a:cubicBezTo>
                  <a:cubicBezTo>
                    <a:pt x="7247" y="4557"/>
                    <a:pt x="7039" y="3889"/>
                    <a:pt x="6828" y="3406"/>
                  </a:cubicBezTo>
                  <a:cubicBezTo>
                    <a:pt x="6531" y="2721"/>
                    <a:pt x="6089" y="2100"/>
                    <a:pt x="5631" y="1513"/>
                  </a:cubicBezTo>
                  <a:cubicBezTo>
                    <a:pt x="5254" y="1026"/>
                    <a:pt x="4839" y="502"/>
                    <a:pt x="4320" y="155"/>
                  </a:cubicBezTo>
                  <a:cubicBezTo>
                    <a:pt x="4156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1668600" y="2615250"/>
            <a:ext cx="5806800" cy="756600"/>
          </a:xfrm>
          <a:prstGeom prst="rect">
            <a:avLst/>
          </a:prstGeom>
        </p:spPr>
        <p:txBody>
          <a:bodyPr spcFirstLastPara="1" wrap="square" lIns="68578" tIns="68578" rIns="68578" bIns="6857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subTitle" idx="1"/>
          </p:nvPr>
        </p:nvSpPr>
        <p:spPr>
          <a:xfrm>
            <a:off x="2139900" y="3554399"/>
            <a:ext cx="4864200" cy="424800"/>
          </a:xfrm>
          <a:prstGeom prst="rect">
            <a:avLst/>
          </a:prstGeom>
        </p:spPr>
        <p:txBody>
          <a:bodyPr spcFirstLastPara="1" wrap="square" lIns="68578" tIns="68578" rIns="68578" bIns="6857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3983250" y="1396000"/>
            <a:ext cx="1177500" cy="825600"/>
          </a:xfrm>
          <a:prstGeom prst="rect">
            <a:avLst/>
          </a:prstGeom>
        </p:spPr>
        <p:txBody>
          <a:bodyPr spcFirstLastPara="1" wrap="square" lIns="68578" tIns="68578" rIns="68578" bIns="6857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 b="0">
                <a:latin typeface="Montserrat Alternates Black"/>
                <a:ea typeface="Montserrat Alternates Black"/>
                <a:cs typeface="Montserrat Alternates Black"/>
                <a:sym typeface="Montserrat Alternate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/>
          <p:nvPr/>
        </p:nvSpPr>
        <p:spPr>
          <a:xfrm rot="425787">
            <a:off x="-1214867" y="4280197"/>
            <a:ext cx="3987838" cy="1091642"/>
          </a:xfrm>
          <a:custGeom>
            <a:avLst/>
            <a:gdLst/>
            <a:ahLst/>
            <a:cxnLst/>
            <a:rect l="l" t="t" r="r" b="b"/>
            <a:pathLst>
              <a:path w="53448" h="14631" extrusionOk="0">
                <a:moveTo>
                  <a:pt x="38709" y="0"/>
                </a:moveTo>
                <a:cubicBezTo>
                  <a:pt x="38590" y="0"/>
                  <a:pt x="38470" y="3"/>
                  <a:pt x="38347" y="9"/>
                </a:cubicBezTo>
                <a:cubicBezTo>
                  <a:pt x="32013" y="311"/>
                  <a:pt x="31274" y="7202"/>
                  <a:pt x="31274" y="7202"/>
                </a:cubicBezTo>
                <a:cubicBezTo>
                  <a:pt x="31274" y="7202"/>
                  <a:pt x="30409" y="3164"/>
                  <a:pt x="27211" y="3164"/>
                </a:cubicBezTo>
                <a:cubicBezTo>
                  <a:pt x="27058" y="3164"/>
                  <a:pt x="26900" y="3174"/>
                  <a:pt x="26737" y="3193"/>
                </a:cubicBezTo>
                <a:cubicBezTo>
                  <a:pt x="23149" y="3614"/>
                  <a:pt x="22814" y="7836"/>
                  <a:pt x="22814" y="7836"/>
                </a:cubicBezTo>
                <a:cubicBezTo>
                  <a:pt x="22814" y="7836"/>
                  <a:pt x="21426" y="9"/>
                  <a:pt x="16563" y="9"/>
                </a:cubicBezTo>
                <a:cubicBezTo>
                  <a:pt x="16439" y="9"/>
                  <a:pt x="16312" y="14"/>
                  <a:pt x="16183" y="24"/>
                </a:cubicBezTo>
                <a:cubicBezTo>
                  <a:pt x="11010" y="447"/>
                  <a:pt x="10483" y="7836"/>
                  <a:pt x="10483" y="7836"/>
                </a:cubicBezTo>
                <a:cubicBezTo>
                  <a:pt x="10483" y="7836"/>
                  <a:pt x="8756" y="2540"/>
                  <a:pt x="5458" y="2540"/>
                </a:cubicBezTo>
                <a:cubicBezTo>
                  <a:pt x="5175" y="2540"/>
                  <a:pt x="4880" y="2579"/>
                  <a:pt x="4573" y="2665"/>
                </a:cubicBezTo>
                <a:cubicBezTo>
                  <a:pt x="1" y="3930"/>
                  <a:pt x="3623" y="12058"/>
                  <a:pt x="3623" y="12058"/>
                </a:cubicBezTo>
                <a:cubicBezTo>
                  <a:pt x="4258" y="13941"/>
                  <a:pt x="9099" y="14631"/>
                  <a:pt x="15479" y="14631"/>
                </a:cubicBezTo>
                <a:cubicBezTo>
                  <a:pt x="29237" y="14631"/>
                  <a:pt x="50154" y="11422"/>
                  <a:pt x="51491" y="10051"/>
                </a:cubicBezTo>
                <a:cubicBezTo>
                  <a:pt x="53447" y="8046"/>
                  <a:pt x="53229" y="3507"/>
                  <a:pt x="49639" y="3086"/>
                </a:cubicBezTo>
                <a:cubicBezTo>
                  <a:pt x="49483" y="3067"/>
                  <a:pt x="49333" y="3059"/>
                  <a:pt x="49187" y="3059"/>
                </a:cubicBezTo>
                <a:cubicBezTo>
                  <a:pt x="45971" y="3059"/>
                  <a:pt x="45102" y="7307"/>
                  <a:pt x="45102" y="7307"/>
                </a:cubicBezTo>
                <a:cubicBezTo>
                  <a:pt x="45102" y="7307"/>
                  <a:pt x="44695" y="0"/>
                  <a:pt x="387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52" name="Google Shape;52;p3"/>
          <p:cNvGrpSpPr/>
          <p:nvPr/>
        </p:nvGrpSpPr>
        <p:grpSpPr>
          <a:xfrm>
            <a:off x="338615" y="3911226"/>
            <a:ext cx="749225" cy="773200"/>
            <a:chOff x="3348600" y="614425"/>
            <a:chExt cx="749225" cy="773200"/>
          </a:xfrm>
        </p:grpSpPr>
        <p:sp>
          <p:nvSpPr>
            <p:cNvPr id="53" name="Google Shape;53;p3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383628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1" y="2028498"/>
            <a:ext cx="7772400" cy="1132285"/>
          </a:xfrm>
        </p:spPr>
        <p:txBody>
          <a:bodyPr lIns="45720" rIns="45720" anchor="t"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1437"/>
            <a:ext cx="4040189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20"/>
            <a:ext cx="4041776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885951"/>
            <a:ext cx="4040189" cy="288429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1"/>
            <a:ext cx="4041776" cy="288429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3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1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4019828"/>
            <a:ext cx="155449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82748"/>
            <a:ext cx="2212849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3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4"/>
            <a:ext cx="609600" cy="273844"/>
          </a:xfrm>
        </p:spPr>
        <p:txBody>
          <a:bodyPr/>
          <a:lstStyle/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3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1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7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tIns="4572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BED6E6-C11E-4483-92B9-EF118F7950F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4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4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FFDA12-3CB1-4DF9-804A-5D60C03CA9F0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9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5" r:id="rId14"/>
    <p:sldLayoutId id="2147483716" r:id="rId15"/>
    <p:sldLayoutId id="2147483718" r:id="rId16"/>
    <p:sldLayoutId id="2147483720" r:id="rId17"/>
    <p:sldLayoutId id="2147483721" r:id="rId18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0.gif"/><Relationship Id="rId3" Type="http://schemas.openxmlformats.org/officeDocument/2006/relationships/slide" Target="slide22.xml"/><Relationship Id="rId7" Type="http://schemas.openxmlformats.org/officeDocument/2006/relationships/image" Target="../media/image47.jpg"/><Relationship Id="rId12" Type="http://schemas.openxmlformats.org/officeDocument/2006/relationships/slide" Target="slide25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image" Target="../media/image49.pn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6.wav"/><Relationship Id="rId7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y2mate.com%20-%20EM%20Y&#202;U%20TR&#431;&#7900;NG%20EM%20%20B&#233;%20Ellie%20KH&#193;NH%20NG&#7884;C%20MV%20Official%20%20Nh&#7841;c%20Thi&#7871;u%20Nhi%20Cho%20B&#233;%20Hay%20Nh&#7845;t%202022_1080p.mp4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447800" y="2419350"/>
            <a:ext cx="6531450" cy="203132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HP-211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 smtClean="0">
                <a:solidFill>
                  <a:srgbClr val="002060"/>
                </a:solidFill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HP-211" pitchFamily="34" charset="0"/>
                <a:cs typeface="Arial" panose="020B0604020202020204" pitchFamily="34" charset="0"/>
              </a:rPr>
              <a:t>đề: TRƯỜNG HỌC</a:t>
            </a:r>
          </a:p>
          <a:p>
            <a:pPr algn="ctr" defTabSz="914378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HP-211" pitchFamily="34" charset="0"/>
                <a:cs typeface="Arial" panose="020B0604020202020204" pitchFamily="34" charset="0"/>
              </a:rPr>
              <a:t>Bài 5: Trường học của </a:t>
            </a:r>
            <a:r>
              <a:rPr lang="en-US" sz="2800" b="1" dirty="0" smtClean="0">
                <a:solidFill>
                  <a:srgbClr val="FF0000"/>
                </a:solidFill>
                <a:latin typeface="HP-211" pitchFamily="34" charset="0"/>
                <a:cs typeface="Arial" panose="020B0604020202020204" pitchFamily="34" charset="0"/>
              </a:rPr>
              <a:t>em ( </a:t>
            </a:r>
            <a:r>
              <a:rPr lang="en-US" sz="2800" b="1" dirty="0">
                <a:solidFill>
                  <a:srgbClr val="FF0000"/>
                </a:solidFill>
                <a:latin typeface="HP-211" pitchFamily="34" charset="0"/>
                <a:cs typeface="Arial" panose="020B0604020202020204" pitchFamily="34" charset="0"/>
              </a:rPr>
              <a:t>tiết 3</a:t>
            </a:r>
            <a:r>
              <a:rPr lang="en-US" sz="2800" b="1" dirty="0" smtClean="0">
                <a:solidFill>
                  <a:srgbClr val="FF0000"/>
                </a:solidFill>
                <a:latin typeface="HP-211" pitchFamily="34" charset="0"/>
                <a:cs typeface="Arial" panose="020B0604020202020204" pitchFamily="34" charset="0"/>
              </a:rPr>
              <a:t>)</a:t>
            </a:r>
          </a:p>
          <a:p>
            <a:pPr algn="ctr" defTabSz="914378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5715000" y="0"/>
            <a:ext cx="3679212" cy="52322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itchFamily="34" charset="0"/>
                <a:cs typeface="Arial" panose="020B0604020202020204" pitchFamily="34" charset="0"/>
              </a:rPr>
              <a:t>Tự nhiên và xã hội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7315202" y="513534"/>
            <a:ext cx="990976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895350"/>
            <a:ext cx="7620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HP-211" pitchFamily="34" charset="0"/>
              </a:rPr>
              <a:t>Nhiệt liệt chào mừng quý thầy cô </a:t>
            </a:r>
          </a:p>
          <a:p>
            <a:pPr algn="ctr">
              <a:lnSpc>
                <a:spcPct val="150000"/>
              </a:lnSpc>
            </a:pPr>
            <a:r>
              <a:rPr lang="en-US" sz="2800" b="1" cap="all" spc="0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HP-211" pitchFamily="34" charset="0"/>
              </a:rPr>
              <a:t>Về dự giờ thăm </a:t>
            </a:r>
            <a:r>
              <a:rPr lang="en-US" sz="2800" b="1" cap="all" spc="0" dirty="0" err="1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HP-211" pitchFamily="34" charset="0"/>
              </a:rPr>
              <a:t>lớp</a:t>
            </a:r>
            <a:r>
              <a:rPr lang="en-US" sz="2800" b="1" cap="all" spc="0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HP-211" pitchFamily="34" charset="0"/>
              </a:rPr>
              <a:t> 1a</a:t>
            </a:r>
            <a:endParaRPr lang="en-US" sz="2800" b="1" cap="all" spc="0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8FFDB25-DDFB-DF58-947C-CA69BDCDF144}"/>
              </a:ext>
            </a:extLst>
          </p:cNvPr>
          <p:cNvGrpSpPr/>
          <p:nvPr/>
        </p:nvGrpSpPr>
        <p:grpSpPr>
          <a:xfrm>
            <a:off x="457200" y="644947"/>
            <a:ext cx="4465557" cy="4137772"/>
            <a:chOff x="4105607" y="985600"/>
            <a:chExt cx="4465555" cy="4138850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B0BD38CB-9A99-B4A4-F261-EA2B8BC5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5607" y="1476272"/>
              <a:ext cx="3242825" cy="364817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F6FFABC6-5F9D-77EE-34B9-0AE32590AE07}"/>
                </a:ext>
              </a:extLst>
            </p:cNvPr>
            <p:cNvSpPr/>
            <p:nvPr/>
          </p:nvSpPr>
          <p:spPr>
            <a:xfrm>
              <a:off x="6772607" y="985600"/>
              <a:ext cx="1798555" cy="772581"/>
            </a:xfrm>
            <a:prstGeom prst="wedgeRoundRectCallout">
              <a:avLst>
                <a:gd name="adj1" fmla="val -44482"/>
                <a:gd name="adj2" fmla="val 86147"/>
                <a:gd name="adj3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500" b="1" i="1" dirty="0">
                  <a:solidFill>
                    <a:srgbClr val="000000"/>
                  </a:solidFill>
                </a:rPr>
                <a:t>Em đã cao hơn rồi.</a:t>
              </a:r>
              <a:endParaRPr lang="en-US" sz="2500" b="1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B2691BF-FAC5-DD7B-3D62-27746A910197}"/>
              </a:ext>
            </a:extLst>
          </p:cNvPr>
          <p:cNvSpPr/>
          <p:nvPr/>
        </p:nvSpPr>
        <p:spPr>
          <a:xfrm>
            <a:off x="1167810" y="60175"/>
            <a:ext cx="7518990" cy="584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2600" b="1" dirty="0">
                <a:solidFill>
                  <a:schemeClr val="bg2">
                    <a:lumMod val="10000"/>
                  </a:schemeClr>
                </a:solidFill>
              </a:rPr>
              <a:t>Trường học có những ai và công việc của họ là gì?</a:t>
            </a:r>
            <a:endParaRPr lang="en-US" sz="2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2" descr="Magnifying Glass With Human Eye Stock Illustration - Download Image Now -  Cartoon, Clip Art, Color Image - iStock">
            <a:extLst>
              <a:ext uri="{FF2B5EF4-FFF2-40B4-BE49-F238E27FC236}">
                <a16:creationId xmlns:a16="http://schemas.microsoft.com/office/drawing/2014/main" xmlns="" id="{B70ED6FB-87A5-5A13-D3D6-15DA9FB3A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9" b="98340" l="2073" r="96244">
                        <a14:foregroundMark x1="52202" y1="6445" x2="34974" y2="3809"/>
                        <a14:foregroundMark x1="34974" y1="3809" x2="19948" y2="6543"/>
                        <a14:foregroundMark x1="19948" y1="6543" x2="9715" y2="12207"/>
                        <a14:foregroundMark x1="9715" y1="12207" x2="3756" y2="22070"/>
                        <a14:foregroundMark x1="3756" y1="22070" x2="2720" y2="32422"/>
                        <a14:foregroundMark x1="2720" y1="32422" x2="7772" y2="41797"/>
                        <a14:foregroundMark x1="7772" y1="41797" x2="7772" y2="41797"/>
                        <a14:foregroundMark x1="3238" y1="21191" x2="2073" y2="32520"/>
                        <a14:foregroundMark x1="90415" y1="82813" x2="94948" y2="92188"/>
                        <a14:foregroundMark x1="94948" y1="92188" x2="81088" y2="92188"/>
                        <a14:foregroundMark x1="81088" y1="92188" x2="79404" y2="89746"/>
                        <a14:foregroundMark x1="93653" y1="88770" x2="89249" y2="98340"/>
                        <a14:foregroundMark x1="89249" y1="98340" x2="86658" y2="95313"/>
                        <a14:foregroundMark x1="95337" y1="89453" x2="96244" y2="96387"/>
                        <a14:foregroundMark x1="90803" y1="85742" x2="58161" y2="44824"/>
                        <a14:foregroundMark x1="58161" y1="44824" x2="62694" y2="41211"/>
                        <a14:foregroundMark x1="20725" y1="4590" x2="36917" y2="4297"/>
                        <a14:foregroundMark x1="36917" y1="4297" x2="55181" y2="7324"/>
                        <a14:foregroundMark x1="55181" y1="7324" x2="64767" y2="17090"/>
                        <a14:foregroundMark x1="64767" y1="17090" x2="69301" y2="27539"/>
                        <a14:foregroundMark x1="69301" y1="27539" x2="65933" y2="40918"/>
                        <a14:foregroundMark x1="55959" y1="54785" x2="70466" y2="71973"/>
                        <a14:foregroundMark x1="52202" y1="48535" x2="35492" y2="50195"/>
                        <a14:foregroundMark x1="35492" y1="50195" x2="22021" y2="48340"/>
                        <a14:foregroundMark x1="22021" y1="48340" x2="10492" y2="42480"/>
                        <a14:foregroundMark x1="10492" y1="42480" x2="9845" y2="41699"/>
                        <a14:foregroundMark x1="45466" y1="3320" x2="30311" y2="879"/>
                        <a14:foregroundMark x1="30311" y1="879" x2="24870" y2="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887" y="60177"/>
            <a:ext cx="530037" cy="7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555F08-30D4-0D70-D155-AE97B84F72BD}"/>
              </a:ext>
            </a:extLst>
          </p:cNvPr>
          <p:cNvSpPr txBox="1"/>
          <p:nvPr/>
        </p:nvSpPr>
        <p:spPr>
          <a:xfrm>
            <a:off x="4648200" y="2190750"/>
            <a:ext cx="3736771" cy="1055608"/>
          </a:xfrm>
          <a:prstGeom prst="round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2800" dirty="0"/>
              <a:t>Nhân viên y tế – chăm sóc sức khỏe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347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09ADBE0D-D1D4-B574-9A2C-059454C4F072}"/>
              </a:ext>
            </a:extLst>
          </p:cNvPr>
          <p:cNvSpPr/>
          <p:nvPr/>
        </p:nvSpPr>
        <p:spPr>
          <a:xfrm>
            <a:off x="1294759" y="-19050"/>
            <a:ext cx="7696839" cy="584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2600" b="1" dirty="0">
                <a:solidFill>
                  <a:schemeClr val="bg2">
                    <a:lumMod val="10000"/>
                  </a:schemeClr>
                </a:solidFill>
              </a:rPr>
              <a:t>Trường học có những ai và công việc của họ là gì?</a:t>
            </a:r>
            <a:endParaRPr lang="en-US" sz="2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17" name="Group 416">
            <a:extLst>
              <a:ext uri="{FF2B5EF4-FFF2-40B4-BE49-F238E27FC236}">
                <a16:creationId xmlns:a16="http://schemas.microsoft.com/office/drawing/2014/main" xmlns="" id="{0397C068-D7AB-BF2A-C3C5-F5EBC55836ED}"/>
              </a:ext>
            </a:extLst>
          </p:cNvPr>
          <p:cNvGrpSpPr/>
          <p:nvPr/>
        </p:nvGrpSpPr>
        <p:grpSpPr>
          <a:xfrm>
            <a:off x="0" y="828068"/>
            <a:ext cx="6613289" cy="3647638"/>
            <a:chOff x="1943457" y="519454"/>
            <a:chExt cx="6613288" cy="3648588"/>
          </a:xfrm>
        </p:grpSpPr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C74A8A43-442D-4DEB-96E6-7AD95E8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3457" y="975458"/>
              <a:ext cx="5257085" cy="3192584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6" name="Speech Bubble: Rectangle with Corners Rounded 415">
              <a:extLst>
                <a:ext uri="{FF2B5EF4-FFF2-40B4-BE49-F238E27FC236}">
                  <a16:creationId xmlns:a16="http://schemas.microsoft.com/office/drawing/2014/main" xmlns="" id="{5387B068-1DDB-52B3-E08D-2FC2CD09389E}"/>
                </a:ext>
              </a:extLst>
            </p:cNvPr>
            <p:cNvSpPr/>
            <p:nvPr/>
          </p:nvSpPr>
          <p:spPr>
            <a:xfrm>
              <a:off x="6418323" y="519454"/>
              <a:ext cx="2138422" cy="940329"/>
            </a:xfrm>
            <a:prstGeom prst="wedgeRoundRectCallout">
              <a:avLst>
                <a:gd name="adj1" fmla="val -79881"/>
                <a:gd name="adj2" fmla="val 45737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i="1" dirty="0">
                  <a:solidFill>
                    <a:srgbClr val="000000"/>
                  </a:solidFill>
                </a:rPr>
                <a:t>Em giữ sách cẩn thận </a:t>
              </a:r>
              <a:r>
                <a:rPr lang="vi-VN" sz="2400" b="1" i="1" dirty="0" smtClean="0">
                  <a:solidFill>
                    <a:srgbClr val="000000"/>
                  </a:solidFill>
                </a:rPr>
                <a:t>đấy</a:t>
              </a:r>
              <a:r>
                <a:rPr lang="en-US" sz="2400" b="1" i="1" dirty="0" smtClean="0">
                  <a:solidFill>
                    <a:srgbClr val="000000"/>
                  </a:solidFill>
                </a:rPr>
                <a:t>!</a:t>
              </a:r>
              <a:endParaRPr lang="en-US" sz="2400" b="1" i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18" name="Picture 2" descr="Magnifying Glass With Human Eye Stock Illustration - Download Image Now -  Cartoon, Clip Art, Color Image - iStock">
            <a:extLst>
              <a:ext uri="{FF2B5EF4-FFF2-40B4-BE49-F238E27FC236}">
                <a16:creationId xmlns:a16="http://schemas.microsoft.com/office/drawing/2014/main" xmlns="" id="{4DED87A5-74A9-70C4-BBA9-D1894200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9" b="98340" l="2073" r="96244">
                        <a14:foregroundMark x1="52202" y1="6445" x2="34974" y2="3809"/>
                        <a14:foregroundMark x1="34974" y1="3809" x2="19948" y2="6543"/>
                        <a14:foregroundMark x1="19948" y1="6543" x2="9715" y2="12207"/>
                        <a14:foregroundMark x1="9715" y1="12207" x2="3756" y2="22070"/>
                        <a14:foregroundMark x1="3756" y1="22070" x2="2720" y2="32422"/>
                        <a14:foregroundMark x1="2720" y1="32422" x2="7772" y2="41797"/>
                        <a14:foregroundMark x1="7772" y1="41797" x2="7772" y2="41797"/>
                        <a14:foregroundMark x1="3238" y1="21191" x2="2073" y2="32520"/>
                        <a14:foregroundMark x1="90415" y1="82813" x2="94948" y2="92188"/>
                        <a14:foregroundMark x1="94948" y1="92188" x2="81088" y2="92188"/>
                        <a14:foregroundMark x1="81088" y1="92188" x2="79404" y2="89746"/>
                        <a14:foregroundMark x1="93653" y1="88770" x2="89249" y2="98340"/>
                        <a14:foregroundMark x1="89249" y1="98340" x2="86658" y2="95313"/>
                        <a14:foregroundMark x1="95337" y1="89453" x2="96244" y2="96387"/>
                        <a14:foregroundMark x1="90803" y1="85742" x2="58161" y2="44824"/>
                        <a14:foregroundMark x1="58161" y1="44824" x2="62694" y2="41211"/>
                        <a14:foregroundMark x1="20725" y1="4590" x2="36917" y2="4297"/>
                        <a14:foregroundMark x1="36917" y1="4297" x2="55181" y2="7324"/>
                        <a14:foregroundMark x1="55181" y1="7324" x2="64767" y2="17090"/>
                        <a14:foregroundMark x1="64767" y1="17090" x2="69301" y2="27539"/>
                        <a14:foregroundMark x1="69301" y1="27539" x2="65933" y2="40918"/>
                        <a14:foregroundMark x1="55959" y1="54785" x2="70466" y2="71973"/>
                        <a14:foregroundMark x1="52202" y1="48535" x2="35492" y2="50195"/>
                        <a14:foregroundMark x1="35492" y1="50195" x2="22021" y2="48340"/>
                        <a14:foregroundMark x1="22021" y1="48340" x2="10492" y2="42480"/>
                        <a14:foregroundMark x1="10492" y1="42480" x2="9845" y2="41699"/>
                        <a14:foregroundMark x1="45466" y1="3320" x2="30311" y2="879"/>
                        <a14:foregroundMark x1="30311" y1="879" x2="24870" y2="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794" y="189016"/>
            <a:ext cx="530037" cy="7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B3D132-1C04-486B-844A-C017D83DF2FD}"/>
              </a:ext>
            </a:extLst>
          </p:cNvPr>
          <p:cNvSpPr txBox="1"/>
          <p:nvPr/>
        </p:nvSpPr>
        <p:spPr>
          <a:xfrm>
            <a:off x="5029200" y="2190750"/>
            <a:ext cx="4114800" cy="510778"/>
          </a:xfrm>
          <a:prstGeom prst="round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2400" dirty="0"/>
              <a:t>Cô </a:t>
            </a:r>
            <a:r>
              <a:rPr lang="en-US" sz="2400" dirty="0" smtClean="0"/>
              <a:t>thư viện</a:t>
            </a:r>
            <a:r>
              <a:rPr lang="vi-VN" sz="2400" dirty="0" smtClean="0"/>
              <a:t> –</a:t>
            </a:r>
            <a:r>
              <a:rPr lang="en-US" sz="2400" dirty="0" smtClean="0"/>
              <a:t> </a:t>
            </a:r>
            <a:r>
              <a:rPr lang="vi-VN" sz="2400" dirty="0" smtClean="0"/>
              <a:t>quản </a:t>
            </a:r>
            <a:r>
              <a:rPr lang="vi-VN" sz="2400" dirty="0"/>
              <a:t>lý thư viện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880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0C2D443-A48C-56B7-5612-803E397CDFB6}"/>
              </a:ext>
            </a:extLst>
          </p:cNvPr>
          <p:cNvSpPr/>
          <p:nvPr/>
        </p:nvSpPr>
        <p:spPr>
          <a:xfrm>
            <a:off x="4953001" y="3976563"/>
            <a:ext cx="3860878" cy="1047500"/>
          </a:xfrm>
          <a:prstGeom prst="round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3200" dirty="0">
                <a:solidFill>
                  <a:schemeClr val="tx2">
                    <a:lumMod val="10000"/>
                  </a:schemeClr>
                </a:solidFill>
              </a:rPr>
              <a:t>Bác bảo vệ - giữ an toàn cho trường học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92215E6-F0C7-F0C9-E3D1-C219663410BE}"/>
              </a:ext>
            </a:extLst>
          </p:cNvPr>
          <p:cNvSpPr/>
          <p:nvPr/>
        </p:nvSpPr>
        <p:spPr>
          <a:xfrm>
            <a:off x="677183" y="3976563"/>
            <a:ext cx="3610846" cy="1047500"/>
          </a:xfrm>
          <a:prstGeom prst="round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3200" dirty="0">
                <a:solidFill>
                  <a:schemeClr val="tx2">
                    <a:lumMod val="10000"/>
                  </a:schemeClr>
                </a:solidFill>
              </a:rPr>
              <a:t>Cô lao công – 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vệ sinh </a:t>
            </a:r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</a:rPr>
              <a:t>trường </a:t>
            </a:r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</a:rPr>
              <a:t>lớp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050" name="Picture 2" descr="Janitor Cleaning The Classroom Stock Illustration - Download Image Now -  Education, Custodian, Cleaning - iStock">
            <a:extLst>
              <a:ext uri="{FF2B5EF4-FFF2-40B4-BE49-F238E27FC236}">
                <a16:creationId xmlns:a16="http://schemas.microsoft.com/office/drawing/2014/main" xmlns="" id="{C4F625F1-89BF-234F-02A4-7E7162CC7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/>
          <a:stretch/>
        </p:blipFill>
        <p:spPr bwMode="auto">
          <a:xfrm>
            <a:off x="677182" y="885394"/>
            <a:ext cx="4002133" cy="2884787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ctor Illustration of School Building Cartoon Stock Illustration -  Illustration of back, drawing: 86002256">
            <a:extLst>
              <a:ext uri="{FF2B5EF4-FFF2-40B4-BE49-F238E27FC236}">
                <a16:creationId xmlns:a16="http://schemas.microsoft.com/office/drawing/2014/main" xmlns="" id="{2C107524-E5CA-D8DF-345C-906D7B1E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45" y="885392"/>
            <a:ext cx="4002133" cy="2830772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ình ảnh Cử Chỉ Phim Hoạt Hình Phim Hoạt Hình Phim Hoạt Hình Bảo Vệ PNG ,  Phim Hoạt Hình Bảo Vệ, Sự Nghiệp, Màu Xanh PNG và Vector với nền trong">
            <a:extLst>
              <a:ext uri="{FF2B5EF4-FFF2-40B4-BE49-F238E27FC236}">
                <a16:creationId xmlns:a16="http://schemas.microsoft.com/office/drawing/2014/main" xmlns="" id="{F7354098-331A-ACFD-68D7-5649175E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9" b="93125" l="10000" r="90000">
                        <a14:foregroundMark x1="47656" y1="9844" x2="51563" y2="9688"/>
                        <a14:foregroundMark x1="55781" y1="92500" x2="54688" y2="93281"/>
                        <a14:foregroundMark x1="48125" y1="6719" x2="51250" y2="671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0381" y="1502597"/>
            <a:ext cx="2479407" cy="226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EDCB26-992E-1589-2636-EA2928D9EBEC}"/>
              </a:ext>
            </a:extLst>
          </p:cNvPr>
          <p:cNvSpPr/>
          <p:nvPr/>
        </p:nvSpPr>
        <p:spPr>
          <a:xfrm>
            <a:off x="1252336" y="237407"/>
            <a:ext cx="6554480" cy="584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2600" b="1" dirty="0">
                <a:solidFill>
                  <a:schemeClr val="bg2">
                    <a:lumMod val="10000"/>
                  </a:schemeClr>
                </a:solidFill>
              </a:rPr>
              <a:t>Trường học có những ai và công việc của họ là gì?</a:t>
            </a:r>
            <a:endParaRPr lang="en-US" sz="2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2" descr="Magnifying Glass With Human Eye Stock Illustration - Download Image Now -  Cartoon, Clip Art, Color Image - iStock">
            <a:extLst>
              <a:ext uri="{FF2B5EF4-FFF2-40B4-BE49-F238E27FC236}">
                <a16:creationId xmlns:a16="http://schemas.microsoft.com/office/drawing/2014/main" xmlns="" id="{30D92A62-8472-7A0F-7B8A-A13C5E7C7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9" b="98340" l="2073" r="96244">
                        <a14:foregroundMark x1="52202" y1="6445" x2="34974" y2="3809"/>
                        <a14:foregroundMark x1="34974" y1="3809" x2="19948" y2="6543"/>
                        <a14:foregroundMark x1="19948" y1="6543" x2="9715" y2="12207"/>
                        <a14:foregroundMark x1="9715" y1="12207" x2="3756" y2="22070"/>
                        <a14:foregroundMark x1="3756" y1="22070" x2="2720" y2="32422"/>
                        <a14:foregroundMark x1="2720" y1="32422" x2="7772" y2="41797"/>
                        <a14:foregroundMark x1="7772" y1="41797" x2="7772" y2="41797"/>
                        <a14:foregroundMark x1="3238" y1="21191" x2="2073" y2="32520"/>
                        <a14:foregroundMark x1="90415" y1="82813" x2="94948" y2="92188"/>
                        <a14:foregroundMark x1="94948" y1="92188" x2="81088" y2="92188"/>
                        <a14:foregroundMark x1="81088" y1="92188" x2="79404" y2="89746"/>
                        <a14:foregroundMark x1="93653" y1="88770" x2="89249" y2="98340"/>
                        <a14:foregroundMark x1="89249" y1="98340" x2="86658" y2="95313"/>
                        <a14:foregroundMark x1="95337" y1="89453" x2="96244" y2="96387"/>
                        <a14:foregroundMark x1="90803" y1="85742" x2="58161" y2="44824"/>
                        <a14:foregroundMark x1="58161" y1="44824" x2="62694" y2="41211"/>
                        <a14:foregroundMark x1="20725" y1="4590" x2="36917" y2="4297"/>
                        <a14:foregroundMark x1="36917" y1="4297" x2="55181" y2="7324"/>
                        <a14:foregroundMark x1="55181" y1="7324" x2="64767" y2="17090"/>
                        <a14:foregroundMark x1="64767" y1="17090" x2="69301" y2="27539"/>
                        <a14:foregroundMark x1="69301" y1="27539" x2="65933" y2="40918"/>
                        <a14:foregroundMark x1="55959" y1="54785" x2="70466" y2="71973"/>
                        <a14:foregroundMark x1="52202" y1="48535" x2="35492" y2="50195"/>
                        <a14:foregroundMark x1="35492" y1="50195" x2="22021" y2="48340"/>
                        <a14:foregroundMark x1="22021" y1="48340" x2="10492" y2="42480"/>
                        <a14:foregroundMark x1="10492" y1="42480" x2="9845" y2="41699"/>
                        <a14:foregroundMark x1="45466" y1="3320" x2="30311" y2="879"/>
                        <a14:foregroundMark x1="30311" y1="879" x2="24870" y2="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794" y="189016"/>
            <a:ext cx="530037" cy="7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6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DF2AC4A-BA98-C16B-E2DC-F224B6F17269}"/>
              </a:ext>
            </a:extLst>
          </p:cNvPr>
          <p:cNvSpPr/>
          <p:nvPr/>
        </p:nvSpPr>
        <p:spPr>
          <a:xfrm>
            <a:off x="499307" y="438150"/>
            <a:ext cx="8305800" cy="2434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vi-VN" sz="4000" b="1" dirty="0">
                <a:solidFill>
                  <a:schemeClr val="tx2">
                    <a:lumMod val="10000"/>
                  </a:schemeClr>
                </a:solidFill>
                <a:latin typeface="HP001 4 hang 1 ô ly" pitchFamily="34" charset="0"/>
              </a:rPr>
              <a:t>	</a:t>
            </a:r>
            <a:r>
              <a:rPr lang="vi-VN" sz="3600" b="1" dirty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Trường học gồm có </a:t>
            </a:r>
            <a:r>
              <a:rPr lang="en-US" sz="3600" b="1" dirty="0" smtClean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các </a:t>
            </a:r>
            <a:r>
              <a:rPr lang="vi-VN" sz="3600" b="1" dirty="0" smtClean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thầy cô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 </a:t>
            </a:r>
            <a:r>
              <a:rPr lang="en-US" sz="3600" b="1" dirty="0" smtClean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giáo, các bạn</a:t>
            </a:r>
            <a:r>
              <a:rPr lang="vi-VN" sz="3600" b="1" dirty="0" smtClean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 </a:t>
            </a:r>
            <a:r>
              <a:rPr lang="vi-VN" sz="3600" b="1" dirty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học sinh và các nhân viên nhà trường. Mỗi người có nhiệm vụ khác nhau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 và </a:t>
            </a:r>
            <a:r>
              <a:rPr lang="en-US" sz="3600" b="1" dirty="0" smtClean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công việc của 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ai cũng </a:t>
            </a:r>
            <a:r>
              <a:rPr lang="en-US" sz="3600" b="1" dirty="0" smtClean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đều 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quan trọng</a:t>
            </a:r>
            <a:r>
              <a:rPr lang="vi-VN" sz="3600" b="1" dirty="0">
                <a:solidFill>
                  <a:schemeClr val="tx2">
                    <a:lumMod val="10000"/>
                  </a:schemeClr>
                </a:solidFill>
                <a:cs typeface="HP001 5H" pitchFamily="34" charset="0"/>
              </a:rPr>
              <a:t>. </a:t>
            </a:r>
          </a:p>
        </p:txBody>
      </p:sp>
      <p:pic>
        <p:nvPicPr>
          <p:cNvPr id="1028" name="Picture 4" descr="Cute Cartoon Kids and Teacher Stock Vector - Illustration of child,  cartoon: 218040285">
            <a:extLst>
              <a:ext uri="{FF2B5EF4-FFF2-40B4-BE49-F238E27FC236}">
                <a16:creationId xmlns:a16="http://schemas.microsoft.com/office/drawing/2014/main" xmlns="" id="{A5646FAF-0212-93F3-20FA-1B450863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2" b="95122" l="10000" r="90000">
                        <a14:foregroundMark x1="23125" y1="93380" x2="22625" y2="51220"/>
                        <a14:foregroundMark x1="22625" y1="51220" x2="22875" y2="49129"/>
                        <a14:foregroundMark x1="63250" y1="80139" x2="64500" y2="59233"/>
                        <a14:foregroundMark x1="64500" y1="59233" x2="65375" y2="56620"/>
                        <a14:foregroundMark x1="64750" y1="87805" x2="64750" y2="89024"/>
                        <a14:foregroundMark x1="81375" y1="74913" x2="82625" y2="56272"/>
                        <a14:foregroundMark x1="75250" y1="89199" x2="77125" y2="84146"/>
                        <a14:foregroundMark x1="61875" y1="94774" x2="62750" y2="93380"/>
                        <a14:foregroundMark x1="67000" y1="94774" x2="65750" y2="93380"/>
                        <a14:foregroundMark x1="67125" y1="74042" x2="68125" y2="75261"/>
                        <a14:foregroundMark x1="85375" y1="94251" x2="85875" y2="95122"/>
                        <a14:foregroundMark x1="36500" y1="74739" x2="36500" y2="79617"/>
                        <a14:foregroundMark x1="64750" y1="51220" x2="66125" y2="51220"/>
                        <a14:foregroundMark x1="30125" y1="65679" x2="30125" y2="65679"/>
                        <a14:foregroundMark x1="44375" y1="67596" x2="44750" y2="67596"/>
                        <a14:foregroundMark x1="42875" y1="66202" x2="42875" y2="66202"/>
                        <a14:foregroundMark x1="35375" y1="92334" x2="35375" y2="92334"/>
                        <a14:foregroundMark x1="37875" y1="91986" x2="37875" y2="91986"/>
                        <a14:foregroundMark x1="21000" y1="68815" x2="21000" y2="68815"/>
                        <a14:foregroundMark x1="62250" y1="34669" x2="62250" y2="34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202" y="2539659"/>
            <a:ext cx="3736956" cy="26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School kids cartoon characters set">
            <a:extLst>
              <a:ext uri="{FF2B5EF4-FFF2-40B4-BE49-F238E27FC236}">
                <a16:creationId xmlns:a16="http://schemas.microsoft.com/office/drawing/2014/main" xmlns="" id="{5545CD9E-4874-183A-1689-7A7B0888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9" b="95383" l="3100" r="94900">
                        <a14:foregroundMark x1="6750" y1="35362" x2="6850" y2="43861"/>
                        <a14:foregroundMark x1="6850" y1="43861" x2="6850" y2="43861"/>
                        <a14:foregroundMark x1="19800" y1="88772" x2="20000" y2="90871"/>
                        <a14:foregroundMark x1="14900" y1="86149" x2="15150" y2="88038"/>
                        <a14:foregroundMark x1="18550" y1="78909" x2="18550" y2="78909"/>
                        <a14:foregroundMark x1="20650" y1="92865" x2="20650" y2="92865"/>
                        <a14:foregroundMark x1="15500" y1="92655" x2="15500" y2="92655"/>
                        <a14:foregroundMark x1="3100" y1="32529" x2="3100" y2="32529"/>
                        <a14:foregroundMark x1="39850" y1="58552" x2="39850" y2="58552"/>
                        <a14:foregroundMark x1="94900" y1="18363" x2="94900" y2="18363"/>
                        <a14:foregroundMark x1="88250" y1="92655" x2="88250" y2="92655"/>
                        <a14:foregroundMark x1="80100" y1="94124" x2="80100" y2="94124"/>
                        <a14:foregroundMark x1="51600" y1="94439" x2="51600" y2="94439"/>
                        <a14:foregroundMark x1="54800" y1="92550" x2="54800" y2="92550"/>
                        <a14:foregroundMark x1="32200" y1="94858" x2="32200" y2="94858"/>
                        <a14:foregroundMark x1="15450" y1="95173" x2="15450" y2="95173"/>
                        <a14:foregroundMark x1="91550" y1="32949" x2="91550" y2="32949"/>
                        <a14:foregroundMark x1="42650" y1="38195" x2="42650" y2="38195"/>
                        <a14:foregroundMark x1="65900" y1="28332" x2="65900" y2="28332"/>
                        <a14:foregroundMark x1="4950" y1="40294" x2="4950" y2="40294"/>
                        <a14:foregroundMark x1="20650" y1="95173" x2="20650" y2="95173"/>
                        <a14:foregroundMark x1="54950" y1="94858" x2="54950" y2="94858"/>
                        <a14:foregroundMark x1="31950" y1="95383" x2="31950" y2="95383"/>
                        <a14:backgroundMark x1="90850" y1="32949" x2="90850" y2="32949"/>
                        <a14:backgroundMark x1="91700" y1="35152" x2="91700" y2="35152"/>
                        <a14:backgroundMark x1="30950" y1="41343" x2="30950" y2="41343"/>
                        <a14:backgroundMark x1="11150" y1="45645" x2="11150" y2="4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873"/>
            <a:ext cx="3809999" cy="181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7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5813" y="2343150"/>
            <a:ext cx="87440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 đã làm gì để thể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với các nhân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nhà trường ?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81000" y="209550"/>
            <a:ext cx="863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/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52400" y="860979"/>
            <a:ext cx="8763000" cy="126188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378">
              <a:defRPr/>
            </a:pP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78">
              <a:defRPr/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học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27370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Downloads\image (3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8" t="14348" r="21105" b="45504"/>
          <a:stretch/>
        </p:blipFill>
        <p:spPr bwMode="auto">
          <a:xfrm>
            <a:off x="76200" y="293137"/>
            <a:ext cx="4648200" cy="24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ownloads\image (3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54278" r="22290" b="4922"/>
          <a:stretch/>
        </p:blipFill>
        <p:spPr bwMode="auto">
          <a:xfrm>
            <a:off x="4349802" y="2503523"/>
            <a:ext cx="4794198" cy="26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0" descr="https://i.pinimg.com/564x/ee/67/a5/ee67a5966f431c1bd8d80122fcd8e3e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7649881" y="361950"/>
            <a:ext cx="1428551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" y="3486150"/>
            <a:ext cx="1752325" cy="163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609752"/>
            <a:ext cx="5334000" cy="33221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3580" y="666750"/>
            <a:ext cx="35996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 chơi đóng vai</a:t>
            </a:r>
          </a:p>
          <a:p>
            <a:pPr algn="ctr"/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Ai có thể giúp tôi?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14550"/>
            <a:ext cx="6801460" cy="299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601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3757"/>
            <a:ext cx="5105400" cy="392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84EEC4A4-DE45-FBD4-6E15-852932899EEA}"/>
              </a:ext>
            </a:extLst>
          </p:cNvPr>
          <p:cNvSpPr/>
          <p:nvPr/>
        </p:nvSpPr>
        <p:spPr>
          <a:xfrm>
            <a:off x="1052714" y="425504"/>
            <a:ext cx="6539112" cy="622246"/>
          </a:xfrm>
          <a:prstGeom prst="roundRect">
            <a:avLst>
              <a:gd name="adj" fmla="val 2374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r>
              <a:rPr lang="vi-VN" b="1" dirty="0">
                <a:solidFill>
                  <a:schemeClr val="bg2">
                    <a:lumMod val="10000"/>
                  </a:schemeClr>
                </a:solidFill>
              </a:rPr>
              <a:t>Quan sát việc làm của các bạn trong các hình dưới đây. </a:t>
            </a:r>
          </a:p>
          <a:p>
            <a:r>
              <a:rPr lang="vi-VN" b="1" dirty="0">
                <a:solidFill>
                  <a:schemeClr val="bg2">
                    <a:lumMod val="10000"/>
                  </a:schemeClr>
                </a:solidFill>
              </a:rPr>
              <a:t>Nếu là em, em sẽ làm gì?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 descr="Button Icon, Cartoon pink pause button, cartoon Character, angle, logo png  | PNGWing">
            <a:extLst>
              <a:ext uri="{FF2B5EF4-FFF2-40B4-BE49-F238E27FC236}">
                <a16:creationId xmlns="" xmlns:a16="http://schemas.microsoft.com/office/drawing/2014/main" id="{AA80351E-1BD2-482E-D976-09474076B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7" b="90000" l="10000" r="90000">
                        <a14:foregroundMark x1="45326" y1="9231" x2="49783" y2="9077"/>
                        <a14:foregroundMark x1="65761" y1="15077" x2="66087" y2="15385"/>
                        <a14:foregroundMark x1="70000" y1="19846" x2="76630" y2="37077"/>
                        <a14:foregroundMark x1="77391" y1="43692" x2="78043" y2="60000"/>
                        <a14:foregroundMark x1="78043" y1="60000" x2="70109" y2="78154"/>
                        <a14:foregroundMark x1="67283" y1="81385" x2="45435" y2="89538"/>
                        <a14:foregroundMark x1="45435" y1="89538" x2="32826" y2="83231"/>
                        <a14:foregroundMark x1="55109" y1="88769" x2="51630" y2="89846"/>
                        <a14:foregroundMark x1="60435" y1="10769" x2="64891" y2="14154"/>
                        <a14:foregroundMark x1="22717" y1="67077" x2="33261" y2="84000"/>
                        <a14:foregroundMark x1="25109" y1="74769" x2="30217" y2="78923"/>
                        <a14:foregroundMark x1="56848" y1="8923" x2="56848" y2="8923"/>
                        <a14:foregroundMark x1="57391" y1="8923" x2="57391" y2="8923"/>
                        <a14:foregroundMark x1="28478" y1="17385" x2="28478" y2="17385"/>
                        <a14:foregroundMark x1="32283" y1="13385" x2="32283" y2="13385"/>
                        <a14:foregroundMark x1="35000" y1="11077" x2="35000" y2="11077"/>
                        <a14:foregroundMark x1="25652" y1="21692" x2="25652" y2="21692"/>
                        <a14:foregroundMark x1="24130" y1="24923" x2="24130" y2="24923"/>
                        <a14:foregroundMark x1="56304" y1="8000" x2="56304" y2="8000"/>
                        <a14:foregroundMark x1="30000" y1="15692" x2="30000" y2="15692"/>
                        <a14:foregroundMark x1="38152" y1="9231" x2="38152" y2="9231"/>
                        <a14:foregroundMark x1="36848" y1="10308" x2="36848" y2="10308"/>
                        <a14:foregroundMark x1="41522" y1="8154" x2="44022" y2="7692"/>
                        <a14:foregroundMark x1="31196" y1="14462" x2="33804" y2="12923"/>
                        <a14:foregroundMark x1="33587" y1="12615" x2="35326" y2="12154"/>
                        <a14:foregroundMark x1="36848" y1="9846" x2="36848" y2="9846"/>
                        <a14:foregroundMark x1="45326" y1="7077" x2="45326" y2="70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7" y="461596"/>
            <a:ext cx="829876" cy="5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856A607-7A69-12AE-69DF-0B540966C8F5}"/>
              </a:ext>
            </a:extLst>
          </p:cNvPr>
          <p:cNvSpPr txBox="1"/>
          <p:nvPr/>
        </p:nvSpPr>
        <p:spPr>
          <a:xfrm>
            <a:off x="5598959" y="1962150"/>
            <a:ext cx="3513143" cy="14557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9" tIns="34295" rIns="68589" bIns="34295" rtlCol="0">
            <a:spAutoFit/>
          </a:bodyPr>
          <a:lstStyle/>
          <a:p>
            <a:pPr algn="just"/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Khi gặp thầy, cô giáo các em phải cúi đầu chào.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D8B0215-0235-8358-D544-30AFADF63F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783"/>
          <a:stretch/>
        </p:blipFill>
        <p:spPr>
          <a:xfrm>
            <a:off x="1052714" y="966102"/>
            <a:ext cx="3382562" cy="3610856"/>
          </a:xfrm>
          <a:prstGeom prst="roundRect">
            <a:avLst>
              <a:gd name="adj" fmla="val 6899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4EEC4A4-DE45-FBD4-6E15-852932899EEA}"/>
              </a:ext>
            </a:extLst>
          </p:cNvPr>
          <p:cNvSpPr/>
          <p:nvPr/>
        </p:nvSpPr>
        <p:spPr>
          <a:xfrm>
            <a:off x="1052714" y="185038"/>
            <a:ext cx="6539112" cy="622246"/>
          </a:xfrm>
          <a:prstGeom prst="roundRect">
            <a:avLst>
              <a:gd name="adj" fmla="val 2374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r>
              <a:rPr lang="vi-VN" b="1" dirty="0">
                <a:solidFill>
                  <a:schemeClr val="bg2">
                    <a:lumMod val="10000"/>
                  </a:schemeClr>
                </a:solidFill>
              </a:rPr>
              <a:t>Quan sát việc làm của các bạn trong các hình dưới đây. </a:t>
            </a:r>
          </a:p>
          <a:p>
            <a:r>
              <a:rPr lang="vi-VN" b="1" dirty="0">
                <a:solidFill>
                  <a:schemeClr val="bg2">
                    <a:lumMod val="10000"/>
                  </a:schemeClr>
                </a:solidFill>
              </a:rPr>
              <a:t>Nếu là em, em sẽ làm gì?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 descr="Button Icon, Cartoon pink pause button, cartoon Character, angle, logo png  | PNGWing">
            <a:extLst>
              <a:ext uri="{FF2B5EF4-FFF2-40B4-BE49-F238E27FC236}">
                <a16:creationId xmlns="" xmlns:a16="http://schemas.microsoft.com/office/drawing/2014/main" id="{AA80351E-1BD2-482E-D976-09474076B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77" b="90000" l="10000" r="90000">
                        <a14:foregroundMark x1="45326" y1="9231" x2="49783" y2="9077"/>
                        <a14:foregroundMark x1="65761" y1="15077" x2="66087" y2="15385"/>
                        <a14:foregroundMark x1="70000" y1="19846" x2="76630" y2="37077"/>
                        <a14:foregroundMark x1="77391" y1="43692" x2="78043" y2="60000"/>
                        <a14:foregroundMark x1="78043" y1="60000" x2="70109" y2="78154"/>
                        <a14:foregroundMark x1="67283" y1="81385" x2="45435" y2="89538"/>
                        <a14:foregroundMark x1="45435" y1="89538" x2="32826" y2="83231"/>
                        <a14:foregroundMark x1="55109" y1="88769" x2="51630" y2="89846"/>
                        <a14:foregroundMark x1="60435" y1="10769" x2="64891" y2="14154"/>
                        <a14:foregroundMark x1="22717" y1="67077" x2="33261" y2="84000"/>
                        <a14:foregroundMark x1="25109" y1="74769" x2="30217" y2="78923"/>
                        <a14:foregroundMark x1="56848" y1="8923" x2="56848" y2="8923"/>
                        <a14:foregroundMark x1="57391" y1="8923" x2="57391" y2="8923"/>
                        <a14:foregroundMark x1="28478" y1="17385" x2="28478" y2="17385"/>
                        <a14:foregroundMark x1="32283" y1="13385" x2="32283" y2="13385"/>
                        <a14:foregroundMark x1="35000" y1="11077" x2="35000" y2="11077"/>
                        <a14:foregroundMark x1="25652" y1="21692" x2="25652" y2="21692"/>
                        <a14:foregroundMark x1="24130" y1="24923" x2="24130" y2="24923"/>
                        <a14:foregroundMark x1="56304" y1="8000" x2="56304" y2="8000"/>
                        <a14:foregroundMark x1="30000" y1="15692" x2="30000" y2="15692"/>
                        <a14:foregroundMark x1="38152" y1="9231" x2="38152" y2="9231"/>
                        <a14:foregroundMark x1="36848" y1="10308" x2="36848" y2="10308"/>
                        <a14:foregroundMark x1="41522" y1="8154" x2="44022" y2="7692"/>
                        <a14:foregroundMark x1="31196" y1="14462" x2="33804" y2="12923"/>
                        <a14:foregroundMark x1="33587" y1="12615" x2="35326" y2="12154"/>
                        <a14:foregroundMark x1="36848" y1="9846" x2="36848" y2="9846"/>
                        <a14:foregroundMark x1="45326" y1="7077" x2="45326" y2="70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7" y="221130"/>
            <a:ext cx="829876" cy="5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856A607-7A69-12AE-69DF-0B540966C8F5}"/>
              </a:ext>
            </a:extLst>
          </p:cNvPr>
          <p:cNvSpPr txBox="1"/>
          <p:nvPr/>
        </p:nvSpPr>
        <p:spPr>
          <a:xfrm>
            <a:off x="4880460" y="1116033"/>
            <a:ext cx="3513143" cy="9960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9" tIns="34295" rIns="68589" bIns="34295" rtlCol="0">
            <a:spAutoFit/>
          </a:bodyPr>
          <a:lstStyle/>
          <a:p>
            <a:pPr algn="just"/>
            <a:r>
              <a:rPr lang="vi-VN" sz="2700" dirty="0" smtClean="0"/>
              <a:t>Cô </a:t>
            </a:r>
            <a:r>
              <a:rPr lang="vi-VN" sz="2700" dirty="0"/>
              <a:t>lao công đang quét dọn trên sân trường.</a:t>
            </a:r>
            <a:endParaRPr lang="en-US" sz="27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EAC92E-4092-742D-B9C5-91FA4FE7F0D6}"/>
              </a:ext>
            </a:extLst>
          </p:cNvPr>
          <p:cNvSpPr txBox="1"/>
          <p:nvPr/>
        </p:nvSpPr>
        <p:spPr>
          <a:xfrm>
            <a:off x="4880460" y="2971363"/>
            <a:ext cx="3513143" cy="99601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9" tIns="34295" rIns="68589" bIns="34295" rtlCol="0">
            <a:spAutoFit/>
          </a:bodyPr>
          <a:lstStyle/>
          <a:p>
            <a:pPr algn="just"/>
            <a:r>
              <a:rPr lang="vi-VN" sz="2700" dirty="0"/>
              <a:t>	Em cùng bạn giúp đỡ cô lao công.</a:t>
            </a:r>
            <a:endParaRPr lang="en-US" sz="2700" dirty="0"/>
          </a:p>
        </p:txBody>
      </p:sp>
      <p:pic>
        <p:nvPicPr>
          <p:cNvPr id="2050" name="Picture 2" descr="Mũi Tên Màu Xanh Da Trời Đường - Miễn Phí vector hình ảnh trên Pixabay">
            <a:extLst>
              <a:ext uri="{FF2B5EF4-FFF2-40B4-BE49-F238E27FC236}">
                <a16:creationId xmlns="" xmlns:a16="http://schemas.microsoft.com/office/drawing/2014/main" id="{15DC72C2-701A-7D7B-1FA9-42F1CB94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02728" y="2448150"/>
            <a:ext cx="1287923" cy="6468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4EEC4A4-DE45-FBD4-6E15-852932899EEA}"/>
              </a:ext>
            </a:extLst>
          </p:cNvPr>
          <p:cNvSpPr/>
          <p:nvPr/>
        </p:nvSpPr>
        <p:spPr>
          <a:xfrm>
            <a:off x="1052714" y="185038"/>
            <a:ext cx="6539112" cy="622246"/>
          </a:xfrm>
          <a:prstGeom prst="roundRect">
            <a:avLst>
              <a:gd name="adj" fmla="val 2374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r>
              <a:rPr lang="vi-VN" b="1" dirty="0">
                <a:solidFill>
                  <a:schemeClr val="bg2">
                    <a:lumMod val="10000"/>
                  </a:schemeClr>
                </a:solidFill>
              </a:rPr>
              <a:t>Quan sát việc làm của các bạn trong các hình dưới đây. </a:t>
            </a:r>
          </a:p>
          <a:p>
            <a:r>
              <a:rPr lang="vi-VN" b="1" dirty="0">
                <a:solidFill>
                  <a:schemeClr val="bg2">
                    <a:lumMod val="10000"/>
                  </a:schemeClr>
                </a:solidFill>
              </a:rPr>
              <a:t>Nếu là em, em sẽ làm gì?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 descr="Button Icon, Cartoon pink pause button, cartoon Character, angle, logo png  | PNGWing">
            <a:extLst>
              <a:ext uri="{FF2B5EF4-FFF2-40B4-BE49-F238E27FC236}">
                <a16:creationId xmlns="" xmlns:a16="http://schemas.microsoft.com/office/drawing/2014/main" id="{AA80351E-1BD2-482E-D976-09474076B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77" b="90000" l="10000" r="90000">
                        <a14:foregroundMark x1="45326" y1="9231" x2="49783" y2="9077"/>
                        <a14:foregroundMark x1="65761" y1="15077" x2="66087" y2="15385"/>
                        <a14:foregroundMark x1="70000" y1="19846" x2="76630" y2="37077"/>
                        <a14:foregroundMark x1="77391" y1="43692" x2="78043" y2="60000"/>
                        <a14:foregroundMark x1="78043" y1="60000" x2="70109" y2="78154"/>
                        <a14:foregroundMark x1="67283" y1="81385" x2="45435" y2="89538"/>
                        <a14:foregroundMark x1="45435" y1="89538" x2="32826" y2="83231"/>
                        <a14:foregroundMark x1="55109" y1="88769" x2="51630" y2="89846"/>
                        <a14:foregroundMark x1="60435" y1="10769" x2="64891" y2="14154"/>
                        <a14:foregroundMark x1="22717" y1="67077" x2="33261" y2="84000"/>
                        <a14:foregroundMark x1="25109" y1="74769" x2="30217" y2="78923"/>
                        <a14:foregroundMark x1="56848" y1="8923" x2="56848" y2="8923"/>
                        <a14:foregroundMark x1="57391" y1="8923" x2="57391" y2="8923"/>
                        <a14:foregroundMark x1="28478" y1="17385" x2="28478" y2="17385"/>
                        <a14:foregroundMark x1="32283" y1="13385" x2="32283" y2="13385"/>
                        <a14:foregroundMark x1="35000" y1="11077" x2="35000" y2="11077"/>
                        <a14:foregroundMark x1="25652" y1="21692" x2="25652" y2="21692"/>
                        <a14:foregroundMark x1="24130" y1="24923" x2="24130" y2="24923"/>
                        <a14:foregroundMark x1="56304" y1="8000" x2="56304" y2="8000"/>
                        <a14:foregroundMark x1="30000" y1="15692" x2="30000" y2="15692"/>
                        <a14:foregroundMark x1="38152" y1="9231" x2="38152" y2="9231"/>
                        <a14:foregroundMark x1="36848" y1="10308" x2="36848" y2="10308"/>
                        <a14:foregroundMark x1="41522" y1="8154" x2="44022" y2="7692"/>
                        <a14:foregroundMark x1="31196" y1="14462" x2="33804" y2="12923"/>
                        <a14:foregroundMark x1="33587" y1="12615" x2="35326" y2="12154"/>
                        <a14:foregroundMark x1="36848" y1="9846" x2="36848" y2="9846"/>
                        <a14:foregroundMark x1="45326" y1="7077" x2="45326" y2="70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7" y="221130"/>
            <a:ext cx="829876" cy="5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13DA70-1744-9CFA-1432-8B0175B9D9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545" r="238"/>
          <a:stretch/>
        </p:blipFill>
        <p:spPr>
          <a:xfrm>
            <a:off x="1260183" y="996924"/>
            <a:ext cx="3382562" cy="3610856"/>
          </a:xfrm>
          <a:prstGeom prst="roundRect">
            <a:avLst>
              <a:gd name="adj" fmla="val 7126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02F7B77-425C-B660-1E12-D8EE0A8ED76C}"/>
              </a:ext>
            </a:extLst>
          </p:cNvPr>
          <p:cNvSpPr txBox="1"/>
          <p:nvPr/>
        </p:nvSpPr>
        <p:spPr>
          <a:xfrm>
            <a:off x="4880460" y="1116033"/>
            <a:ext cx="3513143" cy="9960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9" tIns="34295" rIns="68589" bIns="34295" rtlCol="0">
            <a:spAutoFit/>
          </a:bodyPr>
          <a:lstStyle/>
          <a:p>
            <a:pPr algn="just"/>
            <a:r>
              <a:rPr lang="vi-VN" sz="2700" dirty="0" smtClean="0"/>
              <a:t>Chú </a:t>
            </a:r>
            <a:r>
              <a:rPr lang="vi-VN" sz="2700" dirty="0"/>
              <a:t>bảo vệ đang canh gác ở cổng trường.</a:t>
            </a:r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376E5C-EE74-D0DE-51D9-6EDA0C8D57BE}"/>
              </a:ext>
            </a:extLst>
          </p:cNvPr>
          <p:cNvSpPr txBox="1"/>
          <p:nvPr/>
        </p:nvSpPr>
        <p:spPr>
          <a:xfrm>
            <a:off x="4880460" y="3267088"/>
            <a:ext cx="3513143" cy="996017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9" tIns="34295" rIns="68589" bIns="34295" rtlCol="0">
            <a:spAutoFit/>
          </a:bodyPr>
          <a:lstStyle/>
          <a:p>
            <a:pPr algn="just"/>
            <a:r>
              <a:rPr lang="vi-VN" sz="2700" dirty="0" smtClean="0"/>
              <a:t>Em </a:t>
            </a:r>
            <a:r>
              <a:rPr lang="vi-VN" sz="2700" dirty="0"/>
              <a:t>cùng bạn chào hỏi lễ phép</a:t>
            </a:r>
            <a:r>
              <a:rPr lang="en-US" sz="2700" dirty="0">
                <a:latin typeface="HP-211" pitchFamily="34" charset="0"/>
              </a:rPr>
              <a:t>.</a:t>
            </a:r>
          </a:p>
        </p:txBody>
      </p:sp>
      <p:pic>
        <p:nvPicPr>
          <p:cNvPr id="6" name="Picture 2" descr="Mũi Tên Màu Xanh Da Trời Đường - Miễn Phí vector hình ảnh trên Pixabay">
            <a:extLst>
              <a:ext uri="{FF2B5EF4-FFF2-40B4-BE49-F238E27FC236}">
                <a16:creationId xmlns="" xmlns:a16="http://schemas.microsoft.com/office/drawing/2014/main" id="{103DEA9F-2819-45FE-D05B-40EB626B8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6615">
            <a:off x="8013475" y="2605219"/>
            <a:ext cx="1096262" cy="5505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1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E26E647-DFFD-46B5-BFA7-CF091006E909}"/>
              </a:ext>
            </a:extLst>
          </p:cNvPr>
          <p:cNvGrpSpPr/>
          <p:nvPr/>
        </p:nvGrpSpPr>
        <p:grpSpPr>
          <a:xfrm>
            <a:off x="55667" y="199652"/>
            <a:ext cx="9032666" cy="4808091"/>
            <a:chOff x="74223" y="266203"/>
            <a:chExt cx="12043554" cy="64107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00065C3-334C-4D2B-96E2-12AB45D81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9"/>
            <a:stretch/>
          </p:blipFill>
          <p:spPr>
            <a:xfrm>
              <a:off x="74223" y="698778"/>
              <a:ext cx="11602277" cy="59782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DE95776-06D6-4B3E-B07C-F4589D4D7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9347" y="266203"/>
              <a:ext cx="1881106" cy="17645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7C3C522-09D3-4FE9-AD92-A7FB42A71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3129" y="1054447"/>
              <a:ext cx="1214648" cy="7926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4BFA0DF-A5B4-4CB0-864A-B8F728329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393" y="332508"/>
              <a:ext cx="1811668" cy="11822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C70746-8E4A-4750-9C95-EFD9F73A4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579" y="698778"/>
              <a:ext cx="1881106" cy="73726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894692" y="1916889"/>
            <a:ext cx="4018776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54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128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3.33333E-6 L 0.00156 -0.23449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1736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DA2D60-EA39-3699-5689-4C856EAA4683}"/>
              </a:ext>
            </a:extLst>
          </p:cNvPr>
          <p:cNvSpPr txBox="1"/>
          <p:nvPr/>
        </p:nvSpPr>
        <p:spPr>
          <a:xfrm>
            <a:off x="228600" y="466035"/>
            <a:ext cx="8134350" cy="44352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9" tIns="34295" rIns="68589" bIns="34295">
            <a:spAutoFit/>
          </a:bodyPr>
          <a:lstStyle/>
          <a:p>
            <a:pPr algn="just"/>
            <a:r>
              <a:rPr lang="en-US" sz="2700" dirty="0">
                <a:solidFill>
                  <a:schemeClr val="tx2">
                    <a:lumMod val="10000"/>
                  </a:schemeClr>
                </a:solidFill>
              </a:rPr>
              <a:t>	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 trường học, mỗi người đều có một công việc và công việc nào cũng quan trọng. Em nên 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 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 tất cả các thầy cô giáo cũng như 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nhân 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 trong nhà trường.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Khi gặp gỡ thầy cô và nhân viên trong nhà trường, em nên chào hỏi lễ phép và vui vẻ.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Premium Vector | Little kid standing and reading a story book">
            <a:extLst>
              <a:ext uri="{FF2B5EF4-FFF2-40B4-BE49-F238E27FC236}">
                <a16:creationId xmlns="" xmlns:a16="http://schemas.microsoft.com/office/drawing/2014/main" id="{EB634239-6357-5A9A-5735-793691AD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368" y="2571750"/>
            <a:ext cx="2383214" cy="316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-9525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q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61545" y="2724150"/>
            <a:ext cx="2011498" cy="2092982"/>
          </a:xfrm>
          <a:prstGeom prst="rect">
            <a:avLst/>
          </a:prstGeom>
        </p:spPr>
      </p:pic>
      <p:pic>
        <p:nvPicPr>
          <p:cNvPr id="8" name="q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91" y="2800799"/>
            <a:ext cx="2237509" cy="2100369"/>
          </a:xfrm>
          <a:prstGeom prst="rect">
            <a:avLst/>
          </a:prstGeom>
        </p:spPr>
      </p:pic>
      <p:pic>
        <p:nvPicPr>
          <p:cNvPr id="9" name="q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6934200" y="2884836"/>
            <a:ext cx="2014974" cy="1932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60" t="4209" r="5799"/>
          <a:stretch/>
        </p:blipFill>
        <p:spPr>
          <a:xfrm>
            <a:off x="2895601" y="443"/>
            <a:ext cx="3310478" cy="28843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1400" y="1008043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99"/>
                </a:solidFill>
                <a:latin typeface="HP-211" pitchFamily="34" charset="0"/>
              </a:rPr>
              <a:t>Hộp quà</a:t>
            </a:r>
          </a:p>
          <a:p>
            <a:pPr algn="ctr"/>
            <a:r>
              <a:rPr lang="en-US" sz="3200" b="1" dirty="0" smtClean="0">
                <a:solidFill>
                  <a:srgbClr val="FFFF99"/>
                </a:solidFill>
                <a:latin typeface="HP-211" pitchFamily="34" charset="0"/>
              </a:rPr>
              <a:t>bí mật 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4552950"/>
            <a:ext cx="3722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22543" y="4486669"/>
            <a:ext cx="4331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98094" y="4351407"/>
            <a:ext cx="4187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35" y="561261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CE1CDF3-DADC-83BF-DD2C-53BAF98B1510}"/>
              </a:ext>
            </a:extLst>
          </p:cNvPr>
          <p:cNvSpPr/>
          <p:nvPr/>
        </p:nvSpPr>
        <p:spPr>
          <a:xfrm>
            <a:off x="5393664" y="1449515"/>
            <a:ext cx="2897991" cy="3098314"/>
          </a:xfrm>
          <a:prstGeom prst="round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7B4E34-62C9-D08E-F061-E5C84F87B66F}"/>
              </a:ext>
            </a:extLst>
          </p:cNvPr>
          <p:cNvSpPr/>
          <p:nvPr/>
        </p:nvSpPr>
        <p:spPr>
          <a:xfrm>
            <a:off x="948379" y="88600"/>
            <a:ext cx="7967021" cy="965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3600" dirty="0">
                <a:solidFill>
                  <a:srgbClr val="000E18"/>
                </a:solidFill>
              </a:rPr>
              <a:t>Đâu là </a:t>
            </a:r>
            <a:r>
              <a:rPr lang="en-US" sz="3600" dirty="0" err="1" smtClean="0">
                <a:solidFill>
                  <a:srgbClr val="000E18"/>
                </a:solidFill>
              </a:rPr>
              <a:t>cô</a:t>
            </a:r>
            <a:r>
              <a:rPr lang="vi-VN" sz="3600" dirty="0" smtClean="0">
                <a:solidFill>
                  <a:srgbClr val="000E18"/>
                </a:solidFill>
              </a:rPr>
              <a:t> </a:t>
            </a:r>
            <a:r>
              <a:rPr lang="vi-VN" sz="3600" dirty="0">
                <a:solidFill>
                  <a:srgbClr val="000E18"/>
                </a:solidFill>
              </a:rPr>
              <a:t>Hiệu trưởng của trường em?</a:t>
            </a:r>
            <a:endParaRPr lang="en-US" sz="3600" dirty="0">
              <a:solidFill>
                <a:srgbClr val="000E18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D71C8D9-DAD2-F3C8-6FF7-C808064165CF}"/>
              </a:ext>
            </a:extLst>
          </p:cNvPr>
          <p:cNvSpPr/>
          <p:nvPr/>
        </p:nvSpPr>
        <p:spPr>
          <a:xfrm>
            <a:off x="801446" y="1449514"/>
            <a:ext cx="3497106" cy="3122486"/>
          </a:xfrm>
          <a:prstGeom prst="round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xmlns="" id="{133E2E0B-EB8B-4221-0914-C792F1EB4CCD}"/>
              </a:ext>
            </a:extLst>
          </p:cNvPr>
          <p:cNvSpPr/>
          <p:nvPr/>
        </p:nvSpPr>
        <p:spPr>
          <a:xfrm>
            <a:off x="2128646" y="4210591"/>
            <a:ext cx="842706" cy="6744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800" dirty="0">
              <a:solidFill>
                <a:schemeClr val="accent3">
                  <a:lumMod val="10000"/>
                </a:schemeClr>
              </a:solidFill>
            </a:endParaRPr>
          </a:p>
          <a:p>
            <a:pPr algn="ctr"/>
            <a:r>
              <a:rPr lang="vi-VN" sz="3800" dirty="0">
                <a:solidFill>
                  <a:schemeClr val="accent3">
                    <a:lumMod val="10000"/>
                  </a:schemeClr>
                </a:solidFill>
              </a:rPr>
              <a:t>A. </a:t>
            </a:r>
            <a:endParaRPr lang="en-US" sz="38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xmlns="" id="{72A0DD59-8321-B38B-E023-334AAA779779}"/>
              </a:ext>
            </a:extLst>
          </p:cNvPr>
          <p:cNvSpPr/>
          <p:nvPr/>
        </p:nvSpPr>
        <p:spPr>
          <a:xfrm>
            <a:off x="6421306" y="4210590"/>
            <a:ext cx="842706" cy="6744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800" dirty="0">
              <a:solidFill>
                <a:schemeClr val="accent3">
                  <a:lumMod val="10000"/>
                </a:schemeClr>
              </a:solidFill>
            </a:endParaRPr>
          </a:p>
          <a:p>
            <a:pPr algn="ctr"/>
            <a:r>
              <a:rPr lang="vi-VN" sz="3800" dirty="0">
                <a:solidFill>
                  <a:schemeClr val="accent3">
                    <a:lumMod val="10000"/>
                  </a:schemeClr>
                </a:solidFill>
              </a:rPr>
              <a:t>B. </a:t>
            </a:r>
            <a:endParaRPr lang="en-US" sz="38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22CE7D-1E51-191A-D2D7-AA571133F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1035437"/>
            <a:ext cx="1548267" cy="1565256"/>
          </a:xfrm>
          <a:prstGeom prst="rect">
            <a:avLst/>
          </a:prstGeom>
        </p:spPr>
      </p:pic>
      <p:pic>
        <p:nvPicPr>
          <p:cNvPr id="18" name="Picture 2" descr="True And False PNG Photo - PNG All">
            <a:extLst>
              <a:ext uri="{FF2B5EF4-FFF2-40B4-BE49-F238E27FC236}">
                <a16:creationId xmlns:a16="http://schemas.microsoft.com/office/drawing/2014/main" xmlns="" id="{8B132353-91DC-DB14-A042-4AB8320FF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9" t="10121" r="1107" b="10121"/>
          <a:stretch/>
        </p:blipFill>
        <p:spPr bwMode="auto">
          <a:xfrm>
            <a:off x="7795111" y="1078945"/>
            <a:ext cx="993087" cy="9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rue And False PNG Photo - PNG All">
            <a:extLst>
              <a:ext uri="{FF2B5EF4-FFF2-40B4-BE49-F238E27FC236}">
                <a16:creationId xmlns:a16="http://schemas.microsoft.com/office/drawing/2014/main" xmlns="" id="{5D1F4CE6-F0A1-82BD-78FD-D77AB6F8B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8598" r="52883" b="11644"/>
          <a:stretch/>
        </p:blipFill>
        <p:spPr bwMode="auto">
          <a:xfrm>
            <a:off x="4113029" y="1166810"/>
            <a:ext cx="993087" cy="9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8534400" y="4885070"/>
            <a:ext cx="609600" cy="258430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07" y="1632489"/>
            <a:ext cx="3166422" cy="275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32490"/>
            <a:ext cx="2727692" cy="27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8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4688C1-6ECF-87B7-C38F-9AEB24B277A8}"/>
              </a:ext>
            </a:extLst>
          </p:cNvPr>
          <p:cNvSpPr/>
          <p:nvPr/>
        </p:nvSpPr>
        <p:spPr>
          <a:xfrm>
            <a:off x="5049416" y="1449515"/>
            <a:ext cx="3581400" cy="2942085"/>
          </a:xfrm>
          <a:prstGeom prst="round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DFBCA65-A770-6C94-8FEF-E43D6703BCF4}"/>
              </a:ext>
            </a:extLst>
          </p:cNvPr>
          <p:cNvSpPr/>
          <p:nvPr/>
        </p:nvSpPr>
        <p:spPr>
          <a:xfrm>
            <a:off x="457200" y="1449515"/>
            <a:ext cx="3581400" cy="2942085"/>
          </a:xfrm>
          <a:prstGeom prst="round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7B4E34-62C9-D08E-F061-E5C84F87B66F}"/>
              </a:ext>
            </a:extLst>
          </p:cNvPr>
          <p:cNvSpPr/>
          <p:nvPr/>
        </p:nvSpPr>
        <p:spPr>
          <a:xfrm>
            <a:off x="948379" y="258433"/>
            <a:ext cx="7814621" cy="965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4300" dirty="0">
                <a:solidFill>
                  <a:srgbClr val="000E18"/>
                </a:solidFill>
              </a:rPr>
              <a:t>Đâu là bác bảo vệ của trường em?</a:t>
            </a:r>
            <a:endParaRPr lang="en-US" sz="4300" dirty="0">
              <a:solidFill>
                <a:srgbClr val="000E18"/>
              </a:solidFill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xmlns="" id="{133E2E0B-EB8B-4221-0914-C792F1EB4CCD}"/>
              </a:ext>
            </a:extLst>
          </p:cNvPr>
          <p:cNvSpPr/>
          <p:nvPr/>
        </p:nvSpPr>
        <p:spPr>
          <a:xfrm>
            <a:off x="1829088" y="4391599"/>
            <a:ext cx="842706" cy="6376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800" dirty="0" smtClean="0">
                <a:solidFill>
                  <a:schemeClr val="accent3">
                    <a:lumMod val="10000"/>
                  </a:schemeClr>
                </a:solidFill>
              </a:rPr>
              <a:t>a</a:t>
            </a:r>
            <a:r>
              <a:rPr lang="vi-VN" sz="38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endParaRPr lang="en-US" sz="38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xmlns="" id="{72A0DD59-8321-B38B-E023-334AAA779779}"/>
              </a:ext>
            </a:extLst>
          </p:cNvPr>
          <p:cNvSpPr/>
          <p:nvPr/>
        </p:nvSpPr>
        <p:spPr>
          <a:xfrm>
            <a:off x="6511846" y="4391599"/>
            <a:ext cx="842706" cy="6376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800" dirty="0">
                <a:solidFill>
                  <a:schemeClr val="accent3">
                    <a:lumMod val="10000"/>
                  </a:schemeClr>
                </a:solidFill>
              </a:rPr>
              <a:t>b</a:t>
            </a:r>
            <a:r>
              <a:rPr lang="vi-VN" sz="3800" dirty="0" smtClean="0">
                <a:solidFill>
                  <a:schemeClr val="accent3">
                    <a:lumMod val="10000"/>
                  </a:schemeClr>
                </a:solidFill>
              </a:rPr>
              <a:t>. </a:t>
            </a:r>
            <a:endParaRPr lang="en-US" sz="38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" name="AutoShape 2" descr="Top 10 Bài văn miêu tả bác bảo vệ trường em hay nhất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439212"/>
            <a:ext cx="3578225" cy="2952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True And False PNG Photo - PNG All">
            <a:extLst>
              <a:ext uri="{FF2B5EF4-FFF2-40B4-BE49-F238E27FC236}">
                <a16:creationId xmlns:a16="http://schemas.microsoft.com/office/drawing/2014/main" xmlns="" id="{8B132353-91DC-DB14-A042-4AB8320FF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9" t="10121" r="1107" b="10121"/>
          <a:stretch/>
        </p:blipFill>
        <p:spPr bwMode="auto">
          <a:xfrm>
            <a:off x="3318645" y="1439212"/>
            <a:ext cx="993087" cy="9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rue And False PNG Photo - PNG All">
            <a:extLst>
              <a:ext uri="{FF2B5EF4-FFF2-40B4-BE49-F238E27FC236}">
                <a16:creationId xmlns:a16="http://schemas.microsoft.com/office/drawing/2014/main" xmlns="" id="{5D1F4CE6-F0A1-82BD-78FD-D77AB6F8B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8598" r="52883" b="11644"/>
          <a:stretch/>
        </p:blipFill>
        <p:spPr bwMode="auto">
          <a:xfrm>
            <a:off x="8037856" y="819150"/>
            <a:ext cx="993087" cy="9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hlinkClick r:id="rId7" action="ppaction://hlinksldjump"/>
          </p:cNvPr>
          <p:cNvSpPr/>
          <p:nvPr/>
        </p:nvSpPr>
        <p:spPr>
          <a:xfrm>
            <a:off x="8534400" y="4885070"/>
            <a:ext cx="609600" cy="258430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81150"/>
            <a:ext cx="3276600" cy="273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14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7B4E34-62C9-D08E-F061-E5C84F87B66F}"/>
              </a:ext>
            </a:extLst>
          </p:cNvPr>
          <p:cNvSpPr/>
          <p:nvPr/>
        </p:nvSpPr>
        <p:spPr>
          <a:xfrm>
            <a:off x="381003" y="82749"/>
            <a:ext cx="8534399" cy="965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dirty="0">
                <a:solidFill>
                  <a:srgbClr val="000E18"/>
                </a:solidFill>
              </a:rPr>
              <a:t>N</a:t>
            </a:r>
            <a:r>
              <a:rPr lang="en-US" sz="3600" dirty="0" smtClean="0">
                <a:solidFill>
                  <a:srgbClr val="000E18"/>
                </a:solidFill>
              </a:rPr>
              <a:t>hững </a:t>
            </a:r>
            <a:r>
              <a:rPr lang="en-US" sz="3600" dirty="0">
                <a:solidFill>
                  <a:srgbClr val="000E18"/>
                </a:solidFill>
              </a:rPr>
              <a:t>bức </a:t>
            </a:r>
            <a:r>
              <a:rPr lang="en-US" sz="3600" dirty="0" smtClean="0">
                <a:solidFill>
                  <a:srgbClr val="000E18"/>
                </a:solidFill>
              </a:rPr>
              <a:t>ảnh nào </a:t>
            </a:r>
            <a:r>
              <a:rPr lang="en-US" sz="3600" dirty="0" err="1">
                <a:solidFill>
                  <a:srgbClr val="000E18"/>
                </a:solidFill>
              </a:rPr>
              <a:t>có</a:t>
            </a:r>
            <a:r>
              <a:rPr lang="en-US" sz="3600" dirty="0">
                <a:solidFill>
                  <a:srgbClr val="000E18"/>
                </a:solidFill>
              </a:rPr>
              <a:t> </a:t>
            </a:r>
            <a:r>
              <a:rPr lang="en-US" sz="3600" dirty="0" err="1" smtClean="0">
                <a:solidFill>
                  <a:srgbClr val="000E18"/>
                </a:solidFill>
              </a:rPr>
              <a:t>thầy</a:t>
            </a:r>
            <a:r>
              <a:rPr lang="en-US" sz="3600" dirty="0" smtClean="0">
                <a:solidFill>
                  <a:srgbClr val="000E18"/>
                </a:solidFill>
              </a:rPr>
              <a:t> </a:t>
            </a:r>
            <a:r>
              <a:rPr lang="en-US" sz="3600" dirty="0">
                <a:solidFill>
                  <a:srgbClr val="000E18"/>
                </a:solidFill>
              </a:rPr>
              <a:t>Tổng phụ trách trường em?</a:t>
            </a:r>
          </a:p>
        </p:txBody>
      </p:sp>
      <p:sp>
        <p:nvSpPr>
          <p:cNvPr id="3" name="Oval 2"/>
          <p:cNvSpPr/>
          <p:nvPr/>
        </p:nvSpPr>
        <p:spPr>
          <a:xfrm>
            <a:off x="1084810" y="3638550"/>
            <a:ext cx="448195" cy="44819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91297" y="4695305"/>
            <a:ext cx="448195" cy="44819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7391400" y="3786077"/>
            <a:ext cx="448195" cy="44819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8534400" y="4885070"/>
            <a:ext cx="609600" cy="258430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67" y="1076547"/>
            <a:ext cx="2000250" cy="358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Thầy giáo trẻ hết lòng vì học s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4" y="1121734"/>
            <a:ext cx="2990850" cy="236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2" y="1432403"/>
            <a:ext cx="2619375" cy="220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04" y="965678"/>
            <a:ext cx="9874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88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image (1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7"/>
          <a:stretch/>
        </p:blipFill>
        <p:spPr bwMode="auto">
          <a:xfrm>
            <a:off x="1143000" y="285750"/>
            <a:ext cx="7162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30" y="3658528"/>
            <a:ext cx="912628" cy="15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3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file"/>
            <a:extLst>
              <a:ext uri="{FF2B5EF4-FFF2-40B4-BE49-F238E27FC236}">
                <a16:creationId xmlns:a16="http://schemas.microsoft.com/office/drawing/2014/main" xmlns="" id="{8F8BDE9D-B72A-437A-A24F-6191B32D82C7}"/>
              </a:ext>
            </a:extLst>
          </p:cNvPr>
          <p:cNvSpPr txBox="1"/>
          <p:nvPr/>
        </p:nvSpPr>
        <p:spPr>
          <a:xfrm>
            <a:off x="-1772" y="1962150"/>
            <a:ext cx="922020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Bài hát: Em yêu trường em</a:t>
            </a:r>
          </a:p>
        </p:txBody>
      </p:sp>
    </p:spTree>
    <p:extLst>
      <p:ext uri="{BB962C8B-B14F-4D97-AF65-F5344CB8AC3E}">
        <p14:creationId xmlns:p14="http://schemas.microsoft.com/office/powerpoint/2010/main" val="23972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37462" y="1375011"/>
            <a:ext cx="4067623" cy="11922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r>
              <a:rPr lang="en-US" sz="13800" dirty="0" smtClean="0">
                <a:latin typeface="UTM Avo" pitchFamily="18" charset="0"/>
              </a:rPr>
              <a:t>Xin chân thành </a:t>
            </a:r>
            <a:r>
              <a:rPr lang="en-US" sz="13800" dirty="0" err="1" smtClean="0">
                <a:latin typeface="UTM Avo" pitchFamily="18" charset="0"/>
              </a:rPr>
              <a:t>cảm</a:t>
            </a:r>
            <a:r>
              <a:rPr lang="en-US" sz="13800" dirty="0" smtClean="0">
                <a:latin typeface="UTM Avo" pitchFamily="18" charset="0"/>
              </a:rPr>
              <a:t> </a:t>
            </a:r>
            <a:r>
              <a:rPr lang="en-US" sz="13800" dirty="0" err="1" smtClean="0">
                <a:latin typeface="UTM Avo" pitchFamily="18" charset="0"/>
              </a:rPr>
              <a:t>ơn</a:t>
            </a:r>
            <a:r>
              <a:rPr lang="en-US" sz="13800" dirty="0" smtClean="0">
                <a:latin typeface="UTM Avo" pitchFamily="18" charset="0"/>
              </a:rPr>
              <a:t> </a:t>
            </a:r>
            <a:r>
              <a:rPr lang="en-US" sz="13800" dirty="0" err="1" smtClean="0">
                <a:latin typeface="UTM Avo" pitchFamily="18" charset="0"/>
              </a:rPr>
              <a:t>quý</a:t>
            </a:r>
            <a:r>
              <a:rPr lang="en-US" sz="13800" dirty="0" smtClean="0">
                <a:latin typeface="UTM Avo" pitchFamily="18" charset="0"/>
              </a:rPr>
              <a:t> </a:t>
            </a:r>
            <a:r>
              <a:rPr lang="en-US" sz="13800" dirty="0" err="1" smtClean="0">
                <a:latin typeface="UTM Avo" pitchFamily="18" charset="0"/>
              </a:rPr>
              <a:t>thầy</a:t>
            </a:r>
            <a:r>
              <a:rPr lang="en-US" sz="13800" dirty="0" smtClean="0">
                <a:latin typeface="UTM Avo" pitchFamily="18" charset="0"/>
              </a:rPr>
              <a:t> </a:t>
            </a:r>
            <a:r>
              <a:rPr lang="en-US" sz="13800" dirty="0" err="1" smtClean="0">
                <a:latin typeface="UTM Avo" pitchFamily="18" charset="0"/>
              </a:rPr>
              <a:t>cô</a:t>
            </a:r>
            <a:r>
              <a:rPr lang="en-US" sz="13800" dirty="0" smtClean="0">
                <a:latin typeface="UTM Avo" pitchFamily="18" charset="0"/>
              </a:rPr>
              <a:t>!</a:t>
            </a:r>
            <a:endParaRPr lang="en-US" sz="13800" dirty="0">
              <a:latin typeface="UTM Avo" pitchFamily="18" charset="0"/>
            </a:endParaRPr>
          </a:p>
        </p:txBody>
      </p:sp>
      <p:pic>
        <p:nvPicPr>
          <p:cNvPr id="2" name="Picture 2" descr="Tổng hợp 5000 ảnh động tuyển chọn cực đẹp cho Powerpoint | CTU - Cộng đồng  Sinh viên Đại học Cần Thơ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96" y="1758774"/>
            <a:ext cx="2951921" cy="12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660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9055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292777"/>
            <a:ext cx="875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Trường em có những khu vực và phòng nào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0416" y="1272629"/>
            <a:ext cx="2699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586" y="3257550"/>
            <a:ext cx="860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Các em làm gì để giữ gìn đồ dùng ở trường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67586" y="442710"/>
            <a:ext cx="863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/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8165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52400" y="1143000"/>
            <a:ext cx="8763000" cy="212365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378">
              <a:lnSpc>
                <a:spcPct val="150000"/>
              </a:lnSpc>
              <a:defRPr/>
            </a:pP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78">
              <a:lnSpc>
                <a:spcPct val="150000"/>
              </a:lnSpc>
              <a:defRPr/>
            </a:pP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học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81000" y="361950"/>
            <a:ext cx="863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/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8469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3E14DB4-0404-31AF-BBF6-486C2E88E3FD}"/>
              </a:ext>
            </a:extLst>
          </p:cNvPr>
          <p:cNvSpPr/>
          <p:nvPr/>
        </p:nvSpPr>
        <p:spPr>
          <a:xfrm>
            <a:off x="170526" y="874390"/>
            <a:ext cx="8802950" cy="33947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9600" b="1" dirty="0">
                <a:solidFill>
                  <a:srgbClr val="0070C0"/>
                </a:solidFill>
              </a:rPr>
              <a:t>KHÁM PHÁ</a:t>
            </a:r>
            <a:endParaRPr lang="en-US" sz="9600" b="1" dirty="0">
              <a:solidFill>
                <a:srgbClr val="0070C0"/>
              </a:solidFill>
            </a:endParaRPr>
          </a:p>
        </p:txBody>
      </p:sp>
      <p:grpSp>
        <p:nvGrpSpPr>
          <p:cNvPr id="2" name="Google Shape;1710;p68">
            <a:extLst>
              <a:ext uri="{FF2B5EF4-FFF2-40B4-BE49-F238E27FC236}">
                <a16:creationId xmlns:a16="http://schemas.microsoft.com/office/drawing/2014/main" xmlns="" id="{CB3F0580-489D-C1C9-3DCF-6801DAD4322C}"/>
              </a:ext>
            </a:extLst>
          </p:cNvPr>
          <p:cNvGrpSpPr/>
          <p:nvPr/>
        </p:nvGrpSpPr>
        <p:grpSpPr>
          <a:xfrm>
            <a:off x="619371" y="162225"/>
            <a:ext cx="883389" cy="712166"/>
            <a:chOff x="4889291" y="2187658"/>
            <a:chExt cx="533866" cy="430502"/>
          </a:xfrm>
        </p:grpSpPr>
        <p:sp>
          <p:nvSpPr>
            <p:cNvPr id="3" name="Google Shape;1711;p68">
              <a:extLst>
                <a:ext uri="{FF2B5EF4-FFF2-40B4-BE49-F238E27FC236}">
                  <a16:creationId xmlns:a16="http://schemas.microsoft.com/office/drawing/2014/main" xmlns="" id="{1936308B-74D1-B28B-157C-1AE493107985}"/>
                </a:ext>
              </a:extLst>
            </p:cNvPr>
            <p:cNvSpPr/>
            <p:nvPr/>
          </p:nvSpPr>
          <p:spPr>
            <a:xfrm>
              <a:off x="5186877" y="2187658"/>
              <a:ext cx="196768" cy="139555"/>
            </a:xfrm>
            <a:custGeom>
              <a:avLst/>
              <a:gdLst/>
              <a:ahLst/>
              <a:cxnLst/>
              <a:rect l="l" t="t" r="r" b="b"/>
              <a:pathLst>
                <a:path w="13217" h="9374" extrusionOk="0">
                  <a:moveTo>
                    <a:pt x="7641" y="1509"/>
                  </a:moveTo>
                  <a:cubicBezTo>
                    <a:pt x="8143" y="1509"/>
                    <a:pt x="8641" y="1559"/>
                    <a:pt x="9119" y="1655"/>
                  </a:cubicBezTo>
                  <a:cubicBezTo>
                    <a:pt x="10021" y="1861"/>
                    <a:pt x="10915" y="2384"/>
                    <a:pt x="11295" y="3260"/>
                  </a:cubicBezTo>
                  <a:cubicBezTo>
                    <a:pt x="11615" y="3992"/>
                    <a:pt x="11394" y="4629"/>
                    <a:pt x="11011" y="5281"/>
                  </a:cubicBezTo>
                  <a:cubicBezTo>
                    <a:pt x="10131" y="6764"/>
                    <a:pt x="8674" y="7670"/>
                    <a:pt x="6965" y="7839"/>
                  </a:cubicBezTo>
                  <a:cubicBezTo>
                    <a:pt x="6702" y="7865"/>
                    <a:pt x="6405" y="7881"/>
                    <a:pt x="6091" y="7881"/>
                  </a:cubicBezTo>
                  <a:cubicBezTo>
                    <a:pt x="4691" y="7881"/>
                    <a:pt x="2948" y="7569"/>
                    <a:pt x="2305" y="6429"/>
                  </a:cubicBezTo>
                  <a:cubicBezTo>
                    <a:pt x="1639" y="5255"/>
                    <a:pt x="2795" y="3437"/>
                    <a:pt x="3851" y="2660"/>
                  </a:cubicBezTo>
                  <a:lnTo>
                    <a:pt x="3851" y="2656"/>
                  </a:lnTo>
                  <a:cubicBezTo>
                    <a:pt x="4921" y="1868"/>
                    <a:pt x="6294" y="1509"/>
                    <a:pt x="7641" y="1509"/>
                  </a:cubicBezTo>
                  <a:close/>
                  <a:moveTo>
                    <a:pt x="7656" y="0"/>
                  </a:moveTo>
                  <a:cubicBezTo>
                    <a:pt x="6095" y="0"/>
                    <a:pt x="4507" y="417"/>
                    <a:pt x="3222" y="1257"/>
                  </a:cubicBezTo>
                  <a:cubicBezTo>
                    <a:pt x="1550" y="2354"/>
                    <a:pt x="0" y="4788"/>
                    <a:pt x="836" y="6834"/>
                  </a:cubicBezTo>
                  <a:cubicBezTo>
                    <a:pt x="1670" y="8884"/>
                    <a:pt x="4289" y="9373"/>
                    <a:pt x="6282" y="9373"/>
                  </a:cubicBezTo>
                  <a:cubicBezTo>
                    <a:pt x="6365" y="9373"/>
                    <a:pt x="6447" y="9372"/>
                    <a:pt x="6527" y="9371"/>
                  </a:cubicBezTo>
                  <a:cubicBezTo>
                    <a:pt x="8887" y="9327"/>
                    <a:pt x="10985" y="8163"/>
                    <a:pt x="12226" y="6157"/>
                  </a:cubicBezTo>
                  <a:cubicBezTo>
                    <a:pt x="12885" y="5093"/>
                    <a:pt x="13216" y="3930"/>
                    <a:pt x="12701" y="2722"/>
                  </a:cubicBezTo>
                  <a:cubicBezTo>
                    <a:pt x="12108" y="1324"/>
                    <a:pt x="10783" y="492"/>
                    <a:pt x="9344" y="168"/>
                  </a:cubicBezTo>
                  <a:cubicBezTo>
                    <a:pt x="8796" y="56"/>
                    <a:pt x="8228" y="0"/>
                    <a:pt x="7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4" name="Google Shape;1712;p68">
              <a:extLst>
                <a:ext uri="{FF2B5EF4-FFF2-40B4-BE49-F238E27FC236}">
                  <a16:creationId xmlns:a16="http://schemas.microsoft.com/office/drawing/2014/main" xmlns="" id="{DE78D1FB-7CD8-F265-CDD9-45DFC81D0CBA}"/>
                </a:ext>
              </a:extLst>
            </p:cNvPr>
            <p:cNvSpPr/>
            <p:nvPr/>
          </p:nvSpPr>
          <p:spPr>
            <a:xfrm>
              <a:off x="5013363" y="2198898"/>
              <a:ext cx="130668" cy="113785"/>
            </a:xfrm>
            <a:custGeom>
              <a:avLst/>
              <a:gdLst/>
              <a:ahLst/>
              <a:cxnLst/>
              <a:rect l="l" t="t" r="r" b="b"/>
              <a:pathLst>
                <a:path w="8777" h="7643" extrusionOk="0">
                  <a:moveTo>
                    <a:pt x="4867" y="1493"/>
                  </a:moveTo>
                  <a:cubicBezTo>
                    <a:pt x="4889" y="1493"/>
                    <a:pt x="4952" y="1496"/>
                    <a:pt x="4970" y="1500"/>
                  </a:cubicBezTo>
                  <a:cubicBezTo>
                    <a:pt x="5066" y="1511"/>
                    <a:pt x="5162" y="1522"/>
                    <a:pt x="5257" y="1540"/>
                  </a:cubicBezTo>
                  <a:cubicBezTo>
                    <a:pt x="5298" y="1548"/>
                    <a:pt x="5335" y="1555"/>
                    <a:pt x="5372" y="1562"/>
                  </a:cubicBezTo>
                  <a:cubicBezTo>
                    <a:pt x="5372" y="1562"/>
                    <a:pt x="5471" y="1592"/>
                    <a:pt x="5504" y="1599"/>
                  </a:cubicBezTo>
                  <a:cubicBezTo>
                    <a:pt x="5832" y="1706"/>
                    <a:pt x="6152" y="1846"/>
                    <a:pt x="6458" y="2019"/>
                  </a:cubicBezTo>
                  <a:cubicBezTo>
                    <a:pt x="6483" y="2034"/>
                    <a:pt x="6509" y="2052"/>
                    <a:pt x="6539" y="2074"/>
                  </a:cubicBezTo>
                  <a:cubicBezTo>
                    <a:pt x="6586" y="2107"/>
                    <a:pt x="6634" y="2144"/>
                    <a:pt x="6678" y="2181"/>
                  </a:cubicBezTo>
                  <a:cubicBezTo>
                    <a:pt x="6737" y="2225"/>
                    <a:pt x="6793" y="2280"/>
                    <a:pt x="6851" y="2328"/>
                  </a:cubicBezTo>
                  <a:cubicBezTo>
                    <a:pt x="6855" y="2332"/>
                    <a:pt x="6862" y="2339"/>
                    <a:pt x="6870" y="2343"/>
                  </a:cubicBezTo>
                  <a:lnTo>
                    <a:pt x="6899" y="2380"/>
                  </a:lnTo>
                  <a:cubicBezTo>
                    <a:pt x="6962" y="2461"/>
                    <a:pt x="7013" y="2542"/>
                    <a:pt x="7069" y="2626"/>
                  </a:cubicBezTo>
                  <a:cubicBezTo>
                    <a:pt x="7076" y="2637"/>
                    <a:pt x="7083" y="2648"/>
                    <a:pt x="7087" y="2663"/>
                  </a:cubicBezTo>
                  <a:cubicBezTo>
                    <a:pt x="7109" y="2718"/>
                    <a:pt x="7128" y="2781"/>
                    <a:pt x="7150" y="2833"/>
                  </a:cubicBezTo>
                  <a:cubicBezTo>
                    <a:pt x="7150" y="2836"/>
                    <a:pt x="7150" y="2836"/>
                    <a:pt x="7153" y="2840"/>
                  </a:cubicBezTo>
                  <a:cubicBezTo>
                    <a:pt x="7157" y="2840"/>
                    <a:pt x="7153" y="2840"/>
                    <a:pt x="7153" y="2844"/>
                  </a:cubicBezTo>
                  <a:cubicBezTo>
                    <a:pt x="7161" y="2895"/>
                    <a:pt x="7168" y="2947"/>
                    <a:pt x="7175" y="2998"/>
                  </a:cubicBezTo>
                  <a:cubicBezTo>
                    <a:pt x="7179" y="3039"/>
                    <a:pt x="7179" y="3075"/>
                    <a:pt x="7179" y="3116"/>
                  </a:cubicBezTo>
                  <a:cubicBezTo>
                    <a:pt x="7179" y="3138"/>
                    <a:pt x="7179" y="3164"/>
                    <a:pt x="7175" y="3186"/>
                  </a:cubicBezTo>
                  <a:cubicBezTo>
                    <a:pt x="7161" y="3285"/>
                    <a:pt x="7139" y="3385"/>
                    <a:pt x="7120" y="3480"/>
                  </a:cubicBezTo>
                  <a:lnTo>
                    <a:pt x="7117" y="3491"/>
                  </a:lnTo>
                  <a:cubicBezTo>
                    <a:pt x="7094" y="3550"/>
                    <a:pt x="7072" y="3613"/>
                    <a:pt x="7047" y="3672"/>
                  </a:cubicBezTo>
                  <a:cubicBezTo>
                    <a:pt x="7002" y="3782"/>
                    <a:pt x="6951" y="3885"/>
                    <a:pt x="6892" y="3988"/>
                  </a:cubicBezTo>
                  <a:cubicBezTo>
                    <a:pt x="6881" y="4011"/>
                    <a:pt x="6870" y="4029"/>
                    <a:pt x="6859" y="4047"/>
                  </a:cubicBezTo>
                  <a:cubicBezTo>
                    <a:pt x="6855" y="4052"/>
                    <a:pt x="6852" y="4057"/>
                    <a:pt x="6848" y="4062"/>
                  </a:cubicBezTo>
                  <a:lnTo>
                    <a:pt x="6848" y="4062"/>
                  </a:lnTo>
                  <a:cubicBezTo>
                    <a:pt x="6850" y="4059"/>
                    <a:pt x="6852" y="4055"/>
                    <a:pt x="6855" y="4051"/>
                  </a:cubicBezTo>
                  <a:lnTo>
                    <a:pt x="6855" y="4051"/>
                  </a:lnTo>
                  <a:cubicBezTo>
                    <a:pt x="6851" y="4057"/>
                    <a:pt x="6847" y="4063"/>
                    <a:pt x="6845" y="4067"/>
                  </a:cubicBezTo>
                  <a:lnTo>
                    <a:pt x="6845" y="4067"/>
                  </a:lnTo>
                  <a:cubicBezTo>
                    <a:pt x="6817" y="4106"/>
                    <a:pt x="6791" y="4150"/>
                    <a:pt x="6759" y="4191"/>
                  </a:cubicBezTo>
                  <a:cubicBezTo>
                    <a:pt x="6601" y="4404"/>
                    <a:pt x="6428" y="4607"/>
                    <a:pt x="6240" y="4795"/>
                  </a:cubicBezTo>
                  <a:lnTo>
                    <a:pt x="6211" y="4828"/>
                  </a:lnTo>
                  <a:lnTo>
                    <a:pt x="6196" y="4839"/>
                  </a:lnTo>
                  <a:cubicBezTo>
                    <a:pt x="6152" y="4876"/>
                    <a:pt x="6112" y="4916"/>
                    <a:pt x="6067" y="4953"/>
                  </a:cubicBezTo>
                  <a:cubicBezTo>
                    <a:pt x="5957" y="5045"/>
                    <a:pt x="5843" y="5137"/>
                    <a:pt x="5725" y="5222"/>
                  </a:cubicBezTo>
                  <a:cubicBezTo>
                    <a:pt x="5615" y="5303"/>
                    <a:pt x="5504" y="5380"/>
                    <a:pt x="5390" y="5454"/>
                  </a:cubicBezTo>
                  <a:cubicBezTo>
                    <a:pt x="5331" y="5490"/>
                    <a:pt x="5272" y="5524"/>
                    <a:pt x="5213" y="5560"/>
                  </a:cubicBezTo>
                  <a:cubicBezTo>
                    <a:pt x="5184" y="5575"/>
                    <a:pt x="5114" y="5612"/>
                    <a:pt x="5088" y="5627"/>
                  </a:cubicBezTo>
                  <a:cubicBezTo>
                    <a:pt x="4853" y="5748"/>
                    <a:pt x="4613" y="5851"/>
                    <a:pt x="4363" y="5939"/>
                  </a:cubicBezTo>
                  <a:cubicBezTo>
                    <a:pt x="4267" y="5973"/>
                    <a:pt x="4172" y="5998"/>
                    <a:pt x="4072" y="6024"/>
                  </a:cubicBezTo>
                  <a:cubicBezTo>
                    <a:pt x="4043" y="6032"/>
                    <a:pt x="3984" y="6046"/>
                    <a:pt x="3962" y="6050"/>
                  </a:cubicBezTo>
                  <a:cubicBezTo>
                    <a:pt x="3892" y="6065"/>
                    <a:pt x="3822" y="6079"/>
                    <a:pt x="3752" y="6087"/>
                  </a:cubicBezTo>
                  <a:cubicBezTo>
                    <a:pt x="3580" y="6113"/>
                    <a:pt x="3408" y="6126"/>
                    <a:pt x="3235" y="6126"/>
                  </a:cubicBezTo>
                  <a:cubicBezTo>
                    <a:pt x="3020" y="6126"/>
                    <a:pt x="2805" y="6106"/>
                    <a:pt x="2592" y="6065"/>
                  </a:cubicBezTo>
                  <a:cubicBezTo>
                    <a:pt x="2544" y="6054"/>
                    <a:pt x="2493" y="6043"/>
                    <a:pt x="2445" y="6032"/>
                  </a:cubicBezTo>
                  <a:lnTo>
                    <a:pt x="2430" y="6024"/>
                  </a:lnTo>
                  <a:cubicBezTo>
                    <a:pt x="2346" y="5995"/>
                    <a:pt x="2261" y="5962"/>
                    <a:pt x="2180" y="5925"/>
                  </a:cubicBezTo>
                  <a:cubicBezTo>
                    <a:pt x="2147" y="5910"/>
                    <a:pt x="2117" y="5892"/>
                    <a:pt x="2084" y="5873"/>
                  </a:cubicBezTo>
                  <a:lnTo>
                    <a:pt x="2073" y="5870"/>
                  </a:lnTo>
                  <a:cubicBezTo>
                    <a:pt x="2000" y="5818"/>
                    <a:pt x="1926" y="5763"/>
                    <a:pt x="1860" y="5704"/>
                  </a:cubicBezTo>
                  <a:cubicBezTo>
                    <a:pt x="1841" y="5689"/>
                    <a:pt x="1823" y="5671"/>
                    <a:pt x="1808" y="5652"/>
                  </a:cubicBezTo>
                  <a:cubicBezTo>
                    <a:pt x="1801" y="5645"/>
                    <a:pt x="1801" y="5641"/>
                    <a:pt x="1793" y="5630"/>
                  </a:cubicBezTo>
                  <a:cubicBezTo>
                    <a:pt x="1757" y="5579"/>
                    <a:pt x="1720" y="5527"/>
                    <a:pt x="1683" y="5476"/>
                  </a:cubicBezTo>
                  <a:cubicBezTo>
                    <a:pt x="1676" y="5465"/>
                    <a:pt x="1668" y="5457"/>
                    <a:pt x="1661" y="5446"/>
                  </a:cubicBezTo>
                  <a:cubicBezTo>
                    <a:pt x="1654" y="5428"/>
                    <a:pt x="1650" y="5409"/>
                    <a:pt x="1639" y="5391"/>
                  </a:cubicBezTo>
                  <a:cubicBezTo>
                    <a:pt x="1624" y="5350"/>
                    <a:pt x="1609" y="5310"/>
                    <a:pt x="1595" y="5273"/>
                  </a:cubicBezTo>
                  <a:cubicBezTo>
                    <a:pt x="1595" y="5266"/>
                    <a:pt x="1584" y="5236"/>
                    <a:pt x="1576" y="5214"/>
                  </a:cubicBezTo>
                  <a:cubicBezTo>
                    <a:pt x="1569" y="5181"/>
                    <a:pt x="1547" y="5078"/>
                    <a:pt x="1543" y="5052"/>
                  </a:cubicBezTo>
                  <a:cubicBezTo>
                    <a:pt x="1536" y="4975"/>
                    <a:pt x="1528" y="4898"/>
                    <a:pt x="1525" y="4820"/>
                  </a:cubicBezTo>
                  <a:lnTo>
                    <a:pt x="1525" y="4817"/>
                  </a:lnTo>
                  <a:cubicBezTo>
                    <a:pt x="1525" y="4780"/>
                    <a:pt x="1528" y="4747"/>
                    <a:pt x="1532" y="4714"/>
                  </a:cubicBezTo>
                  <a:cubicBezTo>
                    <a:pt x="1543" y="4622"/>
                    <a:pt x="1554" y="4530"/>
                    <a:pt x="1576" y="4438"/>
                  </a:cubicBezTo>
                  <a:cubicBezTo>
                    <a:pt x="1580" y="4401"/>
                    <a:pt x="1591" y="4368"/>
                    <a:pt x="1598" y="4334"/>
                  </a:cubicBezTo>
                  <a:cubicBezTo>
                    <a:pt x="1598" y="4323"/>
                    <a:pt x="1602" y="4320"/>
                    <a:pt x="1602" y="4312"/>
                  </a:cubicBezTo>
                  <a:cubicBezTo>
                    <a:pt x="1628" y="4235"/>
                    <a:pt x="1657" y="4154"/>
                    <a:pt x="1687" y="4077"/>
                  </a:cubicBezTo>
                  <a:cubicBezTo>
                    <a:pt x="1720" y="3999"/>
                    <a:pt x="1757" y="3918"/>
                    <a:pt x="1797" y="3841"/>
                  </a:cubicBezTo>
                  <a:cubicBezTo>
                    <a:pt x="1812" y="3808"/>
                    <a:pt x="1830" y="3775"/>
                    <a:pt x="1849" y="3738"/>
                  </a:cubicBezTo>
                  <a:cubicBezTo>
                    <a:pt x="1863" y="3716"/>
                    <a:pt x="1867" y="3705"/>
                    <a:pt x="1871" y="3694"/>
                  </a:cubicBezTo>
                  <a:cubicBezTo>
                    <a:pt x="1874" y="3683"/>
                    <a:pt x="1878" y="3687"/>
                    <a:pt x="1885" y="3676"/>
                  </a:cubicBezTo>
                  <a:cubicBezTo>
                    <a:pt x="2143" y="3274"/>
                    <a:pt x="2471" y="2906"/>
                    <a:pt x="2802" y="2560"/>
                  </a:cubicBezTo>
                  <a:cubicBezTo>
                    <a:pt x="3071" y="2277"/>
                    <a:pt x="3376" y="2030"/>
                    <a:pt x="3711" y="1824"/>
                  </a:cubicBezTo>
                  <a:cubicBezTo>
                    <a:pt x="3914" y="1699"/>
                    <a:pt x="4322" y="1548"/>
                    <a:pt x="4536" y="1515"/>
                  </a:cubicBezTo>
                  <a:cubicBezTo>
                    <a:pt x="4628" y="1504"/>
                    <a:pt x="4720" y="1496"/>
                    <a:pt x="4812" y="1493"/>
                  </a:cubicBezTo>
                  <a:close/>
                  <a:moveTo>
                    <a:pt x="4790" y="0"/>
                  </a:moveTo>
                  <a:cubicBezTo>
                    <a:pt x="4312" y="0"/>
                    <a:pt x="3837" y="93"/>
                    <a:pt x="3380" y="303"/>
                  </a:cubicBezTo>
                  <a:cubicBezTo>
                    <a:pt x="2474" y="719"/>
                    <a:pt x="1746" y="1426"/>
                    <a:pt x="1120" y="2192"/>
                  </a:cubicBezTo>
                  <a:cubicBezTo>
                    <a:pt x="531" y="2910"/>
                    <a:pt x="60" y="3742"/>
                    <a:pt x="26" y="4695"/>
                  </a:cubicBezTo>
                  <a:cubicBezTo>
                    <a:pt x="1" y="5601"/>
                    <a:pt x="347" y="6506"/>
                    <a:pt x="1116" y="7036"/>
                  </a:cubicBezTo>
                  <a:cubicBezTo>
                    <a:pt x="1737" y="7465"/>
                    <a:pt x="2445" y="7642"/>
                    <a:pt x="3165" y="7642"/>
                  </a:cubicBezTo>
                  <a:cubicBezTo>
                    <a:pt x="4166" y="7642"/>
                    <a:pt x="5190" y="7300"/>
                    <a:pt x="6038" y="6812"/>
                  </a:cubicBezTo>
                  <a:cubicBezTo>
                    <a:pt x="7201" y="6146"/>
                    <a:pt x="8247" y="5071"/>
                    <a:pt x="8596" y="3753"/>
                  </a:cubicBezTo>
                  <a:cubicBezTo>
                    <a:pt x="8777" y="3053"/>
                    <a:pt x="8655" y="2310"/>
                    <a:pt x="8265" y="1702"/>
                  </a:cubicBezTo>
                  <a:cubicBezTo>
                    <a:pt x="7783" y="944"/>
                    <a:pt x="6910" y="488"/>
                    <a:pt x="6086" y="211"/>
                  </a:cubicBezTo>
                  <a:cubicBezTo>
                    <a:pt x="5659" y="77"/>
                    <a:pt x="5223" y="0"/>
                    <a:pt x="4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5" name="Google Shape;1713;p68">
              <a:extLst>
                <a:ext uri="{FF2B5EF4-FFF2-40B4-BE49-F238E27FC236}">
                  <a16:creationId xmlns:a16="http://schemas.microsoft.com/office/drawing/2014/main" xmlns="" id="{6F635106-4223-C50F-A265-C2DC3B08FB67}"/>
                </a:ext>
              </a:extLst>
            </p:cNvPr>
            <p:cNvSpPr/>
            <p:nvPr/>
          </p:nvSpPr>
          <p:spPr>
            <a:xfrm>
              <a:off x="5114047" y="2406236"/>
              <a:ext cx="551" cy="849"/>
            </a:xfrm>
            <a:custGeom>
              <a:avLst/>
              <a:gdLst/>
              <a:ahLst/>
              <a:cxnLst/>
              <a:rect l="l" t="t" r="r" b="b"/>
              <a:pathLst>
                <a:path w="37" h="57" extrusionOk="0">
                  <a:moveTo>
                    <a:pt x="0" y="1"/>
                  </a:moveTo>
                  <a:lnTo>
                    <a:pt x="4" y="8"/>
                  </a:lnTo>
                  <a:cubicBezTo>
                    <a:pt x="15" y="23"/>
                    <a:pt x="26" y="41"/>
                    <a:pt x="37" y="56"/>
                  </a:cubicBezTo>
                  <a:cubicBezTo>
                    <a:pt x="26" y="38"/>
                    <a:pt x="15" y="1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7" name="Google Shape;1714;p68">
              <a:extLst>
                <a:ext uri="{FF2B5EF4-FFF2-40B4-BE49-F238E27FC236}">
                  <a16:creationId xmlns:a16="http://schemas.microsoft.com/office/drawing/2014/main" xmlns="" id="{2717E2F6-DF6C-0C4E-DDE6-2A7E64F620E0}"/>
                </a:ext>
              </a:extLst>
            </p:cNvPr>
            <p:cNvSpPr/>
            <p:nvPr/>
          </p:nvSpPr>
          <p:spPr>
            <a:xfrm>
              <a:off x="5118588" y="2410792"/>
              <a:ext cx="566" cy="283"/>
            </a:xfrm>
            <a:custGeom>
              <a:avLst/>
              <a:gdLst/>
              <a:ahLst/>
              <a:cxnLst/>
              <a:rect l="l" t="t" r="r" b="b"/>
              <a:pathLst>
                <a:path w="38" h="19" extrusionOk="0">
                  <a:moveTo>
                    <a:pt x="1" y="0"/>
                  </a:moveTo>
                  <a:lnTo>
                    <a:pt x="37" y="19"/>
                  </a:lnTo>
                  <a:cubicBezTo>
                    <a:pt x="30" y="15"/>
                    <a:pt x="15" y="8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8" name="Google Shape;1715;p68">
              <a:extLst>
                <a:ext uri="{FF2B5EF4-FFF2-40B4-BE49-F238E27FC236}">
                  <a16:creationId xmlns:a16="http://schemas.microsoft.com/office/drawing/2014/main" xmlns="" id="{CB4D76C8-BD0C-BCD5-B784-764B49BBD42D}"/>
                </a:ext>
              </a:extLst>
            </p:cNvPr>
            <p:cNvSpPr/>
            <p:nvPr/>
          </p:nvSpPr>
          <p:spPr>
            <a:xfrm>
              <a:off x="5085002" y="2349083"/>
              <a:ext cx="122986" cy="89474"/>
            </a:xfrm>
            <a:custGeom>
              <a:avLst/>
              <a:gdLst/>
              <a:ahLst/>
              <a:cxnLst/>
              <a:rect l="l" t="t" r="r" b="b"/>
              <a:pathLst>
                <a:path w="8261" h="6010" extrusionOk="0">
                  <a:moveTo>
                    <a:pt x="2054" y="3983"/>
                  </a:moveTo>
                  <a:cubicBezTo>
                    <a:pt x="2080" y="4006"/>
                    <a:pt x="2089" y="4014"/>
                    <a:pt x="2089" y="4014"/>
                  </a:cubicBezTo>
                  <a:cubicBezTo>
                    <a:pt x="2089" y="4014"/>
                    <a:pt x="2073" y="4000"/>
                    <a:pt x="2054" y="3983"/>
                  </a:cubicBezTo>
                  <a:close/>
                  <a:moveTo>
                    <a:pt x="2294" y="4168"/>
                  </a:moveTo>
                  <a:cubicBezTo>
                    <a:pt x="2296" y="4169"/>
                    <a:pt x="2299" y="4170"/>
                    <a:pt x="2302" y="4172"/>
                  </a:cubicBezTo>
                  <a:lnTo>
                    <a:pt x="2302" y="4172"/>
                  </a:lnTo>
                  <a:cubicBezTo>
                    <a:pt x="2299" y="4170"/>
                    <a:pt x="2297" y="4169"/>
                    <a:pt x="2294" y="4168"/>
                  </a:cubicBezTo>
                  <a:close/>
                  <a:moveTo>
                    <a:pt x="4867" y="1517"/>
                  </a:moveTo>
                  <a:cubicBezTo>
                    <a:pt x="5088" y="1528"/>
                    <a:pt x="5308" y="1554"/>
                    <a:pt x="5529" y="1594"/>
                  </a:cubicBezTo>
                  <a:cubicBezTo>
                    <a:pt x="5658" y="1624"/>
                    <a:pt x="5782" y="1668"/>
                    <a:pt x="5903" y="1726"/>
                  </a:cubicBezTo>
                  <a:lnTo>
                    <a:pt x="5903" y="1726"/>
                  </a:lnTo>
                  <a:cubicBezTo>
                    <a:pt x="5903" y="1726"/>
                    <a:pt x="5903" y="1726"/>
                    <a:pt x="5903" y="1726"/>
                  </a:cubicBezTo>
                  <a:lnTo>
                    <a:pt x="5903" y="1726"/>
                  </a:lnTo>
                  <a:cubicBezTo>
                    <a:pt x="5902" y="1726"/>
                    <a:pt x="5989" y="1772"/>
                    <a:pt x="6030" y="1789"/>
                  </a:cubicBezTo>
                  <a:cubicBezTo>
                    <a:pt x="6069" y="1811"/>
                    <a:pt x="6139" y="1863"/>
                    <a:pt x="6137" y="1863"/>
                  </a:cubicBezTo>
                  <a:cubicBezTo>
                    <a:pt x="6137" y="1863"/>
                    <a:pt x="6137" y="1863"/>
                    <a:pt x="6137" y="1863"/>
                  </a:cubicBezTo>
                  <a:lnTo>
                    <a:pt x="6137" y="1863"/>
                  </a:lnTo>
                  <a:cubicBezTo>
                    <a:pt x="6196" y="1907"/>
                    <a:pt x="6251" y="1955"/>
                    <a:pt x="6306" y="2007"/>
                  </a:cubicBezTo>
                  <a:cubicBezTo>
                    <a:pt x="6324" y="2018"/>
                    <a:pt x="6335" y="2029"/>
                    <a:pt x="6343" y="2032"/>
                  </a:cubicBezTo>
                  <a:cubicBezTo>
                    <a:pt x="6350" y="2047"/>
                    <a:pt x="6361" y="2062"/>
                    <a:pt x="6369" y="2073"/>
                  </a:cubicBezTo>
                  <a:cubicBezTo>
                    <a:pt x="6394" y="2110"/>
                    <a:pt x="6424" y="2146"/>
                    <a:pt x="6450" y="2183"/>
                  </a:cubicBezTo>
                  <a:cubicBezTo>
                    <a:pt x="6468" y="2209"/>
                    <a:pt x="6483" y="2235"/>
                    <a:pt x="6497" y="2261"/>
                  </a:cubicBezTo>
                  <a:cubicBezTo>
                    <a:pt x="6501" y="2268"/>
                    <a:pt x="6508" y="2283"/>
                    <a:pt x="6520" y="2312"/>
                  </a:cubicBezTo>
                  <a:cubicBezTo>
                    <a:pt x="6538" y="2367"/>
                    <a:pt x="6564" y="2423"/>
                    <a:pt x="6582" y="2481"/>
                  </a:cubicBezTo>
                  <a:cubicBezTo>
                    <a:pt x="6582" y="2485"/>
                    <a:pt x="6582" y="2492"/>
                    <a:pt x="6582" y="2496"/>
                  </a:cubicBezTo>
                  <a:cubicBezTo>
                    <a:pt x="6582" y="2540"/>
                    <a:pt x="6589" y="2581"/>
                    <a:pt x="6593" y="2621"/>
                  </a:cubicBezTo>
                  <a:cubicBezTo>
                    <a:pt x="6589" y="2643"/>
                    <a:pt x="6586" y="2724"/>
                    <a:pt x="6582" y="2743"/>
                  </a:cubicBezTo>
                  <a:cubicBezTo>
                    <a:pt x="6578" y="2761"/>
                    <a:pt x="6575" y="2776"/>
                    <a:pt x="6571" y="2794"/>
                  </a:cubicBezTo>
                  <a:cubicBezTo>
                    <a:pt x="6564" y="2805"/>
                    <a:pt x="6534" y="2894"/>
                    <a:pt x="6527" y="2912"/>
                  </a:cubicBezTo>
                  <a:cubicBezTo>
                    <a:pt x="6475" y="3015"/>
                    <a:pt x="6416" y="3115"/>
                    <a:pt x="6361" y="3218"/>
                  </a:cubicBezTo>
                  <a:cubicBezTo>
                    <a:pt x="6358" y="3225"/>
                    <a:pt x="6358" y="3225"/>
                    <a:pt x="6354" y="3229"/>
                  </a:cubicBezTo>
                  <a:lnTo>
                    <a:pt x="6343" y="3247"/>
                  </a:lnTo>
                  <a:cubicBezTo>
                    <a:pt x="6310" y="3295"/>
                    <a:pt x="6277" y="3347"/>
                    <a:pt x="6240" y="3394"/>
                  </a:cubicBezTo>
                  <a:cubicBezTo>
                    <a:pt x="6181" y="3475"/>
                    <a:pt x="6118" y="3556"/>
                    <a:pt x="6048" y="3634"/>
                  </a:cubicBezTo>
                  <a:cubicBezTo>
                    <a:pt x="6008" y="3678"/>
                    <a:pt x="5967" y="3726"/>
                    <a:pt x="5923" y="3770"/>
                  </a:cubicBezTo>
                  <a:lnTo>
                    <a:pt x="5861" y="3832"/>
                  </a:lnTo>
                  <a:cubicBezTo>
                    <a:pt x="5831" y="3858"/>
                    <a:pt x="5787" y="3895"/>
                    <a:pt x="5787" y="3895"/>
                  </a:cubicBezTo>
                  <a:cubicBezTo>
                    <a:pt x="5721" y="3950"/>
                    <a:pt x="5651" y="4002"/>
                    <a:pt x="5581" y="4050"/>
                  </a:cubicBezTo>
                  <a:cubicBezTo>
                    <a:pt x="5537" y="4083"/>
                    <a:pt x="5489" y="4112"/>
                    <a:pt x="5445" y="4142"/>
                  </a:cubicBezTo>
                  <a:cubicBezTo>
                    <a:pt x="5434" y="4149"/>
                    <a:pt x="5404" y="4167"/>
                    <a:pt x="5382" y="4178"/>
                  </a:cubicBezTo>
                  <a:cubicBezTo>
                    <a:pt x="5268" y="4241"/>
                    <a:pt x="5146" y="4293"/>
                    <a:pt x="5025" y="4337"/>
                  </a:cubicBezTo>
                  <a:cubicBezTo>
                    <a:pt x="4977" y="4355"/>
                    <a:pt x="4933" y="4370"/>
                    <a:pt x="4885" y="4385"/>
                  </a:cubicBezTo>
                  <a:cubicBezTo>
                    <a:pt x="4885" y="4385"/>
                    <a:pt x="4789" y="4410"/>
                    <a:pt x="4756" y="4421"/>
                  </a:cubicBezTo>
                  <a:cubicBezTo>
                    <a:pt x="4605" y="4455"/>
                    <a:pt x="4458" y="4477"/>
                    <a:pt x="4307" y="4491"/>
                  </a:cubicBezTo>
                  <a:cubicBezTo>
                    <a:pt x="4179" y="4504"/>
                    <a:pt x="4052" y="4511"/>
                    <a:pt x="3925" y="4511"/>
                  </a:cubicBezTo>
                  <a:cubicBezTo>
                    <a:pt x="3765" y="4511"/>
                    <a:pt x="3607" y="4501"/>
                    <a:pt x="3449" y="4480"/>
                  </a:cubicBezTo>
                  <a:cubicBezTo>
                    <a:pt x="3306" y="4466"/>
                    <a:pt x="3162" y="4444"/>
                    <a:pt x="3019" y="4418"/>
                  </a:cubicBezTo>
                  <a:cubicBezTo>
                    <a:pt x="2960" y="4407"/>
                    <a:pt x="2901" y="4392"/>
                    <a:pt x="2838" y="4377"/>
                  </a:cubicBezTo>
                  <a:cubicBezTo>
                    <a:pt x="2805" y="4370"/>
                    <a:pt x="2776" y="4363"/>
                    <a:pt x="2743" y="4355"/>
                  </a:cubicBezTo>
                  <a:lnTo>
                    <a:pt x="2698" y="4340"/>
                  </a:lnTo>
                  <a:cubicBezTo>
                    <a:pt x="2595" y="4300"/>
                    <a:pt x="2496" y="4267"/>
                    <a:pt x="2400" y="4219"/>
                  </a:cubicBezTo>
                  <a:cubicBezTo>
                    <a:pt x="2366" y="4205"/>
                    <a:pt x="2335" y="4189"/>
                    <a:pt x="2302" y="4172"/>
                  </a:cubicBezTo>
                  <a:lnTo>
                    <a:pt x="2302" y="4172"/>
                  </a:lnTo>
                  <a:cubicBezTo>
                    <a:pt x="2314" y="4178"/>
                    <a:pt x="2319" y="4181"/>
                    <a:pt x="2318" y="4181"/>
                  </a:cubicBezTo>
                  <a:cubicBezTo>
                    <a:pt x="2317" y="4181"/>
                    <a:pt x="2281" y="4163"/>
                    <a:pt x="2253" y="4145"/>
                  </a:cubicBezTo>
                  <a:cubicBezTo>
                    <a:pt x="2249" y="4145"/>
                    <a:pt x="2246" y="4142"/>
                    <a:pt x="2242" y="4138"/>
                  </a:cubicBezTo>
                  <a:cubicBezTo>
                    <a:pt x="2172" y="4083"/>
                    <a:pt x="2109" y="4028"/>
                    <a:pt x="2043" y="3972"/>
                  </a:cubicBezTo>
                  <a:cubicBezTo>
                    <a:pt x="2032" y="3961"/>
                    <a:pt x="2025" y="3950"/>
                    <a:pt x="2017" y="3939"/>
                  </a:cubicBezTo>
                  <a:lnTo>
                    <a:pt x="1988" y="3895"/>
                  </a:lnTo>
                  <a:cubicBezTo>
                    <a:pt x="1973" y="3884"/>
                    <a:pt x="1962" y="3869"/>
                    <a:pt x="1955" y="3851"/>
                  </a:cubicBezTo>
                  <a:cubicBezTo>
                    <a:pt x="1951" y="3845"/>
                    <a:pt x="1947" y="3839"/>
                    <a:pt x="1943" y="3834"/>
                  </a:cubicBezTo>
                  <a:lnTo>
                    <a:pt x="1943" y="3834"/>
                  </a:lnTo>
                  <a:lnTo>
                    <a:pt x="1951" y="3843"/>
                  </a:lnTo>
                  <a:cubicBezTo>
                    <a:pt x="1947" y="3836"/>
                    <a:pt x="1940" y="3825"/>
                    <a:pt x="1936" y="3814"/>
                  </a:cubicBezTo>
                  <a:cubicBezTo>
                    <a:pt x="1922" y="3770"/>
                    <a:pt x="1907" y="3722"/>
                    <a:pt x="1892" y="3678"/>
                  </a:cubicBezTo>
                  <a:lnTo>
                    <a:pt x="1892" y="3678"/>
                  </a:lnTo>
                  <a:cubicBezTo>
                    <a:pt x="1910" y="3728"/>
                    <a:pt x="1918" y="3747"/>
                    <a:pt x="1921" y="3747"/>
                  </a:cubicBezTo>
                  <a:cubicBezTo>
                    <a:pt x="1929" y="3747"/>
                    <a:pt x="1899" y="3623"/>
                    <a:pt x="1889" y="3567"/>
                  </a:cubicBezTo>
                  <a:cubicBezTo>
                    <a:pt x="1889" y="3564"/>
                    <a:pt x="1889" y="3564"/>
                    <a:pt x="1889" y="3560"/>
                  </a:cubicBezTo>
                  <a:lnTo>
                    <a:pt x="1889" y="3553"/>
                  </a:lnTo>
                  <a:cubicBezTo>
                    <a:pt x="1896" y="3516"/>
                    <a:pt x="1896" y="3479"/>
                    <a:pt x="1903" y="3442"/>
                  </a:cubicBezTo>
                  <a:cubicBezTo>
                    <a:pt x="1911" y="3383"/>
                    <a:pt x="1925" y="3328"/>
                    <a:pt x="1933" y="3273"/>
                  </a:cubicBezTo>
                  <a:cubicBezTo>
                    <a:pt x="1933" y="3266"/>
                    <a:pt x="1936" y="3262"/>
                    <a:pt x="1940" y="3254"/>
                  </a:cubicBezTo>
                  <a:cubicBezTo>
                    <a:pt x="1947" y="3229"/>
                    <a:pt x="1958" y="3199"/>
                    <a:pt x="1966" y="3173"/>
                  </a:cubicBezTo>
                  <a:cubicBezTo>
                    <a:pt x="2006" y="3067"/>
                    <a:pt x="2054" y="2964"/>
                    <a:pt x="2106" y="2861"/>
                  </a:cubicBezTo>
                  <a:cubicBezTo>
                    <a:pt x="2131" y="2809"/>
                    <a:pt x="2161" y="2754"/>
                    <a:pt x="2194" y="2702"/>
                  </a:cubicBezTo>
                  <a:cubicBezTo>
                    <a:pt x="2209" y="2684"/>
                    <a:pt x="2238" y="2632"/>
                    <a:pt x="2253" y="2618"/>
                  </a:cubicBezTo>
                  <a:cubicBezTo>
                    <a:pt x="2334" y="2511"/>
                    <a:pt x="2422" y="2404"/>
                    <a:pt x="2514" y="2305"/>
                  </a:cubicBezTo>
                  <a:cubicBezTo>
                    <a:pt x="2529" y="2290"/>
                    <a:pt x="2536" y="2279"/>
                    <a:pt x="2544" y="2272"/>
                  </a:cubicBezTo>
                  <a:cubicBezTo>
                    <a:pt x="2551" y="2261"/>
                    <a:pt x="2562" y="2257"/>
                    <a:pt x="2581" y="2242"/>
                  </a:cubicBezTo>
                  <a:cubicBezTo>
                    <a:pt x="2636" y="2198"/>
                    <a:pt x="2691" y="2150"/>
                    <a:pt x="2750" y="2110"/>
                  </a:cubicBezTo>
                  <a:cubicBezTo>
                    <a:pt x="2805" y="2069"/>
                    <a:pt x="2864" y="2029"/>
                    <a:pt x="2923" y="1992"/>
                  </a:cubicBezTo>
                  <a:cubicBezTo>
                    <a:pt x="2941" y="1981"/>
                    <a:pt x="3037" y="1922"/>
                    <a:pt x="3074" y="1900"/>
                  </a:cubicBezTo>
                  <a:cubicBezTo>
                    <a:pt x="3109" y="1879"/>
                    <a:pt x="3183" y="1848"/>
                    <a:pt x="3185" y="1848"/>
                  </a:cubicBezTo>
                  <a:lnTo>
                    <a:pt x="3185" y="1848"/>
                  </a:lnTo>
                  <a:cubicBezTo>
                    <a:pt x="3185" y="1848"/>
                    <a:pt x="3185" y="1848"/>
                    <a:pt x="3184" y="1848"/>
                  </a:cubicBezTo>
                  <a:cubicBezTo>
                    <a:pt x="3269" y="1811"/>
                    <a:pt x="3354" y="1775"/>
                    <a:pt x="3442" y="1741"/>
                  </a:cubicBezTo>
                  <a:cubicBezTo>
                    <a:pt x="3560" y="1701"/>
                    <a:pt x="3678" y="1664"/>
                    <a:pt x="3799" y="1631"/>
                  </a:cubicBezTo>
                  <a:lnTo>
                    <a:pt x="3913" y="1605"/>
                  </a:lnTo>
                  <a:cubicBezTo>
                    <a:pt x="3979" y="1591"/>
                    <a:pt x="4046" y="1580"/>
                    <a:pt x="4112" y="1568"/>
                  </a:cubicBezTo>
                  <a:cubicBezTo>
                    <a:pt x="4263" y="1546"/>
                    <a:pt x="4414" y="1532"/>
                    <a:pt x="4568" y="1524"/>
                  </a:cubicBezTo>
                  <a:cubicBezTo>
                    <a:pt x="4613" y="1521"/>
                    <a:pt x="4653" y="1517"/>
                    <a:pt x="4697" y="1517"/>
                  </a:cubicBezTo>
                  <a:close/>
                  <a:moveTo>
                    <a:pt x="4745" y="0"/>
                  </a:moveTo>
                  <a:cubicBezTo>
                    <a:pt x="3782" y="0"/>
                    <a:pt x="2802" y="264"/>
                    <a:pt x="2014" y="781"/>
                  </a:cubicBezTo>
                  <a:cubicBezTo>
                    <a:pt x="942" y="1484"/>
                    <a:pt x="0" y="3048"/>
                    <a:pt x="530" y="4351"/>
                  </a:cubicBezTo>
                  <a:cubicBezTo>
                    <a:pt x="1073" y="5674"/>
                    <a:pt x="2687" y="6010"/>
                    <a:pt x="3979" y="6010"/>
                  </a:cubicBezTo>
                  <a:cubicBezTo>
                    <a:pt x="4029" y="6010"/>
                    <a:pt x="4078" y="6009"/>
                    <a:pt x="4127" y="6008"/>
                  </a:cubicBezTo>
                  <a:cubicBezTo>
                    <a:pt x="5559" y="5990"/>
                    <a:pt x="6877" y="5239"/>
                    <a:pt x="7624" y="4016"/>
                  </a:cubicBezTo>
                  <a:cubicBezTo>
                    <a:pt x="8051" y="3324"/>
                    <a:pt x="8261" y="2551"/>
                    <a:pt x="7926" y="1767"/>
                  </a:cubicBezTo>
                  <a:cubicBezTo>
                    <a:pt x="7539" y="854"/>
                    <a:pt x="6693" y="313"/>
                    <a:pt x="5750" y="100"/>
                  </a:cubicBezTo>
                  <a:cubicBezTo>
                    <a:pt x="5423" y="33"/>
                    <a:pt x="5085" y="0"/>
                    <a:pt x="4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9" name="Google Shape;1716;p68">
              <a:extLst>
                <a:ext uri="{FF2B5EF4-FFF2-40B4-BE49-F238E27FC236}">
                  <a16:creationId xmlns:a16="http://schemas.microsoft.com/office/drawing/2014/main" xmlns="" id="{B474736B-3039-5C7E-CF41-611E67C71454}"/>
                </a:ext>
              </a:extLst>
            </p:cNvPr>
            <p:cNvSpPr/>
            <p:nvPr/>
          </p:nvSpPr>
          <p:spPr>
            <a:xfrm>
              <a:off x="5256089" y="2366382"/>
              <a:ext cx="167068" cy="124504"/>
            </a:xfrm>
            <a:custGeom>
              <a:avLst/>
              <a:gdLst/>
              <a:ahLst/>
              <a:cxnLst/>
              <a:rect l="l" t="t" r="r" b="b"/>
              <a:pathLst>
                <a:path w="11222" h="8363" extrusionOk="0">
                  <a:moveTo>
                    <a:pt x="8806" y="5395"/>
                  </a:moveTo>
                  <a:cubicBezTo>
                    <a:pt x="8784" y="5415"/>
                    <a:pt x="8776" y="5423"/>
                    <a:pt x="8777" y="5423"/>
                  </a:cubicBezTo>
                  <a:cubicBezTo>
                    <a:pt x="8777" y="5423"/>
                    <a:pt x="8792" y="5409"/>
                    <a:pt x="8806" y="5395"/>
                  </a:cubicBezTo>
                  <a:close/>
                  <a:moveTo>
                    <a:pt x="2379" y="5748"/>
                  </a:moveTo>
                  <a:cubicBezTo>
                    <a:pt x="2380" y="5750"/>
                    <a:pt x="2381" y="5752"/>
                    <a:pt x="2382" y="5753"/>
                  </a:cubicBezTo>
                  <a:lnTo>
                    <a:pt x="2382" y="5753"/>
                  </a:lnTo>
                  <a:cubicBezTo>
                    <a:pt x="2381" y="5752"/>
                    <a:pt x="2380" y="5750"/>
                    <a:pt x="2379" y="5748"/>
                  </a:cubicBezTo>
                  <a:close/>
                  <a:moveTo>
                    <a:pt x="6579" y="1487"/>
                  </a:moveTo>
                  <a:cubicBezTo>
                    <a:pt x="7082" y="1487"/>
                    <a:pt x="7563" y="1638"/>
                    <a:pt x="8059" y="1927"/>
                  </a:cubicBezTo>
                  <a:cubicBezTo>
                    <a:pt x="8402" y="2140"/>
                    <a:pt x="8718" y="2387"/>
                    <a:pt x="9009" y="2663"/>
                  </a:cubicBezTo>
                  <a:cubicBezTo>
                    <a:pt x="9101" y="2751"/>
                    <a:pt x="9182" y="2847"/>
                    <a:pt x="9252" y="2954"/>
                  </a:cubicBezTo>
                  <a:cubicBezTo>
                    <a:pt x="9300" y="3016"/>
                    <a:pt x="9344" y="3086"/>
                    <a:pt x="9392" y="3153"/>
                  </a:cubicBezTo>
                  <a:cubicBezTo>
                    <a:pt x="9403" y="3167"/>
                    <a:pt x="9410" y="3186"/>
                    <a:pt x="9418" y="3201"/>
                  </a:cubicBezTo>
                  <a:cubicBezTo>
                    <a:pt x="9429" y="3215"/>
                    <a:pt x="9451" y="3259"/>
                    <a:pt x="9458" y="3274"/>
                  </a:cubicBezTo>
                  <a:cubicBezTo>
                    <a:pt x="9484" y="3340"/>
                    <a:pt x="9513" y="3407"/>
                    <a:pt x="9539" y="3473"/>
                  </a:cubicBezTo>
                  <a:cubicBezTo>
                    <a:pt x="9546" y="3495"/>
                    <a:pt x="9568" y="3572"/>
                    <a:pt x="9580" y="3613"/>
                  </a:cubicBezTo>
                  <a:cubicBezTo>
                    <a:pt x="9591" y="3653"/>
                    <a:pt x="9598" y="3731"/>
                    <a:pt x="9602" y="3745"/>
                  </a:cubicBezTo>
                  <a:cubicBezTo>
                    <a:pt x="9609" y="3812"/>
                    <a:pt x="9613" y="3878"/>
                    <a:pt x="9613" y="3944"/>
                  </a:cubicBezTo>
                  <a:cubicBezTo>
                    <a:pt x="9613" y="3963"/>
                    <a:pt x="9609" y="3981"/>
                    <a:pt x="9609" y="3999"/>
                  </a:cubicBezTo>
                  <a:cubicBezTo>
                    <a:pt x="9598" y="4066"/>
                    <a:pt x="9591" y="4132"/>
                    <a:pt x="9580" y="4194"/>
                  </a:cubicBezTo>
                  <a:cubicBezTo>
                    <a:pt x="9572" y="4224"/>
                    <a:pt x="9565" y="4261"/>
                    <a:pt x="9557" y="4287"/>
                  </a:cubicBezTo>
                  <a:cubicBezTo>
                    <a:pt x="9539" y="4345"/>
                    <a:pt x="9517" y="4404"/>
                    <a:pt x="9495" y="4460"/>
                  </a:cubicBezTo>
                  <a:cubicBezTo>
                    <a:pt x="9469" y="4518"/>
                    <a:pt x="9436" y="4585"/>
                    <a:pt x="9407" y="4644"/>
                  </a:cubicBezTo>
                  <a:cubicBezTo>
                    <a:pt x="9399" y="4666"/>
                    <a:pt x="9370" y="4714"/>
                    <a:pt x="9355" y="4743"/>
                  </a:cubicBezTo>
                  <a:cubicBezTo>
                    <a:pt x="9285" y="4850"/>
                    <a:pt x="9211" y="4953"/>
                    <a:pt x="9130" y="5052"/>
                  </a:cubicBezTo>
                  <a:cubicBezTo>
                    <a:pt x="9035" y="5166"/>
                    <a:pt x="8932" y="5277"/>
                    <a:pt x="8829" y="5380"/>
                  </a:cubicBezTo>
                  <a:lnTo>
                    <a:pt x="8814" y="5395"/>
                  </a:lnTo>
                  <a:cubicBezTo>
                    <a:pt x="8795" y="5413"/>
                    <a:pt x="8773" y="5431"/>
                    <a:pt x="8751" y="5450"/>
                  </a:cubicBezTo>
                  <a:cubicBezTo>
                    <a:pt x="8681" y="5505"/>
                    <a:pt x="8615" y="5564"/>
                    <a:pt x="8545" y="5619"/>
                  </a:cubicBezTo>
                  <a:cubicBezTo>
                    <a:pt x="7967" y="6065"/>
                    <a:pt x="7559" y="6274"/>
                    <a:pt x="6870" y="6525"/>
                  </a:cubicBezTo>
                  <a:cubicBezTo>
                    <a:pt x="6244" y="6749"/>
                    <a:pt x="5722" y="6845"/>
                    <a:pt x="4989" y="6874"/>
                  </a:cubicBezTo>
                  <a:lnTo>
                    <a:pt x="4875" y="6874"/>
                  </a:lnTo>
                  <a:cubicBezTo>
                    <a:pt x="4809" y="6871"/>
                    <a:pt x="4739" y="6867"/>
                    <a:pt x="4672" y="6863"/>
                  </a:cubicBezTo>
                  <a:cubicBezTo>
                    <a:pt x="4448" y="6841"/>
                    <a:pt x="4227" y="6808"/>
                    <a:pt x="4010" y="6760"/>
                  </a:cubicBezTo>
                  <a:cubicBezTo>
                    <a:pt x="3804" y="6716"/>
                    <a:pt x="3605" y="6654"/>
                    <a:pt x="3410" y="6576"/>
                  </a:cubicBezTo>
                  <a:cubicBezTo>
                    <a:pt x="3240" y="6506"/>
                    <a:pt x="3075" y="6418"/>
                    <a:pt x="2920" y="6319"/>
                  </a:cubicBezTo>
                  <a:cubicBezTo>
                    <a:pt x="2799" y="6231"/>
                    <a:pt x="2686" y="6132"/>
                    <a:pt x="2576" y="6029"/>
                  </a:cubicBezTo>
                  <a:lnTo>
                    <a:pt x="2576" y="6029"/>
                  </a:lnTo>
                  <a:cubicBezTo>
                    <a:pt x="2568" y="6018"/>
                    <a:pt x="2479" y="5902"/>
                    <a:pt x="2456" y="5869"/>
                  </a:cubicBezTo>
                  <a:cubicBezTo>
                    <a:pt x="2432" y="5831"/>
                    <a:pt x="2404" y="5792"/>
                    <a:pt x="2382" y="5753"/>
                  </a:cubicBezTo>
                  <a:lnTo>
                    <a:pt x="2382" y="5753"/>
                  </a:lnTo>
                  <a:cubicBezTo>
                    <a:pt x="2394" y="5775"/>
                    <a:pt x="2398" y="5784"/>
                    <a:pt x="2397" y="5784"/>
                  </a:cubicBezTo>
                  <a:cubicBezTo>
                    <a:pt x="2396" y="5784"/>
                    <a:pt x="2381" y="5759"/>
                    <a:pt x="2368" y="5730"/>
                  </a:cubicBezTo>
                  <a:cubicBezTo>
                    <a:pt x="2335" y="5656"/>
                    <a:pt x="2309" y="5582"/>
                    <a:pt x="2276" y="5505"/>
                  </a:cubicBezTo>
                  <a:cubicBezTo>
                    <a:pt x="2269" y="5489"/>
                    <a:pt x="2264" y="5472"/>
                    <a:pt x="2259" y="5455"/>
                  </a:cubicBezTo>
                  <a:lnTo>
                    <a:pt x="2259" y="5455"/>
                  </a:lnTo>
                  <a:cubicBezTo>
                    <a:pt x="2259" y="5457"/>
                    <a:pt x="2259" y="5458"/>
                    <a:pt x="2259" y="5458"/>
                  </a:cubicBezTo>
                  <a:cubicBezTo>
                    <a:pt x="2258" y="5458"/>
                    <a:pt x="2258" y="5455"/>
                    <a:pt x="2258" y="5450"/>
                  </a:cubicBezTo>
                  <a:lnTo>
                    <a:pt x="2258" y="5450"/>
                  </a:lnTo>
                  <a:cubicBezTo>
                    <a:pt x="2258" y="5452"/>
                    <a:pt x="2258" y="5454"/>
                    <a:pt x="2259" y="5455"/>
                  </a:cubicBezTo>
                  <a:lnTo>
                    <a:pt x="2259" y="5455"/>
                  </a:lnTo>
                  <a:cubicBezTo>
                    <a:pt x="2259" y="5454"/>
                    <a:pt x="2258" y="5452"/>
                    <a:pt x="2258" y="5450"/>
                  </a:cubicBezTo>
                  <a:lnTo>
                    <a:pt x="2258" y="5450"/>
                  </a:lnTo>
                  <a:cubicBezTo>
                    <a:pt x="2258" y="5450"/>
                    <a:pt x="2258" y="5450"/>
                    <a:pt x="2258" y="5450"/>
                  </a:cubicBezTo>
                  <a:lnTo>
                    <a:pt x="2258" y="5450"/>
                  </a:lnTo>
                  <a:cubicBezTo>
                    <a:pt x="2255" y="5441"/>
                    <a:pt x="2253" y="5432"/>
                    <a:pt x="2250" y="5424"/>
                  </a:cubicBezTo>
                  <a:cubicBezTo>
                    <a:pt x="2250" y="5413"/>
                    <a:pt x="2246" y="5398"/>
                    <a:pt x="2243" y="5395"/>
                  </a:cubicBezTo>
                  <a:cubicBezTo>
                    <a:pt x="2232" y="5314"/>
                    <a:pt x="2221" y="5233"/>
                    <a:pt x="2213" y="5155"/>
                  </a:cubicBezTo>
                  <a:cubicBezTo>
                    <a:pt x="2210" y="5118"/>
                    <a:pt x="2210" y="5085"/>
                    <a:pt x="2206" y="5049"/>
                  </a:cubicBezTo>
                  <a:lnTo>
                    <a:pt x="2206" y="5023"/>
                  </a:lnTo>
                  <a:cubicBezTo>
                    <a:pt x="2210" y="5015"/>
                    <a:pt x="2210" y="5008"/>
                    <a:pt x="2210" y="5001"/>
                  </a:cubicBezTo>
                  <a:cubicBezTo>
                    <a:pt x="2221" y="4846"/>
                    <a:pt x="2246" y="4691"/>
                    <a:pt x="2280" y="4541"/>
                  </a:cubicBezTo>
                  <a:cubicBezTo>
                    <a:pt x="2280" y="4533"/>
                    <a:pt x="2287" y="4515"/>
                    <a:pt x="2294" y="4500"/>
                  </a:cubicBezTo>
                  <a:cubicBezTo>
                    <a:pt x="2302" y="4471"/>
                    <a:pt x="2313" y="4445"/>
                    <a:pt x="2320" y="4415"/>
                  </a:cubicBezTo>
                  <a:cubicBezTo>
                    <a:pt x="2361" y="4323"/>
                    <a:pt x="2397" y="4231"/>
                    <a:pt x="2438" y="4139"/>
                  </a:cubicBezTo>
                  <a:cubicBezTo>
                    <a:pt x="2475" y="4066"/>
                    <a:pt x="2512" y="3992"/>
                    <a:pt x="2552" y="3922"/>
                  </a:cubicBezTo>
                  <a:cubicBezTo>
                    <a:pt x="2563" y="3911"/>
                    <a:pt x="2637" y="3790"/>
                    <a:pt x="2655" y="3771"/>
                  </a:cubicBezTo>
                  <a:cubicBezTo>
                    <a:pt x="2773" y="3602"/>
                    <a:pt x="2905" y="3443"/>
                    <a:pt x="3049" y="3296"/>
                  </a:cubicBezTo>
                  <a:cubicBezTo>
                    <a:pt x="3215" y="3142"/>
                    <a:pt x="3391" y="2994"/>
                    <a:pt x="3575" y="2858"/>
                  </a:cubicBezTo>
                  <a:cubicBezTo>
                    <a:pt x="3804" y="2681"/>
                    <a:pt x="4036" y="2512"/>
                    <a:pt x="4275" y="2350"/>
                  </a:cubicBezTo>
                  <a:cubicBezTo>
                    <a:pt x="4698" y="2063"/>
                    <a:pt x="5155" y="1827"/>
                    <a:pt x="5637" y="1654"/>
                  </a:cubicBezTo>
                  <a:cubicBezTo>
                    <a:pt x="5964" y="1542"/>
                    <a:pt x="6276" y="1487"/>
                    <a:pt x="6579" y="1487"/>
                  </a:cubicBezTo>
                  <a:close/>
                  <a:moveTo>
                    <a:pt x="4901" y="6878"/>
                  </a:moveTo>
                  <a:cubicBezTo>
                    <a:pt x="4923" y="6878"/>
                    <a:pt x="4951" y="6880"/>
                    <a:pt x="4944" y="6880"/>
                  </a:cubicBezTo>
                  <a:cubicBezTo>
                    <a:pt x="4940" y="6880"/>
                    <a:pt x="4928" y="6879"/>
                    <a:pt x="4901" y="6878"/>
                  </a:cubicBezTo>
                  <a:close/>
                  <a:moveTo>
                    <a:pt x="6665" y="0"/>
                  </a:moveTo>
                  <a:cubicBezTo>
                    <a:pt x="5173" y="0"/>
                    <a:pt x="3713" y="809"/>
                    <a:pt x="2500" y="1780"/>
                  </a:cubicBezTo>
                  <a:cubicBezTo>
                    <a:pt x="1039" y="2947"/>
                    <a:pt x="1" y="5100"/>
                    <a:pt x="1271" y="6801"/>
                  </a:cubicBezTo>
                  <a:cubicBezTo>
                    <a:pt x="2117" y="7935"/>
                    <a:pt x="3530" y="8362"/>
                    <a:pt x="4924" y="8362"/>
                  </a:cubicBezTo>
                  <a:cubicBezTo>
                    <a:pt x="5539" y="8362"/>
                    <a:pt x="6151" y="8279"/>
                    <a:pt x="6708" y="8137"/>
                  </a:cubicBezTo>
                  <a:cubicBezTo>
                    <a:pt x="8269" y="7747"/>
                    <a:pt x="9848" y="6849"/>
                    <a:pt x="10680" y="5435"/>
                  </a:cubicBezTo>
                  <a:cubicBezTo>
                    <a:pt x="11115" y="4710"/>
                    <a:pt x="11221" y="3830"/>
                    <a:pt x="10971" y="3020"/>
                  </a:cubicBezTo>
                  <a:cubicBezTo>
                    <a:pt x="10647" y="1997"/>
                    <a:pt x="9775" y="1231"/>
                    <a:pt x="8895" y="683"/>
                  </a:cubicBezTo>
                  <a:cubicBezTo>
                    <a:pt x="8869" y="668"/>
                    <a:pt x="8840" y="653"/>
                    <a:pt x="8814" y="638"/>
                  </a:cubicBezTo>
                  <a:cubicBezTo>
                    <a:pt x="8784" y="616"/>
                    <a:pt x="8755" y="594"/>
                    <a:pt x="8722" y="576"/>
                  </a:cubicBezTo>
                  <a:cubicBezTo>
                    <a:pt x="8043" y="171"/>
                    <a:pt x="7351" y="0"/>
                    <a:pt x="66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10" name="Google Shape;1717;p68">
              <a:extLst>
                <a:ext uri="{FF2B5EF4-FFF2-40B4-BE49-F238E27FC236}">
                  <a16:creationId xmlns:a16="http://schemas.microsoft.com/office/drawing/2014/main" xmlns="" id="{DCD0E093-3F60-3C54-AE72-3541E172C78E}"/>
                </a:ext>
              </a:extLst>
            </p:cNvPr>
            <p:cNvSpPr/>
            <p:nvPr/>
          </p:nvSpPr>
          <p:spPr>
            <a:xfrm>
              <a:off x="4889291" y="2418697"/>
              <a:ext cx="172978" cy="124340"/>
            </a:xfrm>
            <a:custGeom>
              <a:avLst/>
              <a:gdLst/>
              <a:ahLst/>
              <a:cxnLst/>
              <a:rect l="l" t="t" r="r" b="b"/>
              <a:pathLst>
                <a:path w="11619" h="8352" extrusionOk="0">
                  <a:moveTo>
                    <a:pt x="6752" y="1511"/>
                  </a:moveTo>
                  <a:cubicBezTo>
                    <a:pt x="7169" y="1511"/>
                    <a:pt x="7582" y="1552"/>
                    <a:pt x="7978" y="1630"/>
                  </a:cubicBezTo>
                  <a:cubicBezTo>
                    <a:pt x="8717" y="1796"/>
                    <a:pt x="9454" y="2230"/>
                    <a:pt x="9763" y="2952"/>
                  </a:cubicBezTo>
                  <a:cubicBezTo>
                    <a:pt x="10032" y="3578"/>
                    <a:pt x="9829" y="4086"/>
                    <a:pt x="9505" y="4638"/>
                  </a:cubicBezTo>
                  <a:cubicBezTo>
                    <a:pt x="8780" y="5867"/>
                    <a:pt x="7514" y="6677"/>
                    <a:pt x="6093" y="6821"/>
                  </a:cubicBezTo>
                  <a:cubicBezTo>
                    <a:pt x="5858" y="6845"/>
                    <a:pt x="5618" y="6858"/>
                    <a:pt x="5375" y="6858"/>
                  </a:cubicBezTo>
                  <a:cubicBezTo>
                    <a:pt x="4731" y="6858"/>
                    <a:pt x="4072" y="6768"/>
                    <a:pt x="3475" y="6570"/>
                  </a:cubicBezTo>
                  <a:cubicBezTo>
                    <a:pt x="2908" y="6383"/>
                    <a:pt x="2470" y="6143"/>
                    <a:pt x="2198" y="5691"/>
                  </a:cubicBezTo>
                  <a:cubicBezTo>
                    <a:pt x="2191" y="5672"/>
                    <a:pt x="2139" y="5569"/>
                    <a:pt x="2139" y="5562"/>
                  </a:cubicBezTo>
                  <a:cubicBezTo>
                    <a:pt x="2113" y="5499"/>
                    <a:pt x="2091" y="5437"/>
                    <a:pt x="2073" y="5370"/>
                  </a:cubicBezTo>
                  <a:cubicBezTo>
                    <a:pt x="2080" y="5370"/>
                    <a:pt x="2043" y="5135"/>
                    <a:pt x="2043" y="5091"/>
                  </a:cubicBezTo>
                  <a:cubicBezTo>
                    <a:pt x="2032" y="4907"/>
                    <a:pt x="2106" y="4520"/>
                    <a:pt x="2194" y="4288"/>
                  </a:cubicBezTo>
                  <a:cubicBezTo>
                    <a:pt x="2459" y="3581"/>
                    <a:pt x="2897" y="2959"/>
                    <a:pt x="3505" y="2510"/>
                  </a:cubicBezTo>
                  <a:cubicBezTo>
                    <a:pt x="4426" y="1821"/>
                    <a:pt x="5603" y="1511"/>
                    <a:pt x="6752" y="1511"/>
                  </a:cubicBezTo>
                  <a:close/>
                  <a:moveTo>
                    <a:pt x="6773" y="1"/>
                  </a:moveTo>
                  <a:cubicBezTo>
                    <a:pt x="5388" y="1"/>
                    <a:pt x="3978" y="379"/>
                    <a:pt x="2846" y="1130"/>
                  </a:cubicBezTo>
                  <a:cubicBezTo>
                    <a:pt x="1359" y="2116"/>
                    <a:pt x="0" y="4281"/>
                    <a:pt x="729" y="6103"/>
                  </a:cubicBezTo>
                  <a:cubicBezTo>
                    <a:pt x="1451" y="7908"/>
                    <a:pt x="3716" y="8352"/>
                    <a:pt x="5476" y="8352"/>
                  </a:cubicBezTo>
                  <a:cubicBezTo>
                    <a:pt x="5564" y="8352"/>
                    <a:pt x="5650" y="8351"/>
                    <a:pt x="5736" y="8349"/>
                  </a:cubicBezTo>
                  <a:cubicBezTo>
                    <a:pt x="7812" y="8297"/>
                    <a:pt x="9649" y="7252"/>
                    <a:pt x="10735" y="5488"/>
                  </a:cubicBezTo>
                  <a:cubicBezTo>
                    <a:pt x="11324" y="4535"/>
                    <a:pt x="11618" y="3497"/>
                    <a:pt x="11166" y="2411"/>
                  </a:cubicBezTo>
                  <a:cubicBezTo>
                    <a:pt x="10650" y="1170"/>
                    <a:pt x="9480" y="426"/>
                    <a:pt x="8202" y="139"/>
                  </a:cubicBezTo>
                  <a:cubicBezTo>
                    <a:pt x="7737" y="47"/>
                    <a:pt x="7257" y="1"/>
                    <a:pt x="6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11" name="Google Shape;1718;p68">
              <a:extLst>
                <a:ext uri="{FF2B5EF4-FFF2-40B4-BE49-F238E27FC236}">
                  <a16:creationId xmlns:a16="http://schemas.microsoft.com/office/drawing/2014/main" xmlns="" id="{E722D7D3-2D21-2D93-581E-D070C14B444B}"/>
                </a:ext>
              </a:extLst>
            </p:cNvPr>
            <p:cNvSpPr/>
            <p:nvPr/>
          </p:nvSpPr>
          <p:spPr>
            <a:xfrm>
              <a:off x="5107184" y="2489487"/>
              <a:ext cx="153043" cy="109825"/>
            </a:xfrm>
            <a:custGeom>
              <a:avLst/>
              <a:gdLst/>
              <a:ahLst/>
              <a:cxnLst/>
              <a:rect l="l" t="t" r="r" b="b"/>
              <a:pathLst>
                <a:path w="10280" h="7377" extrusionOk="0">
                  <a:moveTo>
                    <a:pt x="5901" y="1507"/>
                  </a:moveTo>
                  <a:cubicBezTo>
                    <a:pt x="6272" y="1507"/>
                    <a:pt x="6640" y="1545"/>
                    <a:pt x="6992" y="1617"/>
                  </a:cubicBezTo>
                  <a:cubicBezTo>
                    <a:pt x="7617" y="1757"/>
                    <a:pt x="8232" y="2150"/>
                    <a:pt x="8464" y="2692"/>
                  </a:cubicBezTo>
                  <a:cubicBezTo>
                    <a:pt x="8567" y="2938"/>
                    <a:pt x="8597" y="3141"/>
                    <a:pt x="8560" y="3373"/>
                  </a:cubicBezTo>
                  <a:cubicBezTo>
                    <a:pt x="8523" y="3582"/>
                    <a:pt x="8402" y="3803"/>
                    <a:pt x="8254" y="4057"/>
                  </a:cubicBezTo>
                  <a:cubicBezTo>
                    <a:pt x="8041" y="4425"/>
                    <a:pt x="7588" y="4937"/>
                    <a:pt x="7161" y="5235"/>
                  </a:cubicBezTo>
                  <a:cubicBezTo>
                    <a:pt x="6657" y="5585"/>
                    <a:pt x="6038" y="5788"/>
                    <a:pt x="5387" y="5850"/>
                  </a:cubicBezTo>
                  <a:cubicBezTo>
                    <a:pt x="5212" y="5868"/>
                    <a:pt x="5027" y="5877"/>
                    <a:pt x="4839" y="5877"/>
                  </a:cubicBezTo>
                  <a:cubicBezTo>
                    <a:pt x="4256" y="5877"/>
                    <a:pt x="3639" y="5793"/>
                    <a:pt x="3174" y="5637"/>
                  </a:cubicBezTo>
                  <a:cubicBezTo>
                    <a:pt x="3042" y="5589"/>
                    <a:pt x="2913" y="5537"/>
                    <a:pt x="2784" y="5478"/>
                  </a:cubicBezTo>
                  <a:cubicBezTo>
                    <a:pt x="2721" y="5449"/>
                    <a:pt x="2662" y="5416"/>
                    <a:pt x="2600" y="5383"/>
                  </a:cubicBezTo>
                  <a:cubicBezTo>
                    <a:pt x="2578" y="5368"/>
                    <a:pt x="2545" y="5349"/>
                    <a:pt x="2530" y="5338"/>
                  </a:cubicBezTo>
                  <a:cubicBezTo>
                    <a:pt x="2442" y="5272"/>
                    <a:pt x="2353" y="5202"/>
                    <a:pt x="2272" y="5125"/>
                  </a:cubicBezTo>
                  <a:cubicBezTo>
                    <a:pt x="2250" y="5103"/>
                    <a:pt x="2202" y="5048"/>
                    <a:pt x="2195" y="5037"/>
                  </a:cubicBezTo>
                  <a:lnTo>
                    <a:pt x="2114" y="4919"/>
                  </a:lnTo>
                  <a:cubicBezTo>
                    <a:pt x="2103" y="4893"/>
                    <a:pt x="2070" y="4834"/>
                    <a:pt x="2066" y="4819"/>
                  </a:cubicBezTo>
                  <a:cubicBezTo>
                    <a:pt x="2048" y="4775"/>
                    <a:pt x="2033" y="4724"/>
                    <a:pt x="2015" y="4676"/>
                  </a:cubicBezTo>
                  <a:lnTo>
                    <a:pt x="2015" y="4676"/>
                  </a:lnTo>
                  <a:cubicBezTo>
                    <a:pt x="2015" y="4676"/>
                    <a:pt x="2015" y="4676"/>
                    <a:pt x="2015" y="4676"/>
                  </a:cubicBezTo>
                  <a:cubicBezTo>
                    <a:pt x="2024" y="4676"/>
                    <a:pt x="1989" y="4480"/>
                    <a:pt x="1985" y="4440"/>
                  </a:cubicBezTo>
                  <a:cubicBezTo>
                    <a:pt x="1985" y="4422"/>
                    <a:pt x="1981" y="4411"/>
                    <a:pt x="1981" y="4400"/>
                  </a:cubicBezTo>
                  <a:cubicBezTo>
                    <a:pt x="1981" y="4389"/>
                    <a:pt x="1985" y="4378"/>
                    <a:pt x="1985" y="4359"/>
                  </a:cubicBezTo>
                  <a:cubicBezTo>
                    <a:pt x="1989" y="4315"/>
                    <a:pt x="1996" y="4264"/>
                    <a:pt x="2004" y="4216"/>
                  </a:cubicBezTo>
                  <a:cubicBezTo>
                    <a:pt x="2015" y="4142"/>
                    <a:pt x="2029" y="4068"/>
                    <a:pt x="2044" y="3995"/>
                  </a:cubicBezTo>
                  <a:lnTo>
                    <a:pt x="2059" y="3936"/>
                  </a:lnTo>
                  <a:cubicBezTo>
                    <a:pt x="2073" y="3892"/>
                    <a:pt x="2088" y="3848"/>
                    <a:pt x="2107" y="3807"/>
                  </a:cubicBezTo>
                  <a:cubicBezTo>
                    <a:pt x="2316" y="3218"/>
                    <a:pt x="2696" y="2703"/>
                    <a:pt x="3196" y="2331"/>
                  </a:cubicBezTo>
                  <a:cubicBezTo>
                    <a:pt x="3975" y="1756"/>
                    <a:pt x="4949" y="1507"/>
                    <a:pt x="5901" y="1507"/>
                  </a:cubicBezTo>
                  <a:close/>
                  <a:moveTo>
                    <a:pt x="5936" y="1"/>
                  </a:moveTo>
                  <a:cubicBezTo>
                    <a:pt x="4729" y="1"/>
                    <a:pt x="3500" y="326"/>
                    <a:pt x="2508" y="976"/>
                  </a:cubicBezTo>
                  <a:cubicBezTo>
                    <a:pt x="1186" y="1841"/>
                    <a:pt x="1" y="3755"/>
                    <a:pt x="656" y="5361"/>
                  </a:cubicBezTo>
                  <a:cubicBezTo>
                    <a:pt x="1317" y="6976"/>
                    <a:pt x="3336" y="7376"/>
                    <a:pt x="4910" y="7376"/>
                  </a:cubicBezTo>
                  <a:cubicBezTo>
                    <a:pt x="4975" y="7376"/>
                    <a:pt x="5040" y="7375"/>
                    <a:pt x="5103" y="7374"/>
                  </a:cubicBezTo>
                  <a:cubicBezTo>
                    <a:pt x="6922" y="7337"/>
                    <a:pt x="8545" y="6432"/>
                    <a:pt x="9499" y="4886"/>
                  </a:cubicBezTo>
                  <a:cubicBezTo>
                    <a:pt x="10021" y="4043"/>
                    <a:pt x="10279" y="3111"/>
                    <a:pt x="9870" y="2154"/>
                  </a:cubicBezTo>
                  <a:cubicBezTo>
                    <a:pt x="9399" y="1042"/>
                    <a:pt x="8357" y="383"/>
                    <a:pt x="7213" y="126"/>
                  </a:cubicBezTo>
                  <a:cubicBezTo>
                    <a:pt x="6798" y="42"/>
                    <a:pt x="6368" y="1"/>
                    <a:pt x="5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12" name="Google Shape;1719;p68">
              <a:extLst>
                <a:ext uri="{FF2B5EF4-FFF2-40B4-BE49-F238E27FC236}">
                  <a16:creationId xmlns:a16="http://schemas.microsoft.com/office/drawing/2014/main" xmlns="" id="{6B7D7C57-F9C8-C989-16DD-D33B24526ED1}"/>
                </a:ext>
              </a:extLst>
            </p:cNvPr>
            <p:cNvSpPr/>
            <p:nvPr/>
          </p:nvSpPr>
          <p:spPr>
            <a:xfrm>
              <a:off x="5304979" y="2528880"/>
              <a:ext cx="117894" cy="89280"/>
            </a:xfrm>
            <a:custGeom>
              <a:avLst/>
              <a:gdLst/>
              <a:ahLst/>
              <a:cxnLst/>
              <a:rect l="l" t="t" r="r" b="b"/>
              <a:pathLst>
                <a:path w="7919" h="5997" extrusionOk="0">
                  <a:moveTo>
                    <a:pt x="6329" y="2700"/>
                  </a:moveTo>
                  <a:lnTo>
                    <a:pt x="6329" y="2700"/>
                  </a:lnTo>
                  <a:cubicBezTo>
                    <a:pt x="6336" y="2723"/>
                    <a:pt x="6338" y="2732"/>
                    <a:pt x="6338" y="2732"/>
                  </a:cubicBezTo>
                  <a:cubicBezTo>
                    <a:pt x="6337" y="2732"/>
                    <a:pt x="6331" y="2713"/>
                    <a:pt x="6329" y="2700"/>
                  </a:cubicBezTo>
                  <a:close/>
                  <a:moveTo>
                    <a:pt x="2187" y="2968"/>
                  </a:moveTo>
                  <a:lnTo>
                    <a:pt x="2187" y="2968"/>
                  </a:lnTo>
                  <a:cubicBezTo>
                    <a:pt x="2186" y="2969"/>
                    <a:pt x="2185" y="2971"/>
                    <a:pt x="2184" y="2972"/>
                  </a:cubicBezTo>
                  <a:lnTo>
                    <a:pt x="2184" y="2976"/>
                  </a:lnTo>
                  <a:cubicBezTo>
                    <a:pt x="2185" y="2973"/>
                    <a:pt x="2186" y="2971"/>
                    <a:pt x="2187" y="2968"/>
                  </a:cubicBezTo>
                  <a:close/>
                  <a:moveTo>
                    <a:pt x="6240" y="3175"/>
                  </a:moveTo>
                  <a:cubicBezTo>
                    <a:pt x="6234" y="3181"/>
                    <a:pt x="6228" y="3189"/>
                    <a:pt x="6222" y="3197"/>
                  </a:cubicBezTo>
                  <a:lnTo>
                    <a:pt x="6222" y="3197"/>
                  </a:lnTo>
                  <a:cubicBezTo>
                    <a:pt x="6226" y="3189"/>
                    <a:pt x="6233" y="3182"/>
                    <a:pt x="6240" y="3175"/>
                  </a:cubicBezTo>
                  <a:close/>
                  <a:moveTo>
                    <a:pt x="4344" y="4412"/>
                  </a:moveTo>
                  <a:cubicBezTo>
                    <a:pt x="4328" y="4415"/>
                    <a:pt x="4319" y="4417"/>
                    <a:pt x="4318" y="4417"/>
                  </a:cubicBezTo>
                  <a:cubicBezTo>
                    <a:pt x="4318" y="4417"/>
                    <a:pt x="4326" y="4415"/>
                    <a:pt x="4344" y="4412"/>
                  </a:cubicBezTo>
                  <a:close/>
                  <a:moveTo>
                    <a:pt x="4702" y="1485"/>
                  </a:moveTo>
                  <a:lnTo>
                    <a:pt x="4724" y="1489"/>
                  </a:lnTo>
                  <a:cubicBezTo>
                    <a:pt x="4797" y="1500"/>
                    <a:pt x="4871" y="1511"/>
                    <a:pt x="4948" y="1522"/>
                  </a:cubicBezTo>
                  <a:cubicBezTo>
                    <a:pt x="4974" y="1525"/>
                    <a:pt x="5003" y="1537"/>
                    <a:pt x="5029" y="1544"/>
                  </a:cubicBezTo>
                  <a:lnTo>
                    <a:pt x="5018" y="1544"/>
                  </a:lnTo>
                  <a:lnTo>
                    <a:pt x="5033" y="1548"/>
                  </a:lnTo>
                  <a:cubicBezTo>
                    <a:pt x="5169" y="1599"/>
                    <a:pt x="5302" y="1662"/>
                    <a:pt x="5430" y="1735"/>
                  </a:cubicBezTo>
                  <a:cubicBezTo>
                    <a:pt x="5644" y="1872"/>
                    <a:pt x="5846" y="2030"/>
                    <a:pt x="6034" y="2203"/>
                  </a:cubicBezTo>
                  <a:lnTo>
                    <a:pt x="6042" y="2210"/>
                  </a:lnTo>
                  <a:cubicBezTo>
                    <a:pt x="6075" y="2258"/>
                    <a:pt x="6115" y="2299"/>
                    <a:pt x="6148" y="2343"/>
                  </a:cubicBezTo>
                  <a:cubicBezTo>
                    <a:pt x="6181" y="2387"/>
                    <a:pt x="6207" y="2431"/>
                    <a:pt x="6240" y="2475"/>
                  </a:cubicBezTo>
                  <a:lnTo>
                    <a:pt x="6248" y="2486"/>
                  </a:lnTo>
                  <a:cubicBezTo>
                    <a:pt x="6248" y="2490"/>
                    <a:pt x="6248" y="2490"/>
                    <a:pt x="6251" y="2494"/>
                  </a:cubicBezTo>
                  <a:cubicBezTo>
                    <a:pt x="6266" y="2542"/>
                    <a:pt x="6288" y="2582"/>
                    <a:pt x="6303" y="2626"/>
                  </a:cubicBezTo>
                  <a:cubicBezTo>
                    <a:pt x="6307" y="2634"/>
                    <a:pt x="6310" y="2641"/>
                    <a:pt x="6310" y="2648"/>
                  </a:cubicBezTo>
                  <a:cubicBezTo>
                    <a:pt x="6310" y="2639"/>
                    <a:pt x="6311" y="2632"/>
                    <a:pt x="6312" y="2632"/>
                  </a:cubicBezTo>
                  <a:cubicBezTo>
                    <a:pt x="6314" y="2632"/>
                    <a:pt x="6316" y="2640"/>
                    <a:pt x="6318" y="2663"/>
                  </a:cubicBezTo>
                  <a:cubicBezTo>
                    <a:pt x="6318" y="2667"/>
                    <a:pt x="6318" y="2670"/>
                    <a:pt x="6318" y="2674"/>
                  </a:cubicBezTo>
                  <a:lnTo>
                    <a:pt x="6318" y="2681"/>
                  </a:lnTo>
                  <a:cubicBezTo>
                    <a:pt x="6321" y="2700"/>
                    <a:pt x="6325" y="2722"/>
                    <a:pt x="6325" y="2740"/>
                  </a:cubicBezTo>
                  <a:lnTo>
                    <a:pt x="6325" y="2818"/>
                  </a:lnTo>
                  <a:cubicBezTo>
                    <a:pt x="6329" y="2799"/>
                    <a:pt x="6333" y="2783"/>
                    <a:pt x="6336" y="2783"/>
                  </a:cubicBezTo>
                  <a:lnTo>
                    <a:pt x="6336" y="2783"/>
                  </a:lnTo>
                  <a:cubicBezTo>
                    <a:pt x="6338" y="2783"/>
                    <a:pt x="6338" y="2798"/>
                    <a:pt x="6332" y="2840"/>
                  </a:cubicBezTo>
                  <a:cubicBezTo>
                    <a:pt x="6332" y="2847"/>
                    <a:pt x="6332" y="2851"/>
                    <a:pt x="6329" y="2858"/>
                  </a:cubicBezTo>
                  <a:cubicBezTo>
                    <a:pt x="6329" y="2869"/>
                    <a:pt x="6329" y="2880"/>
                    <a:pt x="6332" y="2888"/>
                  </a:cubicBezTo>
                  <a:cubicBezTo>
                    <a:pt x="6329" y="2884"/>
                    <a:pt x="6329" y="2880"/>
                    <a:pt x="6325" y="2873"/>
                  </a:cubicBezTo>
                  <a:cubicBezTo>
                    <a:pt x="6321" y="2899"/>
                    <a:pt x="6318" y="2924"/>
                    <a:pt x="6314" y="2950"/>
                  </a:cubicBezTo>
                  <a:cubicBezTo>
                    <a:pt x="6318" y="2943"/>
                    <a:pt x="6321" y="2939"/>
                    <a:pt x="6329" y="2935"/>
                  </a:cubicBezTo>
                  <a:lnTo>
                    <a:pt x="6329" y="2935"/>
                  </a:lnTo>
                  <a:cubicBezTo>
                    <a:pt x="6321" y="2939"/>
                    <a:pt x="6318" y="2946"/>
                    <a:pt x="6314" y="2957"/>
                  </a:cubicBezTo>
                  <a:lnTo>
                    <a:pt x="6314" y="2969"/>
                  </a:lnTo>
                  <a:cubicBezTo>
                    <a:pt x="6305" y="3020"/>
                    <a:pt x="6299" y="3039"/>
                    <a:pt x="6296" y="3039"/>
                  </a:cubicBezTo>
                  <a:cubicBezTo>
                    <a:pt x="6294" y="3039"/>
                    <a:pt x="6294" y="3030"/>
                    <a:pt x="6296" y="3016"/>
                  </a:cubicBezTo>
                  <a:lnTo>
                    <a:pt x="6296" y="3016"/>
                  </a:lnTo>
                  <a:cubicBezTo>
                    <a:pt x="6288" y="3038"/>
                    <a:pt x="6284" y="3057"/>
                    <a:pt x="6277" y="3075"/>
                  </a:cubicBezTo>
                  <a:cubicBezTo>
                    <a:pt x="6259" y="3116"/>
                    <a:pt x="6240" y="3156"/>
                    <a:pt x="6222" y="3197"/>
                  </a:cubicBezTo>
                  <a:lnTo>
                    <a:pt x="6222" y="3197"/>
                  </a:lnTo>
                  <a:cubicBezTo>
                    <a:pt x="6218" y="3203"/>
                    <a:pt x="6214" y="3209"/>
                    <a:pt x="6211" y="3215"/>
                  </a:cubicBezTo>
                  <a:cubicBezTo>
                    <a:pt x="6200" y="3230"/>
                    <a:pt x="6189" y="3245"/>
                    <a:pt x="6178" y="3259"/>
                  </a:cubicBezTo>
                  <a:cubicBezTo>
                    <a:pt x="6145" y="3311"/>
                    <a:pt x="6115" y="3362"/>
                    <a:pt x="6078" y="3407"/>
                  </a:cubicBezTo>
                  <a:cubicBezTo>
                    <a:pt x="6019" y="3480"/>
                    <a:pt x="5953" y="3546"/>
                    <a:pt x="5887" y="3616"/>
                  </a:cubicBezTo>
                  <a:cubicBezTo>
                    <a:pt x="5887" y="3620"/>
                    <a:pt x="5883" y="3620"/>
                    <a:pt x="5880" y="3620"/>
                  </a:cubicBezTo>
                  <a:cubicBezTo>
                    <a:pt x="5835" y="3657"/>
                    <a:pt x="5788" y="3697"/>
                    <a:pt x="5743" y="3734"/>
                  </a:cubicBezTo>
                  <a:cubicBezTo>
                    <a:pt x="5666" y="3793"/>
                    <a:pt x="5585" y="3852"/>
                    <a:pt x="5504" y="3907"/>
                  </a:cubicBezTo>
                  <a:cubicBezTo>
                    <a:pt x="5460" y="3937"/>
                    <a:pt x="5412" y="3962"/>
                    <a:pt x="5368" y="3992"/>
                  </a:cubicBezTo>
                  <a:lnTo>
                    <a:pt x="5287" y="4040"/>
                  </a:lnTo>
                  <a:lnTo>
                    <a:pt x="5187" y="4091"/>
                  </a:lnTo>
                  <a:cubicBezTo>
                    <a:pt x="5136" y="4113"/>
                    <a:pt x="5088" y="4139"/>
                    <a:pt x="5037" y="4161"/>
                  </a:cubicBezTo>
                  <a:cubicBezTo>
                    <a:pt x="4926" y="4209"/>
                    <a:pt x="4816" y="4253"/>
                    <a:pt x="4705" y="4294"/>
                  </a:cubicBezTo>
                  <a:cubicBezTo>
                    <a:pt x="4598" y="4334"/>
                    <a:pt x="4492" y="4364"/>
                    <a:pt x="4385" y="4397"/>
                  </a:cubicBezTo>
                  <a:cubicBezTo>
                    <a:pt x="4367" y="4401"/>
                    <a:pt x="4356" y="4404"/>
                    <a:pt x="4344" y="4408"/>
                  </a:cubicBezTo>
                  <a:cubicBezTo>
                    <a:pt x="4297" y="4419"/>
                    <a:pt x="4252" y="4430"/>
                    <a:pt x="4205" y="4437"/>
                  </a:cubicBezTo>
                  <a:cubicBezTo>
                    <a:pt x="3984" y="4478"/>
                    <a:pt x="3759" y="4504"/>
                    <a:pt x="3538" y="4511"/>
                  </a:cubicBezTo>
                  <a:lnTo>
                    <a:pt x="3520" y="4511"/>
                  </a:lnTo>
                  <a:cubicBezTo>
                    <a:pt x="3479" y="4507"/>
                    <a:pt x="3439" y="4504"/>
                    <a:pt x="3398" y="4500"/>
                  </a:cubicBezTo>
                  <a:cubicBezTo>
                    <a:pt x="3251" y="4489"/>
                    <a:pt x="3104" y="4467"/>
                    <a:pt x="2960" y="4434"/>
                  </a:cubicBezTo>
                  <a:cubicBezTo>
                    <a:pt x="2928" y="4427"/>
                    <a:pt x="2807" y="4391"/>
                    <a:pt x="2805" y="4391"/>
                  </a:cubicBezTo>
                  <a:lnTo>
                    <a:pt x="2805" y="4391"/>
                  </a:lnTo>
                  <a:cubicBezTo>
                    <a:pt x="2804" y="4391"/>
                    <a:pt x="2806" y="4392"/>
                    <a:pt x="2809" y="4393"/>
                  </a:cubicBezTo>
                  <a:cubicBezTo>
                    <a:pt x="2750" y="4375"/>
                    <a:pt x="2692" y="4356"/>
                    <a:pt x="2636" y="4331"/>
                  </a:cubicBezTo>
                  <a:cubicBezTo>
                    <a:pt x="2570" y="4305"/>
                    <a:pt x="2504" y="4275"/>
                    <a:pt x="2441" y="4239"/>
                  </a:cubicBezTo>
                  <a:cubicBezTo>
                    <a:pt x="2423" y="4228"/>
                    <a:pt x="2401" y="4216"/>
                    <a:pt x="2382" y="4205"/>
                  </a:cubicBezTo>
                  <a:lnTo>
                    <a:pt x="2371" y="4198"/>
                  </a:lnTo>
                  <a:cubicBezTo>
                    <a:pt x="2331" y="4165"/>
                    <a:pt x="2287" y="4135"/>
                    <a:pt x="2246" y="4099"/>
                  </a:cubicBezTo>
                  <a:cubicBezTo>
                    <a:pt x="2224" y="4079"/>
                    <a:pt x="2157" y="3999"/>
                    <a:pt x="2152" y="3999"/>
                  </a:cubicBezTo>
                  <a:lnTo>
                    <a:pt x="2152" y="3999"/>
                  </a:lnTo>
                  <a:cubicBezTo>
                    <a:pt x="2150" y="3999"/>
                    <a:pt x="2154" y="4007"/>
                    <a:pt x="2169" y="4029"/>
                  </a:cubicBezTo>
                  <a:cubicBezTo>
                    <a:pt x="2185" y="4054"/>
                    <a:pt x="2191" y="4064"/>
                    <a:pt x="2191" y="4064"/>
                  </a:cubicBezTo>
                  <a:cubicBezTo>
                    <a:pt x="2191" y="4064"/>
                    <a:pt x="2131" y="3971"/>
                    <a:pt x="2117" y="3951"/>
                  </a:cubicBezTo>
                  <a:cubicBezTo>
                    <a:pt x="2110" y="3948"/>
                    <a:pt x="2099" y="3929"/>
                    <a:pt x="2088" y="3911"/>
                  </a:cubicBezTo>
                  <a:cubicBezTo>
                    <a:pt x="2069" y="3863"/>
                    <a:pt x="2051" y="3819"/>
                    <a:pt x="2029" y="3771"/>
                  </a:cubicBezTo>
                  <a:cubicBezTo>
                    <a:pt x="2029" y="3767"/>
                    <a:pt x="2025" y="3764"/>
                    <a:pt x="2025" y="3760"/>
                  </a:cubicBezTo>
                  <a:cubicBezTo>
                    <a:pt x="2018" y="3708"/>
                    <a:pt x="2007" y="3657"/>
                    <a:pt x="2003" y="3605"/>
                  </a:cubicBezTo>
                  <a:cubicBezTo>
                    <a:pt x="2003" y="3591"/>
                    <a:pt x="2003" y="3576"/>
                    <a:pt x="2000" y="3561"/>
                  </a:cubicBezTo>
                  <a:cubicBezTo>
                    <a:pt x="2022" y="3469"/>
                    <a:pt x="2033" y="3366"/>
                    <a:pt x="2047" y="3274"/>
                  </a:cubicBezTo>
                  <a:cubicBezTo>
                    <a:pt x="2047" y="3267"/>
                    <a:pt x="2051" y="3267"/>
                    <a:pt x="2055" y="3259"/>
                  </a:cubicBezTo>
                  <a:cubicBezTo>
                    <a:pt x="2081" y="3197"/>
                    <a:pt x="2103" y="3134"/>
                    <a:pt x="2132" y="3075"/>
                  </a:cubicBezTo>
                  <a:cubicBezTo>
                    <a:pt x="2136" y="3061"/>
                    <a:pt x="2158" y="3016"/>
                    <a:pt x="2176" y="2976"/>
                  </a:cubicBezTo>
                  <a:cubicBezTo>
                    <a:pt x="2182" y="2970"/>
                    <a:pt x="2187" y="2963"/>
                    <a:pt x="2191" y="2957"/>
                  </a:cubicBezTo>
                  <a:lnTo>
                    <a:pt x="2191" y="2957"/>
                  </a:lnTo>
                  <a:cubicBezTo>
                    <a:pt x="2190" y="2960"/>
                    <a:pt x="2188" y="2964"/>
                    <a:pt x="2187" y="2968"/>
                  </a:cubicBezTo>
                  <a:lnTo>
                    <a:pt x="2187" y="2968"/>
                  </a:lnTo>
                  <a:cubicBezTo>
                    <a:pt x="2197" y="2954"/>
                    <a:pt x="2207" y="2938"/>
                    <a:pt x="2217" y="2924"/>
                  </a:cubicBezTo>
                  <a:cubicBezTo>
                    <a:pt x="2216" y="2924"/>
                    <a:pt x="2216" y="2924"/>
                    <a:pt x="2215" y="2924"/>
                  </a:cubicBezTo>
                  <a:cubicBezTo>
                    <a:pt x="2215" y="2924"/>
                    <a:pt x="2215" y="2924"/>
                    <a:pt x="2214" y="2924"/>
                  </a:cubicBezTo>
                  <a:lnTo>
                    <a:pt x="2214" y="2924"/>
                  </a:lnTo>
                  <a:cubicBezTo>
                    <a:pt x="2207" y="2935"/>
                    <a:pt x="2199" y="2946"/>
                    <a:pt x="2191" y="2957"/>
                  </a:cubicBezTo>
                  <a:lnTo>
                    <a:pt x="2191" y="2957"/>
                  </a:lnTo>
                  <a:cubicBezTo>
                    <a:pt x="2200" y="2939"/>
                    <a:pt x="2208" y="2925"/>
                    <a:pt x="2214" y="2924"/>
                  </a:cubicBezTo>
                  <a:lnTo>
                    <a:pt x="2214" y="2924"/>
                  </a:lnTo>
                  <a:cubicBezTo>
                    <a:pt x="2221" y="2913"/>
                    <a:pt x="2228" y="2902"/>
                    <a:pt x="2235" y="2891"/>
                  </a:cubicBezTo>
                  <a:cubicBezTo>
                    <a:pt x="2316" y="2784"/>
                    <a:pt x="2401" y="2681"/>
                    <a:pt x="2489" y="2586"/>
                  </a:cubicBezTo>
                  <a:cubicBezTo>
                    <a:pt x="2515" y="2567"/>
                    <a:pt x="2555" y="2527"/>
                    <a:pt x="2559" y="2523"/>
                  </a:cubicBezTo>
                  <a:cubicBezTo>
                    <a:pt x="2633" y="2461"/>
                    <a:pt x="2710" y="2398"/>
                    <a:pt x="2787" y="2339"/>
                  </a:cubicBezTo>
                  <a:cubicBezTo>
                    <a:pt x="2938" y="2225"/>
                    <a:pt x="3089" y="2114"/>
                    <a:pt x="3247" y="2008"/>
                  </a:cubicBezTo>
                  <a:cubicBezTo>
                    <a:pt x="3325" y="1956"/>
                    <a:pt x="3406" y="1905"/>
                    <a:pt x="3487" y="1857"/>
                  </a:cubicBezTo>
                  <a:cubicBezTo>
                    <a:pt x="3527" y="1835"/>
                    <a:pt x="3568" y="1813"/>
                    <a:pt x="3608" y="1787"/>
                  </a:cubicBezTo>
                  <a:lnTo>
                    <a:pt x="3616" y="1783"/>
                  </a:lnTo>
                  <a:cubicBezTo>
                    <a:pt x="3767" y="1710"/>
                    <a:pt x="3921" y="1640"/>
                    <a:pt x="4083" y="1584"/>
                  </a:cubicBezTo>
                  <a:cubicBezTo>
                    <a:pt x="4105" y="1577"/>
                    <a:pt x="4212" y="1548"/>
                    <a:pt x="4249" y="1533"/>
                  </a:cubicBezTo>
                  <a:cubicBezTo>
                    <a:pt x="4286" y="1522"/>
                    <a:pt x="4381" y="1507"/>
                    <a:pt x="4411" y="1503"/>
                  </a:cubicBezTo>
                  <a:cubicBezTo>
                    <a:pt x="4484" y="1496"/>
                    <a:pt x="4562" y="1489"/>
                    <a:pt x="4635" y="1485"/>
                  </a:cubicBezTo>
                  <a:close/>
                  <a:moveTo>
                    <a:pt x="4675" y="1"/>
                  </a:moveTo>
                  <a:cubicBezTo>
                    <a:pt x="3640" y="1"/>
                    <a:pt x="2622" y="549"/>
                    <a:pt x="1786" y="1216"/>
                  </a:cubicBezTo>
                  <a:cubicBezTo>
                    <a:pt x="718" y="2070"/>
                    <a:pt x="1" y="3639"/>
                    <a:pt x="921" y="4872"/>
                  </a:cubicBezTo>
                  <a:cubicBezTo>
                    <a:pt x="1531" y="5687"/>
                    <a:pt x="2530" y="5997"/>
                    <a:pt x="3525" y="5997"/>
                  </a:cubicBezTo>
                  <a:cubicBezTo>
                    <a:pt x="3958" y="5997"/>
                    <a:pt x="4391" y="5938"/>
                    <a:pt x="4790" y="5836"/>
                  </a:cubicBezTo>
                  <a:cubicBezTo>
                    <a:pt x="5880" y="5560"/>
                    <a:pt x="6958" y="4916"/>
                    <a:pt x="7532" y="3929"/>
                  </a:cubicBezTo>
                  <a:cubicBezTo>
                    <a:pt x="7849" y="3388"/>
                    <a:pt x="7919" y="2740"/>
                    <a:pt x="7731" y="2148"/>
                  </a:cubicBezTo>
                  <a:cubicBezTo>
                    <a:pt x="7507" y="1437"/>
                    <a:pt x="6907" y="889"/>
                    <a:pt x="6292" y="509"/>
                  </a:cubicBezTo>
                  <a:cubicBezTo>
                    <a:pt x="6266" y="491"/>
                    <a:pt x="6240" y="480"/>
                    <a:pt x="6211" y="465"/>
                  </a:cubicBezTo>
                  <a:cubicBezTo>
                    <a:pt x="6181" y="443"/>
                    <a:pt x="6152" y="421"/>
                    <a:pt x="6119" y="403"/>
                  </a:cubicBezTo>
                  <a:cubicBezTo>
                    <a:pt x="5645" y="120"/>
                    <a:pt x="5159" y="1"/>
                    <a:pt x="4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13" name="Google Shape;1720;p68">
              <a:extLst>
                <a:ext uri="{FF2B5EF4-FFF2-40B4-BE49-F238E27FC236}">
                  <a16:creationId xmlns:a16="http://schemas.microsoft.com/office/drawing/2014/main" xmlns="" id="{A7BF3425-EE49-B613-9BBF-F742F5327C8C}"/>
                </a:ext>
              </a:extLst>
            </p:cNvPr>
            <p:cNvSpPr/>
            <p:nvPr/>
          </p:nvSpPr>
          <p:spPr>
            <a:xfrm>
              <a:off x="5399187" y="2570877"/>
              <a:ext cx="74" cy="834"/>
            </a:xfrm>
            <a:custGeom>
              <a:avLst/>
              <a:gdLst/>
              <a:ahLst/>
              <a:cxnLst/>
              <a:rect l="l" t="t" r="r" b="b"/>
              <a:pathLst>
                <a:path w="5" h="56" extrusionOk="0">
                  <a:moveTo>
                    <a:pt x="4" y="0"/>
                  </a:moveTo>
                  <a:cubicBezTo>
                    <a:pt x="1" y="19"/>
                    <a:pt x="1" y="37"/>
                    <a:pt x="4" y="55"/>
                  </a:cubicBezTo>
                  <a:lnTo>
                    <a:pt x="4" y="4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14" name="Google Shape;1721;p68">
              <a:extLst>
                <a:ext uri="{FF2B5EF4-FFF2-40B4-BE49-F238E27FC236}">
                  <a16:creationId xmlns:a16="http://schemas.microsoft.com/office/drawing/2014/main" xmlns="" id="{C47D3E9E-F68D-25BA-39AB-AA33818D23EE}"/>
                </a:ext>
              </a:extLst>
            </p:cNvPr>
            <p:cNvSpPr/>
            <p:nvPr/>
          </p:nvSpPr>
          <p:spPr>
            <a:xfrm>
              <a:off x="5396716" y="2576520"/>
              <a:ext cx="893" cy="1057"/>
            </a:xfrm>
            <a:custGeom>
              <a:avLst/>
              <a:gdLst/>
              <a:ahLst/>
              <a:cxnLst/>
              <a:rect l="l" t="t" r="r" b="b"/>
              <a:pathLst>
                <a:path w="60" h="71" extrusionOk="0">
                  <a:moveTo>
                    <a:pt x="60" y="0"/>
                  </a:moveTo>
                  <a:cubicBezTo>
                    <a:pt x="12" y="51"/>
                    <a:pt x="1" y="71"/>
                    <a:pt x="6" y="71"/>
                  </a:cubicBezTo>
                  <a:cubicBezTo>
                    <a:pt x="9" y="71"/>
                    <a:pt x="13" y="68"/>
                    <a:pt x="19" y="63"/>
                  </a:cubicBezTo>
                  <a:cubicBezTo>
                    <a:pt x="27" y="48"/>
                    <a:pt x="38" y="34"/>
                    <a:pt x="49" y="19"/>
                  </a:cubicBezTo>
                  <a:cubicBezTo>
                    <a:pt x="53" y="11"/>
                    <a:pt x="56" y="8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15" name="Google Shape;1722;p68">
              <a:extLst>
                <a:ext uri="{FF2B5EF4-FFF2-40B4-BE49-F238E27FC236}">
                  <a16:creationId xmlns:a16="http://schemas.microsoft.com/office/drawing/2014/main" xmlns="" id="{68894286-B911-6A76-597A-4D5FE027CD92}"/>
                </a:ext>
              </a:extLst>
            </p:cNvPr>
            <p:cNvSpPr/>
            <p:nvPr/>
          </p:nvSpPr>
          <p:spPr>
            <a:xfrm>
              <a:off x="5398696" y="2572842"/>
              <a:ext cx="342" cy="1012"/>
            </a:xfrm>
            <a:custGeom>
              <a:avLst/>
              <a:gdLst/>
              <a:ahLst/>
              <a:cxnLst/>
              <a:rect l="l" t="t" r="r" b="b"/>
              <a:pathLst>
                <a:path w="23" h="68" extrusionOk="0">
                  <a:moveTo>
                    <a:pt x="23" y="1"/>
                  </a:moveTo>
                  <a:cubicBezTo>
                    <a:pt x="12" y="19"/>
                    <a:pt x="4" y="45"/>
                    <a:pt x="1" y="67"/>
                  </a:cubicBezTo>
                  <a:cubicBezTo>
                    <a:pt x="8" y="45"/>
                    <a:pt x="15" y="27"/>
                    <a:pt x="23" y="4"/>
                  </a:cubicBezTo>
                  <a:cubicBezTo>
                    <a:pt x="23" y="4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16" name="Google Shape;1723;p68">
              <a:extLst>
                <a:ext uri="{FF2B5EF4-FFF2-40B4-BE49-F238E27FC236}">
                  <a16:creationId xmlns:a16="http://schemas.microsoft.com/office/drawing/2014/main" xmlns="" id="{9BF42F9E-DF19-5D85-21DD-69BA9D95F4F6}"/>
                </a:ext>
              </a:extLst>
            </p:cNvPr>
            <p:cNvSpPr/>
            <p:nvPr/>
          </p:nvSpPr>
          <p:spPr>
            <a:xfrm>
              <a:off x="5378553" y="2551672"/>
              <a:ext cx="1146" cy="194"/>
            </a:xfrm>
            <a:custGeom>
              <a:avLst/>
              <a:gdLst/>
              <a:ahLst/>
              <a:cxnLst/>
              <a:rect l="l" t="t" r="r" b="b"/>
              <a:pathLst>
                <a:path w="77" h="13" extrusionOk="0">
                  <a:moveTo>
                    <a:pt x="7" y="0"/>
                  </a:moveTo>
                  <a:cubicBezTo>
                    <a:pt x="0" y="0"/>
                    <a:pt x="15" y="4"/>
                    <a:pt x="76" y="13"/>
                  </a:cubicBezTo>
                  <a:cubicBezTo>
                    <a:pt x="49" y="5"/>
                    <a:pt x="15" y="0"/>
                    <a:pt x="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  <p:sp>
          <p:nvSpPr>
            <p:cNvPr id="17" name="Google Shape;1724;p68">
              <a:extLst>
                <a:ext uri="{FF2B5EF4-FFF2-40B4-BE49-F238E27FC236}">
                  <a16:creationId xmlns:a16="http://schemas.microsoft.com/office/drawing/2014/main" xmlns="" id="{1F230423-3A1B-F404-675F-0F98E176506E}"/>
                </a:ext>
              </a:extLst>
            </p:cNvPr>
            <p:cNvSpPr/>
            <p:nvPr/>
          </p:nvSpPr>
          <p:spPr>
            <a:xfrm>
              <a:off x="5398920" y="2568346"/>
              <a:ext cx="179" cy="462"/>
            </a:xfrm>
            <a:custGeom>
              <a:avLst/>
              <a:gdLst/>
              <a:ahLst/>
              <a:cxnLst/>
              <a:rect l="l" t="t" r="r" b="b"/>
              <a:pathLst>
                <a:path w="12" h="3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2"/>
                    <a:pt x="4" y="23"/>
                    <a:pt x="11" y="30"/>
                  </a:cubicBezTo>
                  <a:lnTo>
                    <a:pt x="11" y="27"/>
                  </a:lnTo>
                  <a:cubicBezTo>
                    <a:pt x="11" y="23"/>
                    <a:pt x="4" y="1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00"/>
            </a:p>
          </p:txBody>
        </p:sp>
      </p:grpSp>
      <p:sp>
        <p:nvSpPr>
          <p:cNvPr id="22" name="Google Shape;1743;p68">
            <a:extLst>
              <a:ext uri="{FF2B5EF4-FFF2-40B4-BE49-F238E27FC236}">
                <a16:creationId xmlns:a16="http://schemas.microsoft.com/office/drawing/2014/main" xmlns="" id="{9189428A-5403-5CCD-57F8-14BC862C4466}"/>
              </a:ext>
            </a:extLst>
          </p:cNvPr>
          <p:cNvSpPr/>
          <p:nvPr/>
        </p:nvSpPr>
        <p:spPr>
          <a:xfrm>
            <a:off x="8028768" y="3929340"/>
            <a:ext cx="470181" cy="553264"/>
          </a:xfrm>
          <a:custGeom>
            <a:avLst/>
            <a:gdLst/>
            <a:ahLst/>
            <a:cxnLst/>
            <a:rect l="l" t="t" r="r" b="b"/>
            <a:pathLst>
              <a:path w="26643" h="31359" extrusionOk="0">
                <a:moveTo>
                  <a:pt x="12665" y="1"/>
                </a:moveTo>
                <a:cubicBezTo>
                  <a:pt x="12452" y="1"/>
                  <a:pt x="12227" y="37"/>
                  <a:pt x="11990" y="114"/>
                </a:cubicBezTo>
                <a:cubicBezTo>
                  <a:pt x="5802" y="2101"/>
                  <a:pt x="11990" y="23582"/>
                  <a:pt x="11990" y="23582"/>
                </a:cubicBezTo>
                <a:cubicBezTo>
                  <a:pt x="11990" y="23582"/>
                  <a:pt x="7016" y="15267"/>
                  <a:pt x="3958" y="15267"/>
                </a:cubicBezTo>
                <a:cubicBezTo>
                  <a:pt x="3399" y="15267"/>
                  <a:pt x="2903" y="15545"/>
                  <a:pt x="2515" y="16204"/>
                </a:cubicBezTo>
                <a:cubicBezTo>
                  <a:pt x="0" y="20463"/>
                  <a:pt x="11022" y="30370"/>
                  <a:pt x="11022" y="30370"/>
                </a:cubicBezTo>
                <a:cubicBezTo>
                  <a:pt x="11994" y="31054"/>
                  <a:pt x="12958" y="31359"/>
                  <a:pt x="13897" y="31359"/>
                </a:cubicBezTo>
                <a:cubicBezTo>
                  <a:pt x="20990" y="31359"/>
                  <a:pt x="26643" y="13985"/>
                  <a:pt x="23398" y="11986"/>
                </a:cubicBezTo>
                <a:cubicBezTo>
                  <a:pt x="23110" y="11808"/>
                  <a:pt x="22821" y="11726"/>
                  <a:pt x="22533" y="11726"/>
                </a:cubicBezTo>
                <a:cubicBezTo>
                  <a:pt x="19139" y="11726"/>
                  <a:pt x="15855" y="23040"/>
                  <a:pt x="15855" y="23040"/>
                </a:cubicBezTo>
                <a:cubicBezTo>
                  <a:pt x="15855" y="23040"/>
                  <a:pt x="18003" y="1"/>
                  <a:pt x="1266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500"/>
          </a:p>
        </p:txBody>
      </p:sp>
      <p:sp>
        <p:nvSpPr>
          <p:cNvPr id="23" name="Google Shape;1743;p68">
            <a:extLst>
              <a:ext uri="{FF2B5EF4-FFF2-40B4-BE49-F238E27FC236}">
                <a16:creationId xmlns:a16="http://schemas.microsoft.com/office/drawing/2014/main" xmlns="" id="{B29FB034-C919-922E-3AB9-CDCEFAA94954}"/>
              </a:ext>
            </a:extLst>
          </p:cNvPr>
          <p:cNvSpPr/>
          <p:nvPr/>
        </p:nvSpPr>
        <p:spPr>
          <a:xfrm rot="14985201">
            <a:off x="7724136" y="4385653"/>
            <a:ext cx="470060" cy="553409"/>
          </a:xfrm>
          <a:custGeom>
            <a:avLst/>
            <a:gdLst/>
            <a:ahLst/>
            <a:cxnLst/>
            <a:rect l="l" t="t" r="r" b="b"/>
            <a:pathLst>
              <a:path w="26643" h="31359" extrusionOk="0">
                <a:moveTo>
                  <a:pt x="12665" y="1"/>
                </a:moveTo>
                <a:cubicBezTo>
                  <a:pt x="12452" y="1"/>
                  <a:pt x="12227" y="37"/>
                  <a:pt x="11990" y="114"/>
                </a:cubicBezTo>
                <a:cubicBezTo>
                  <a:pt x="5802" y="2101"/>
                  <a:pt x="11990" y="23582"/>
                  <a:pt x="11990" y="23582"/>
                </a:cubicBezTo>
                <a:cubicBezTo>
                  <a:pt x="11990" y="23582"/>
                  <a:pt x="7016" y="15267"/>
                  <a:pt x="3958" y="15267"/>
                </a:cubicBezTo>
                <a:cubicBezTo>
                  <a:pt x="3399" y="15267"/>
                  <a:pt x="2903" y="15545"/>
                  <a:pt x="2515" y="16204"/>
                </a:cubicBezTo>
                <a:cubicBezTo>
                  <a:pt x="0" y="20463"/>
                  <a:pt x="11022" y="30370"/>
                  <a:pt x="11022" y="30370"/>
                </a:cubicBezTo>
                <a:cubicBezTo>
                  <a:pt x="11994" y="31054"/>
                  <a:pt x="12958" y="31359"/>
                  <a:pt x="13897" y="31359"/>
                </a:cubicBezTo>
                <a:cubicBezTo>
                  <a:pt x="20990" y="31359"/>
                  <a:pt x="26643" y="13985"/>
                  <a:pt x="23398" y="11986"/>
                </a:cubicBezTo>
                <a:cubicBezTo>
                  <a:pt x="23110" y="11808"/>
                  <a:pt x="22821" y="11726"/>
                  <a:pt x="22533" y="11726"/>
                </a:cubicBezTo>
                <a:cubicBezTo>
                  <a:pt x="19139" y="11726"/>
                  <a:pt x="15855" y="23040"/>
                  <a:pt x="15855" y="23040"/>
                </a:cubicBezTo>
                <a:cubicBezTo>
                  <a:pt x="15855" y="23040"/>
                  <a:pt x="18003" y="1"/>
                  <a:pt x="1266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500"/>
          </a:p>
        </p:txBody>
      </p:sp>
      <p:sp>
        <p:nvSpPr>
          <p:cNvPr id="24" name="Google Shape;1743;p68">
            <a:extLst>
              <a:ext uri="{FF2B5EF4-FFF2-40B4-BE49-F238E27FC236}">
                <a16:creationId xmlns:a16="http://schemas.microsoft.com/office/drawing/2014/main" xmlns="" id="{837189ED-B7F6-862E-AEC5-3BBE0DE82DF7}"/>
              </a:ext>
            </a:extLst>
          </p:cNvPr>
          <p:cNvSpPr/>
          <p:nvPr/>
        </p:nvSpPr>
        <p:spPr>
          <a:xfrm rot="7817999">
            <a:off x="8311391" y="4427587"/>
            <a:ext cx="470060" cy="553409"/>
          </a:xfrm>
          <a:custGeom>
            <a:avLst/>
            <a:gdLst/>
            <a:ahLst/>
            <a:cxnLst/>
            <a:rect l="l" t="t" r="r" b="b"/>
            <a:pathLst>
              <a:path w="26643" h="31359" extrusionOk="0">
                <a:moveTo>
                  <a:pt x="12665" y="1"/>
                </a:moveTo>
                <a:cubicBezTo>
                  <a:pt x="12452" y="1"/>
                  <a:pt x="12227" y="37"/>
                  <a:pt x="11990" y="114"/>
                </a:cubicBezTo>
                <a:cubicBezTo>
                  <a:pt x="5802" y="2101"/>
                  <a:pt x="11990" y="23582"/>
                  <a:pt x="11990" y="23582"/>
                </a:cubicBezTo>
                <a:cubicBezTo>
                  <a:pt x="11990" y="23582"/>
                  <a:pt x="7016" y="15267"/>
                  <a:pt x="3958" y="15267"/>
                </a:cubicBezTo>
                <a:cubicBezTo>
                  <a:pt x="3399" y="15267"/>
                  <a:pt x="2903" y="15545"/>
                  <a:pt x="2515" y="16204"/>
                </a:cubicBezTo>
                <a:cubicBezTo>
                  <a:pt x="0" y="20463"/>
                  <a:pt x="11022" y="30370"/>
                  <a:pt x="11022" y="30370"/>
                </a:cubicBezTo>
                <a:cubicBezTo>
                  <a:pt x="11994" y="31054"/>
                  <a:pt x="12958" y="31359"/>
                  <a:pt x="13897" y="31359"/>
                </a:cubicBezTo>
                <a:cubicBezTo>
                  <a:pt x="20990" y="31359"/>
                  <a:pt x="26643" y="13985"/>
                  <a:pt x="23398" y="11986"/>
                </a:cubicBezTo>
                <a:cubicBezTo>
                  <a:pt x="23110" y="11808"/>
                  <a:pt x="22821" y="11726"/>
                  <a:pt x="22533" y="11726"/>
                </a:cubicBezTo>
                <a:cubicBezTo>
                  <a:pt x="19139" y="11726"/>
                  <a:pt x="15855" y="23040"/>
                  <a:pt x="15855" y="23040"/>
                </a:cubicBezTo>
                <a:cubicBezTo>
                  <a:pt x="15855" y="23040"/>
                  <a:pt x="18003" y="1"/>
                  <a:pt x="1266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50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49" y="158115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4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43" y="329667"/>
            <a:ext cx="4053157" cy="219816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43" y="2700337"/>
            <a:ext cx="4053157" cy="244316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5950"/>
            <a:ext cx="4343400" cy="315897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9F3C9C-17DD-4D8E-AB76-91C4115859BC}"/>
              </a:ext>
            </a:extLst>
          </p:cNvPr>
          <p:cNvSpPr txBox="1"/>
          <p:nvPr/>
        </p:nvSpPr>
        <p:spPr>
          <a:xfrm>
            <a:off x="228600" y="334414"/>
            <a:ext cx="4572000" cy="1269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#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4" t="15197" r="25532" b="17934"/>
          <a:stretch/>
        </p:blipFill>
        <p:spPr bwMode="auto">
          <a:xfrm>
            <a:off x="77525" y="58090"/>
            <a:ext cx="2072863" cy="197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 descr="#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t="18182" r="26171" b="18458"/>
          <a:stretch/>
        </p:blipFill>
        <p:spPr bwMode="auto">
          <a:xfrm>
            <a:off x="6790781" y="1619"/>
            <a:ext cx="2189021" cy="212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2" name="Picture 6" descr="#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4584" r="5505" b="25224"/>
          <a:stretch/>
        </p:blipFill>
        <p:spPr bwMode="auto">
          <a:xfrm>
            <a:off x="2890318" y="46128"/>
            <a:ext cx="2996663" cy="168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4" name="Picture 8" descr="#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6" t="6059" r="25767" b="5597"/>
          <a:stretch/>
        </p:blipFill>
        <p:spPr bwMode="auto">
          <a:xfrm>
            <a:off x="2506062" y="2699783"/>
            <a:ext cx="1542107" cy="193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6" name="Picture 10" descr="#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5792" r="10557" b="9751"/>
          <a:stretch/>
        </p:blipFill>
        <p:spPr bwMode="auto">
          <a:xfrm>
            <a:off x="4551532" y="2547146"/>
            <a:ext cx="2202562" cy="208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8" name="Picture 12" descr="#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6325" r="13439" b="5928"/>
          <a:stretch/>
        </p:blipFill>
        <p:spPr bwMode="auto">
          <a:xfrm>
            <a:off x="156461" y="2724150"/>
            <a:ext cx="1748539" cy="187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10" name="Picture 14" descr="#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r="17445"/>
          <a:stretch/>
        </p:blipFill>
        <p:spPr bwMode="auto">
          <a:xfrm>
            <a:off x="6959470" y="2666555"/>
            <a:ext cx="2030362" cy="196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Rounded Rectangle 1"/>
          <p:cNvSpPr/>
          <p:nvPr/>
        </p:nvSpPr>
        <p:spPr>
          <a:xfrm>
            <a:off x="3714930" y="1735861"/>
            <a:ext cx="1353684" cy="400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P-211" pitchFamily="34" charset="0"/>
              </a:rPr>
              <a:t>Học sinh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97809" y="4641877"/>
            <a:ext cx="1353684" cy="400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P-211" pitchFamily="34" charset="0"/>
              </a:rPr>
              <a:t>Cô y tế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800600" y="4686300"/>
            <a:ext cx="1856509" cy="400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P-211" pitchFamily="34" charset="0"/>
              </a:rPr>
              <a:t>Cô thư viện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92116" y="4655105"/>
            <a:ext cx="1870573" cy="400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P-211" pitchFamily="34" charset="0"/>
              </a:rPr>
              <a:t>Bác bảo vệ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0" y="2061594"/>
            <a:ext cx="2229390" cy="400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P-211" pitchFamily="34" charset="0"/>
              </a:rPr>
              <a:t>Cô hiệu trưởng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70588" y="2114550"/>
            <a:ext cx="1353684" cy="400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P-211" pitchFamily="34" charset="0"/>
              </a:rPr>
              <a:t>Cô giáo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525" y="4627800"/>
            <a:ext cx="1964206" cy="400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P-211" pitchFamily="34" charset="0"/>
              </a:rPr>
              <a:t>Bác lao công</a:t>
            </a:r>
          </a:p>
        </p:txBody>
      </p:sp>
    </p:spTree>
    <p:extLst>
      <p:ext uri="{BB962C8B-B14F-4D97-AF65-F5344CB8AC3E}">
        <p14:creationId xmlns:p14="http://schemas.microsoft.com/office/powerpoint/2010/main" val="2896590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9243"/>
            <a:ext cx="5210667" cy="4776431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701" y="4272536"/>
            <a:ext cx="9127503" cy="1026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9F3C9C-17DD-4D8E-AB76-91C4115859BC}"/>
              </a:ext>
            </a:extLst>
          </p:cNvPr>
          <p:cNvSpPr txBox="1"/>
          <p:nvPr/>
        </p:nvSpPr>
        <p:spPr>
          <a:xfrm>
            <a:off x="4257548" y="819150"/>
            <a:ext cx="3553567" cy="173861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nhân viên trong nhà trường làm  những công việc gì?</a:t>
            </a:r>
            <a:r>
              <a:rPr lang="vi-V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xmlns="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574586"/>
            <a:ext cx="2703471" cy="222843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74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6F15F03-701B-32CF-EDB9-4E279EA79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3" y="891789"/>
            <a:ext cx="3242826" cy="364722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A0B280A-B5F1-A999-7AF3-A554C0516C6F}"/>
              </a:ext>
            </a:extLst>
          </p:cNvPr>
          <p:cNvSpPr/>
          <p:nvPr/>
        </p:nvSpPr>
        <p:spPr>
          <a:xfrm>
            <a:off x="1252336" y="237407"/>
            <a:ext cx="7510664" cy="584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vi-VN" sz="2600" b="1" dirty="0">
                <a:solidFill>
                  <a:schemeClr val="bg2">
                    <a:lumMod val="10000"/>
                  </a:schemeClr>
                </a:solidFill>
              </a:rPr>
              <a:t>Trường học có những ai và công việc của họ là gì?</a:t>
            </a:r>
            <a:endParaRPr lang="en-US" sz="2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 descr="Magnifying Glass With Human Eye Stock Illustration - Download Image Now -  Cartoon, Clip Art, Color Image - iStock">
            <a:extLst>
              <a:ext uri="{FF2B5EF4-FFF2-40B4-BE49-F238E27FC236}">
                <a16:creationId xmlns:a16="http://schemas.microsoft.com/office/drawing/2014/main" xmlns="" id="{83BF03FA-1ACF-449A-38B0-27525E180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794" y="189016"/>
            <a:ext cx="530037" cy="7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B7C38C-DFA0-2B25-D359-CE2B4B9E198C}"/>
              </a:ext>
            </a:extLst>
          </p:cNvPr>
          <p:cNvSpPr txBox="1"/>
          <p:nvPr/>
        </p:nvSpPr>
        <p:spPr>
          <a:xfrm>
            <a:off x="4724400" y="1962150"/>
            <a:ext cx="3733799" cy="1055608"/>
          </a:xfrm>
          <a:prstGeom prst="round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2800" dirty="0"/>
              <a:t>Giáo viên – </a:t>
            </a:r>
            <a:r>
              <a:rPr lang="en-US" sz="2800" dirty="0" smtClean="0"/>
              <a:t>giảng bài</a:t>
            </a:r>
            <a:endParaRPr lang="vi-VN" sz="2800" dirty="0"/>
          </a:p>
          <a:p>
            <a:pPr algn="ctr"/>
            <a:r>
              <a:rPr lang="vi-VN" sz="2800" dirty="0"/>
              <a:t>Học sinh – </a:t>
            </a:r>
            <a:r>
              <a:rPr lang="en-US" sz="2800" dirty="0" smtClean="0"/>
              <a:t>học tập</a:t>
            </a:r>
            <a:r>
              <a:rPr lang="vi-VN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136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2182</TotalTime>
  <Words>617</Words>
  <Application>Microsoft Office PowerPoint</Application>
  <PresentationFormat>On-screen Show (16:9)</PresentationFormat>
  <Paragraphs>88</Paragraphs>
  <Slides>27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HS</cp:lastModifiedBy>
  <cp:revision>135</cp:revision>
  <dcterms:created xsi:type="dcterms:W3CDTF">2022-10-13T12:41:13Z</dcterms:created>
  <dcterms:modified xsi:type="dcterms:W3CDTF">2023-11-30T13:27:31Z</dcterms:modified>
</cp:coreProperties>
</file>