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9"/>
  </p:notesMasterIdLst>
  <p:sldIdLst>
    <p:sldId id="408" r:id="rId6"/>
    <p:sldId id="409" r:id="rId7"/>
    <p:sldId id="258" r:id="rId8"/>
    <p:sldId id="401" r:id="rId9"/>
    <p:sldId id="308" r:id="rId10"/>
    <p:sldId id="262" r:id="rId11"/>
    <p:sldId id="402" r:id="rId12"/>
    <p:sldId id="361" r:id="rId13"/>
    <p:sldId id="372" r:id="rId14"/>
    <p:sldId id="374" r:id="rId15"/>
    <p:sldId id="260" r:id="rId16"/>
    <p:sldId id="403" r:id="rId17"/>
    <p:sldId id="261" r:id="rId18"/>
    <p:sldId id="405" r:id="rId19"/>
    <p:sldId id="389" r:id="rId20"/>
    <p:sldId id="406" r:id="rId21"/>
    <p:sldId id="365" r:id="rId22"/>
    <p:sldId id="375" r:id="rId23"/>
    <p:sldId id="293" r:id="rId24"/>
    <p:sldId id="342" r:id="rId25"/>
    <p:sldId id="340" r:id="rId26"/>
    <p:sldId id="40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47C93-5976-E7FC-EDBD-AAD710719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6A8DD-23EA-4EFD-5BBA-BCCAEE99B7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E05A7B-44C7-8913-7968-27603DEA74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7438C8-2D50-D703-5342-F935A6BDC7F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0748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a:t>
            </a:r>
            <a:r>
              <a:rPr lang="en-US" dirty="0" err="1"/>
              <a:t>có</a:t>
            </a:r>
            <a:r>
              <a:rPr lang="en-US" dirty="0"/>
              <a:t> </a:t>
            </a:r>
            <a:r>
              <a:rPr lang="en-US" dirty="0" err="1"/>
              <a:t>thể</a:t>
            </a:r>
            <a:r>
              <a:rPr lang="en-US" dirty="0"/>
              <a:t> </a:t>
            </a:r>
            <a:r>
              <a:rPr lang="en-US" dirty="0" err="1"/>
              <a:t>hỏi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khác</a:t>
            </a:r>
            <a:r>
              <a:rPr lang="en-US" dirty="0"/>
              <a:t> </a:t>
            </a:r>
            <a:r>
              <a:rPr lang="en-US" dirty="0" err="1"/>
              <a:t>để</a:t>
            </a:r>
            <a:r>
              <a:rPr lang="en-US" dirty="0"/>
              <a:t> slide </a:t>
            </a:r>
            <a:r>
              <a:rPr lang="en-US" dirty="0" err="1"/>
              <a:t>sau</a:t>
            </a:r>
            <a:r>
              <a:rPr lang="en-US" dirty="0"/>
              <a:t> </a:t>
            </a:r>
            <a:r>
              <a:rPr lang="en-US" dirty="0" err="1"/>
              <a:t>dẫn</a:t>
            </a:r>
            <a:r>
              <a:rPr lang="en-US" dirty="0"/>
              <a:t> </a:t>
            </a:r>
            <a:r>
              <a:rPr lang="en-US" dirty="0" err="1"/>
              <a:t>vào</a:t>
            </a:r>
            <a:r>
              <a:rPr lang="en-US" dirty="0"/>
              <a:t> </a:t>
            </a:r>
            <a:r>
              <a:rPr lang="en-US" dirty="0" err="1"/>
              <a:t>hoạt</a:t>
            </a:r>
            <a:r>
              <a:rPr lang="en-US" dirty="0"/>
              <a:t> </a:t>
            </a:r>
            <a:r>
              <a:rPr lang="en-US" dirty="0" err="1"/>
              <a:t>động</a:t>
            </a:r>
            <a:r>
              <a:rPr lang="en-US" dirty="0"/>
              <a:t>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2025/2/24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2/24/2025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24/02/2025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2025/2/24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2025/2/24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1.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8.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9">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6.png"/><Relationship Id="rId12" Type="http://schemas.microsoft.com/office/2007/relationships/hdphoto" Target="../media/hdphoto9.wdp"/><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6.jp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61.png"/><Relationship Id="rId4" Type="http://schemas.microsoft.com/office/2007/relationships/hdphoto" Target="../media/hdphoto10.wdp"/><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9.png"/><Relationship Id="rId5" Type="http://schemas.microsoft.com/office/2007/relationships/hdphoto" Target="../media/hdphoto13.wdp"/><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9.png"/><Relationship Id="rId11" Type="http://schemas.microsoft.com/office/2007/relationships/hdphoto" Target="../media/hdphoto2.wdp"/><Relationship Id="rId5" Type="http://schemas.openxmlformats.org/officeDocument/2006/relationships/image" Target="../media/image28.emf"/><Relationship Id="rId10" Type="http://schemas.openxmlformats.org/officeDocument/2006/relationships/image" Target="../media/image12.png"/><Relationship Id="rId4" Type="http://schemas.openxmlformats.org/officeDocument/2006/relationships/image" Target="../media/image27.emf"/><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79E7F-B1E4-7307-90E8-2C59DA462854}"/>
              </a:ext>
            </a:extLst>
          </p:cNvPr>
          <p:cNvSpPr/>
          <p:nvPr/>
        </p:nvSpPr>
        <p:spPr>
          <a:xfrm>
            <a:off x="1" y="389024"/>
            <a:ext cx="6096000" cy="4247317"/>
          </a:xfrm>
          <a:prstGeom prst="rect">
            <a:avLst/>
          </a:prstGeom>
          <a:noFill/>
        </p:spPr>
        <p:txBody>
          <a:bodyPr wrap="squar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rPr>
              <a:t>KÍNH CHÀO QUÝ THẦY CÔ ĐẾN DỰ GIỜ </a:t>
            </a:r>
          </a:p>
          <a:p>
            <a:pPr algn="ctr"/>
            <a:r>
              <a:rPr lang="en-US" sz="5400" dirty="0">
                <a:ln w="0"/>
                <a:solidFill>
                  <a:srgbClr val="FF0000"/>
                </a:solidFill>
                <a:effectLst>
                  <a:outerShdw blurRad="38100" dist="19050" dir="2700000" algn="tl" rotWithShape="0">
                    <a:schemeClr val="dk1">
                      <a:alpha val="40000"/>
                    </a:schemeClr>
                  </a:outerShdw>
                </a:effectLst>
              </a:rPr>
              <a:t>LỚP 3D MÔN HOẠT ĐỘNG TRẢI NGHIỆM</a:t>
            </a:r>
          </a:p>
        </p:txBody>
      </p:sp>
    </p:spTree>
    <p:extLst>
      <p:ext uri="{BB962C8B-B14F-4D97-AF65-F5344CB8AC3E}">
        <p14:creationId xmlns:p14="http://schemas.microsoft.com/office/powerpoint/2010/main" val="2237412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B648-D70B-5EE1-5812-45FEEDC63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B6ECA5-4018-7C69-4102-65C41C444B4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7DF1843-E6A2-BB7C-FF76-11AAF20E3F73}"/>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BA8B3DAE-B6E0-3779-06B8-1D71268810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0569F98-25D0-880D-B1C8-B46382D4E6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98F2D477-BB7C-31AE-AEE1-500C08170AC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74E38C00-253D-11C2-35E8-2441A07F17C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9FD490C2-7217-FD44-0516-7945E292C84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9B25BDE5-12A7-E66B-8C28-F23B706FC450}"/>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3DF179F1-9B35-DAC0-7A53-FFAF02E89678}"/>
              </a:ext>
            </a:extLst>
          </p:cNvPr>
          <p:cNvPicPr>
            <a:picLocks noChangeAspect="1"/>
          </p:cNvPicPr>
          <p:nvPr/>
        </p:nvPicPr>
        <p:blipFill>
          <a:blip r:embed="rId14"/>
          <a:stretch>
            <a:fillRect/>
          </a:stretch>
        </p:blipFill>
        <p:spPr>
          <a:xfrm>
            <a:off x="3701978" y="744818"/>
            <a:ext cx="4578493" cy="853514"/>
          </a:xfrm>
          <a:prstGeom prst="rect">
            <a:avLst/>
          </a:prstGeom>
        </p:spPr>
      </p:pic>
      <p:sp>
        <p:nvSpPr>
          <p:cNvPr id="19" name="TextBox 18">
            <a:extLst>
              <a:ext uri="{FF2B5EF4-FFF2-40B4-BE49-F238E27FC236}">
                <a16:creationId xmlns:a16="http://schemas.microsoft.com/office/drawing/2014/main" id="{B2A030B0-7067-AEC4-0761-B86F91F5C1CE}"/>
              </a:ext>
            </a:extLst>
          </p:cNvPr>
          <p:cNvSpPr txBox="1"/>
          <p:nvPr/>
        </p:nvSpPr>
        <p:spPr>
          <a:xfrm>
            <a:off x="2952750" y="104775"/>
            <a:ext cx="64389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3200" b="0" i="0" u="none" strike="noStrike" kern="1200" cap="none" spc="0" normalizeH="0" baseline="0" noProof="0" dirty="0">
                <a:ln>
                  <a:noFill/>
                </a:ln>
                <a:solidFill>
                  <a:prstClr val="black"/>
                </a:solidFill>
                <a:effectLst/>
                <a:uLnTx/>
                <a:uFillTx/>
                <a:latin typeface="Calibri"/>
                <a:ea typeface="+mn-ea"/>
                <a:cs typeface="+mn-cs"/>
              </a:rPr>
              <a:t> Hai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3200" b="0" i="0" u="none" strike="noStrike" kern="1200" cap="none" spc="0" normalizeH="0" baseline="0" noProof="0" dirty="0">
                <a:ln>
                  <a:noFill/>
                </a:ln>
                <a:solidFill>
                  <a:prstClr val="black"/>
                </a:solidFill>
                <a:effectLst/>
                <a:uLnTx/>
                <a:uFillTx/>
                <a:latin typeface="Calibri"/>
                <a:ea typeface="+mn-ea"/>
                <a:cs typeface="+mn-cs"/>
              </a:rPr>
              <a:t> 24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3200" b="0" i="0" u="none" strike="noStrike" kern="1200" cap="none" spc="0" normalizeH="0" baseline="0" noProof="0" dirty="0">
                <a:ln>
                  <a:noFill/>
                </a:ln>
                <a:solidFill>
                  <a:prstClr val="black"/>
                </a:solidFill>
                <a:effectLst/>
                <a:uLnTx/>
                <a:uFillTx/>
                <a:latin typeface="Calibri"/>
                <a:ea typeface="+mn-ea"/>
                <a:cs typeface="+mn-cs"/>
              </a:rPr>
              <a:t> 02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năm</a:t>
            </a:r>
            <a:r>
              <a:rPr kumimoji="0" lang="en-US" sz="3200" b="0" i="0" u="none" strike="noStrike" kern="1200" cap="none" spc="0" normalizeH="0" baseline="0" noProof="0" dirty="0">
                <a:ln>
                  <a:noFill/>
                </a:ln>
                <a:solidFill>
                  <a:prstClr val="black"/>
                </a:solidFill>
                <a:effectLst/>
                <a:uLnTx/>
                <a:uFillTx/>
                <a:latin typeface="Calibri"/>
                <a:ea typeface="+mn-ea"/>
                <a:cs typeface="+mn-cs"/>
              </a:rPr>
              <a:t> 2025</a:t>
            </a:r>
          </a:p>
        </p:txBody>
      </p:sp>
      <p:pic>
        <p:nvPicPr>
          <p:cNvPr id="7" name="Picture 6">
            <a:extLst>
              <a:ext uri="{FF2B5EF4-FFF2-40B4-BE49-F238E27FC236}">
                <a16:creationId xmlns:a16="http://schemas.microsoft.com/office/drawing/2014/main" id="{1B0C605E-DB95-3B61-D10F-E2AE133876EF}"/>
              </a:ext>
            </a:extLst>
          </p:cNvPr>
          <p:cNvPicPr>
            <a:picLocks noChangeAspect="1"/>
          </p:cNvPicPr>
          <p:nvPr/>
        </p:nvPicPr>
        <p:blipFill>
          <a:blip r:embed="rId15"/>
          <a:stretch>
            <a:fillRect/>
          </a:stretch>
        </p:blipFill>
        <p:spPr>
          <a:xfrm>
            <a:off x="2303572" y="2166711"/>
            <a:ext cx="7718205" cy="829128"/>
          </a:xfrm>
          <a:prstGeom prst="rect">
            <a:avLst/>
          </a:prstGeom>
        </p:spPr>
      </p:pic>
      <p:sp>
        <p:nvSpPr>
          <p:cNvPr id="4" name="TextBox 3">
            <a:extLst>
              <a:ext uri="{FF2B5EF4-FFF2-40B4-BE49-F238E27FC236}">
                <a16:creationId xmlns:a16="http://schemas.microsoft.com/office/drawing/2014/main" id="{72238DE0-E8FC-A47D-C09C-73D9FCCAD78E}"/>
              </a:ext>
            </a:extLst>
          </p:cNvPr>
          <p:cNvSpPr txBox="1"/>
          <p:nvPr/>
        </p:nvSpPr>
        <p:spPr>
          <a:xfrm>
            <a:off x="4819823" y="1605048"/>
            <a:ext cx="22205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VnAvant" panose="020B7200000000000000" pitchFamily="34" charset="0"/>
                <a:ea typeface="+mn-ea"/>
                <a:cs typeface="+mn-cs"/>
              </a:rPr>
              <a:t>TUẦN 24</a:t>
            </a:r>
          </a:p>
        </p:txBody>
      </p:sp>
    </p:spTree>
    <p:extLst>
      <p:ext uri="{BB962C8B-B14F-4D97-AF65-F5344CB8AC3E}">
        <p14:creationId xmlns:p14="http://schemas.microsoft.com/office/powerpoint/2010/main" val="3854611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a:t>
            </a:r>
            <a:r>
              <a:rPr lang="en-US" sz="3200" dirty="0">
                <a:solidFill>
                  <a:prstClr val="black"/>
                </a:solidFill>
                <a:latin typeface="Calibri"/>
                <a:ea typeface="Calibri" panose="020F0502020204030204" pitchFamily="34" charset="0"/>
                <a:cs typeface="Times New Roman" panose="02020603050405020304" pitchFamily="18" charset="0"/>
              </a:rPr>
              <a:t>ng</a:t>
            </a:r>
            <a:r>
              <a:rPr lang="vi-VN" sz="3200" dirty="0">
                <a:solidFill>
                  <a:prstClr val="black"/>
                </a:solidFill>
                <a:latin typeface="Calibri"/>
                <a:ea typeface="Calibri" panose="020F0502020204030204" pitchFamily="34" charset="0"/>
                <a:cs typeface="Times New Roman" panose="02020603050405020304" pitchFamily="18" charset="0"/>
              </a:rPr>
              <a:t>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0" y="216722"/>
            <a:ext cx="1219200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0" y="495300"/>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032018" y="495300"/>
            <a:ext cx="3773724" cy="5710628"/>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654</Words>
  <Application>Microsoft Office PowerPoint</Application>
  <PresentationFormat>Widescreen</PresentationFormat>
  <Paragraphs>58</Paragraphs>
  <Slides>23</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23</vt:i4>
      </vt:variant>
    </vt:vector>
  </HeadingPairs>
  <TitlesOfParts>
    <vt:vector size="36" baseType="lpstr">
      <vt:lpstr>等线</vt:lpstr>
      <vt:lpstr>微软雅黑</vt:lpstr>
      <vt:lpstr>.VnAvant</vt:lpstr>
      <vt:lpstr>Arial</vt:lpstr>
      <vt:lpstr>Calibri</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2022-11-15T09:29:48Z</dcterms:created>
  <dcterms:modified xsi:type="dcterms:W3CDTF">2025-02-24T02:26:31Z</dcterms:modified>
</cp:coreProperties>
</file>