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audio2.wav" ContentType="audio/x-wav"/>
  <Override PartName="/ppt/media/audio3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55" r:id="rId1"/>
    <p:sldMasterId id="2147483766" r:id="rId2"/>
  </p:sldMasterIdLst>
  <p:notesMasterIdLst>
    <p:notesMasterId r:id="rId19"/>
  </p:notesMasterIdLst>
  <p:sldIdLst>
    <p:sldId id="404" r:id="rId3"/>
    <p:sldId id="413" r:id="rId4"/>
    <p:sldId id="414" r:id="rId5"/>
    <p:sldId id="400" r:id="rId6"/>
    <p:sldId id="259" r:id="rId7"/>
    <p:sldId id="262" r:id="rId8"/>
    <p:sldId id="267" r:id="rId9"/>
    <p:sldId id="264" r:id="rId10"/>
    <p:sldId id="409" r:id="rId11"/>
    <p:sldId id="395" r:id="rId12"/>
    <p:sldId id="397" r:id="rId13"/>
    <p:sldId id="412" r:id="rId14"/>
    <p:sldId id="415" r:id="rId15"/>
    <p:sldId id="281" r:id="rId16"/>
    <p:sldId id="385" r:id="rId17"/>
    <p:sldId id="411" r:id="rId18"/>
  </p:sldIdLst>
  <p:sldSz cx="12192000" cy="6858000"/>
  <p:notesSz cx="6858000" cy="9144000"/>
  <p:custDataLst>
    <p:tags r:id="rId2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0000FF"/>
    <a:srgbClr val="00FF00"/>
    <a:srgbClr val="FF66CC"/>
    <a:srgbClr val="006600"/>
    <a:srgbClr val="FCD5B5"/>
    <a:srgbClr val="F8CBAD"/>
    <a:srgbClr val="FFFFCC"/>
    <a:srgbClr val="51B416"/>
    <a:srgbClr val="E6B9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94652" autoAdjust="0"/>
  </p:normalViewPr>
  <p:slideViewPr>
    <p:cSldViewPr snapToGrid="0">
      <p:cViewPr>
        <p:scale>
          <a:sx n="70" d="100"/>
          <a:sy n="70" d="100"/>
        </p:scale>
        <p:origin x="-466" y="-61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27843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xì</a:t>
            </a:r>
            <a:r>
              <a:rPr lang="en-US" dirty="0"/>
              <a:t> </a:t>
            </a:r>
            <a:r>
              <a:rPr lang="en-US" dirty="0" err="1"/>
              <a:t>trum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đích</a:t>
            </a:r>
            <a:r>
              <a:rPr lang="en-US" dirty="0"/>
              <a:t> &gt;&gt;&gt;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chào</a:t>
            </a:r>
            <a:r>
              <a:rPr lang="en-US" dirty="0"/>
              <a:t> </a:t>
            </a:r>
            <a:r>
              <a:rPr lang="en-US" dirty="0" err="1"/>
              <a:t>mừng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6682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7F6078-C3BD-40CE-91AC-60B90F402D33}" type="slidenum">
              <a:rPr lang="en-US"/>
              <a:pPr/>
              <a:t>16</a:t>
            </a:fld>
            <a:endParaRPr lang="en-US"/>
          </a:p>
        </p:txBody>
      </p:sp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554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1D7A2338-871A-48B2-A369-EFD9462FD46D}" type="slidenum">
              <a:rPr lang="en-US" sz="1200">
                <a:solidFill>
                  <a:prstClr val="black"/>
                </a:solidFill>
              </a:rPr>
              <a:pPr algn="r"/>
              <a:t>16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492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E8F706DE-596E-45BC-9385-2C7952E817BC}"/>
              </a:ext>
            </a:extLst>
          </p:cNvPr>
          <p:cNvSpPr/>
          <p:nvPr userDrawn="1"/>
        </p:nvSpPr>
        <p:spPr>
          <a:xfrm>
            <a:off x="11237205" y="187287"/>
            <a:ext cx="1056242" cy="118982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464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299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778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152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437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433EC-62DB-4882-9412-9B8E930C28C1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1D6584-4DDB-4B19-853B-517B78BEE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85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68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55531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04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8601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7944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2004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6549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8E1B8D83-0866-4348-B8BE-2E8E99E3DF9D}"/>
              </a:ext>
            </a:extLst>
          </p:cNvPr>
          <p:cNvSpPr/>
          <p:nvPr userDrawn="1"/>
        </p:nvSpPr>
        <p:spPr>
          <a:xfrm>
            <a:off x="10917716" y="313150"/>
            <a:ext cx="1056242" cy="118982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373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1456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73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165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5.gif"/><Relationship Id="rId3" Type="http://schemas.openxmlformats.org/officeDocument/2006/relationships/audio" Target="../media/audio1.wav"/><Relationship Id="rId7" Type="http://schemas.openxmlformats.org/officeDocument/2006/relationships/image" Target="../media/image9.gif"/><Relationship Id="rId12" Type="http://schemas.openxmlformats.org/officeDocument/2006/relationships/image" Target="../media/image14.jpe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8.gif"/><Relationship Id="rId1" Type="http://schemas.openxmlformats.org/officeDocument/2006/relationships/audio" Target="file:///D:\QLCB\GI&#193;O%20&#193;N\GI&#193;O%20&#193;N%20&#272;I&#7878;N%20T&#7916;\TNXH2-%20&#272;&#432;&#7901;ng%20giao%20th&#244;ng\Bai_hat_Sap_den_tet_roi.mp3" TargetMode="External"/><Relationship Id="rId6" Type="http://schemas.openxmlformats.org/officeDocument/2006/relationships/image" Target="../media/image8.gif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gif"/><Relationship Id="rId10" Type="http://schemas.openxmlformats.org/officeDocument/2006/relationships/image" Target="../media/image12.gif"/><Relationship Id="rId4" Type="http://schemas.openxmlformats.org/officeDocument/2006/relationships/image" Target="../media/image6.png"/><Relationship Id="rId9" Type="http://schemas.openxmlformats.org/officeDocument/2006/relationships/image" Target="../media/image11.gif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7.gif"/><Relationship Id="rId4" Type="http://schemas.openxmlformats.org/officeDocument/2006/relationships/image" Target="../media/image66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gif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4.png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2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hdphoto" Target="../media/hdphoto1.wdp"/><Relationship Id="rId5" Type="http://schemas.microsoft.com/office/2007/relationships/media" Target="../media/media3.mp3"/><Relationship Id="rId10" Type="http://schemas.openxmlformats.org/officeDocument/2006/relationships/image" Target="../media/image21.png"/><Relationship Id="rId4" Type="http://schemas.microsoft.com/office/2007/relationships/media" Target="../media/media2.mp3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4.png"/><Relationship Id="rId3" Type="http://schemas.openxmlformats.org/officeDocument/2006/relationships/audio" Target="NULL" TargetMode="External"/><Relationship Id="rId7" Type="http://schemas.openxmlformats.org/officeDocument/2006/relationships/audio" Target="../media/audio3.wav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22.gif"/><Relationship Id="rId5" Type="http://schemas.openxmlformats.org/officeDocument/2006/relationships/slideLayout" Target="../slideLayouts/slideLayout9.xml"/><Relationship Id="rId10" Type="http://schemas.microsoft.com/office/2007/relationships/hdphoto" Target="../media/hdphoto2.wdp"/><Relationship Id="rId4" Type="http://schemas.microsoft.com/office/2007/relationships/media" Target="../media/media2.mp3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2.gif"/><Relationship Id="rId3" Type="http://schemas.openxmlformats.org/officeDocument/2006/relationships/audio" Target="NULL" TargetMode="External"/><Relationship Id="rId7" Type="http://schemas.openxmlformats.org/officeDocument/2006/relationships/audio" Target="../media/audio3.wav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microsoft.com/office/2007/relationships/hdphoto" Target="../media/hdphoto3.wdp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29.png"/><Relationship Id="rId4" Type="http://schemas.microsoft.com/office/2007/relationships/media" Target="../media/media2.mp3"/><Relationship Id="rId9" Type="http://schemas.openxmlformats.org/officeDocument/2006/relationships/image" Target="../media/image28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22.gif"/><Relationship Id="rId3" Type="http://schemas.openxmlformats.org/officeDocument/2006/relationships/audio" Target="NULL" TargetMode="External"/><Relationship Id="rId7" Type="http://schemas.openxmlformats.org/officeDocument/2006/relationships/audio" Target="../media/audio3.wav"/><Relationship Id="rId12" Type="http://schemas.openxmlformats.org/officeDocument/2006/relationships/image" Target="../media/image34.png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38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24.png"/><Relationship Id="rId4" Type="http://schemas.microsoft.com/office/2007/relationships/media" Target="../media/media2.mp3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3.png"/><Relationship Id="rId18" Type="http://schemas.openxmlformats.org/officeDocument/2006/relationships/image" Target="../media/image36.png"/><Relationship Id="rId26" Type="http://schemas.openxmlformats.org/officeDocument/2006/relationships/image" Target="../media/image48.png"/><Relationship Id="rId3" Type="http://schemas.microsoft.com/office/2007/relationships/media" Target="../media/media1.mp3"/><Relationship Id="rId21" Type="http://schemas.openxmlformats.org/officeDocument/2006/relationships/image" Target="../media/image44.png"/><Relationship Id="rId7" Type="http://schemas.openxmlformats.org/officeDocument/2006/relationships/audio" Target="../media/audio2.wav"/><Relationship Id="rId12" Type="http://schemas.openxmlformats.org/officeDocument/2006/relationships/image" Target="../media/image37.png"/><Relationship Id="rId17" Type="http://schemas.microsoft.com/office/2007/relationships/hdphoto" Target="../media/hdphoto4.wdp"/><Relationship Id="rId25" Type="http://schemas.openxmlformats.org/officeDocument/2006/relationships/image" Target="../media/image47.png"/><Relationship Id="rId2" Type="http://schemas.openxmlformats.org/officeDocument/2006/relationships/audio" Target="../media/media3.mp3"/><Relationship Id="rId16" Type="http://schemas.openxmlformats.org/officeDocument/2006/relationships/image" Target="../media/image42.png"/><Relationship Id="rId20" Type="http://schemas.openxmlformats.org/officeDocument/2006/relationships/image" Target="../media/image34.png"/><Relationship Id="rId29" Type="http://schemas.openxmlformats.org/officeDocument/2006/relationships/image" Target="../media/image50.gif"/><Relationship Id="rId1" Type="http://schemas.microsoft.com/office/2007/relationships/media" Target="../media/media3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39.png"/><Relationship Id="rId24" Type="http://schemas.openxmlformats.org/officeDocument/2006/relationships/image" Target="../media/image46.png"/><Relationship Id="rId32" Type="http://schemas.openxmlformats.org/officeDocument/2006/relationships/image" Target="../media/image24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41.gif"/><Relationship Id="rId23" Type="http://schemas.openxmlformats.org/officeDocument/2006/relationships/image" Target="../media/image45.png"/><Relationship Id="rId28" Type="http://schemas.openxmlformats.org/officeDocument/2006/relationships/image" Target="../media/image49.gif"/><Relationship Id="rId10" Type="http://schemas.openxmlformats.org/officeDocument/2006/relationships/image" Target="../media/image31.png"/><Relationship Id="rId19" Type="http://schemas.openxmlformats.org/officeDocument/2006/relationships/image" Target="../media/image43.png"/><Relationship Id="rId31" Type="http://schemas.openxmlformats.org/officeDocument/2006/relationships/image" Target="../media/image23.png"/><Relationship Id="rId4" Type="http://schemas.openxmlformats.org/officeDocument/2006/relationships/audio" Target="../media/media1.mp3"/><Relationship Id="rId9" Type="http://schemas.openxmlformats.org/officeDocument/2006/relationships/image" Target="../media/image30.png"/><Relationship Id="rId14" Type="http://schemas.openxmlformats.org/officeDocument/2006/relationships/image" Target="../media/image40.gif"/><Relationship Id="rId22" Type="http://schemas.microsoft.com/office/2007/relationships/hdphoto" Target="../media/hdphoto5.wdp"/><Relationship Id="rId27" Type="http://schemas.openxmlformats.org/officeDocument/2006/relationships/image" Target="../media/image22.gif"/><Relationship Id="rId30" Type="http://schemas.openxmlformats.org/officeDocument/2006/relationships/image" Target="../media/image51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Bai_hat_Sap_den_tet_ro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096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2" name="Group 262"/>
          <p:cNvGrpSpPr>
            <a:grpSpLocks/>
          </p:cNvGrpSpPr>
          <p:nvPr/>
        </p:nvGrpSpPr>
        <p:grpSpPr bwMode="auto">
          <a:xfrm>
            <a:off x="1524000" y="6248400"/>
            <a:ext cx="9005888" cy="609600"/>
            <a:chOff x="87" y="3816"/>
            <a:chExt cx="5673" cy="504"/>
          </a:xfrm>
        </p:grpSpPr>
        <p:pic>
          <p:nvPicPr>
            <p:cNvPr id="2066" name="Picture 26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3888"/>
              <a:ext cx="393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7" name="Picture 26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" y="3888"/>
              <a:ext cx="393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8" name="Picture 26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888"/>
              <a:ext cx="393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9" name="Picture 26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3888"/>
              <a:ext cx="393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0" name="Picture 26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3888"/>
              <a:ext cx="393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1" name="Picture 26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3888"/>
              <a:ext cx="393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2" name="Picture 26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3888"/>
              <a:ext cx="393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3" name="Picture 27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3888"/>
              <a:ext cx="393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4" name="Picture 27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2" y="3888"/>
              <a:ext cx="393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5" name="Picture 27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" y="3888"/>
              <a:ext cx="393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6" name="Picture 27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7" y="3888"/>
              <a:ext cx="393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7" name="Picture 274" descr="bFLOWERblu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3816"/>
              <a:ext cx="504" cy="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8" name="Picture 275" descr="bFLOWERred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3816"/>
              <a:ext cx="504" cy="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9" name="Picture 276" descr="bFLOWERwhit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3816"/>
              <a:ext cx="504" cy="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3" name="Picture 5" descr="1 (1567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746879"/>
            <a:ext cx="1219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7" descr="ImageX[49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97" y="5105400"/>
            <a:ext cx="914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6" descr="A021020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504" y="14514"/>
            <a:ext cx="12144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7" descr="A021020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207" y="118885"/>
            <a:ext cx="1143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5" descr="1 (1567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363" y="4929188"/>
            <a:ext cx="1219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1" descr="1 (1434)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91" y="41148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 (1434)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540" y="4112546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0" descr="flowerba[1]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0"/>
            <a:ext cx="6858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2" descr="1 (1820)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0515" y="5340051"/>
            <a:ext cx="19780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2475662" y="1757186"/>
            <a:ext cx="7358903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 err="1">
                <a:ln>
                  <a:solidFill>
                    <a:srgbClr val="FFFFFF">
                      <a:lumMod val="75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dirty="0">
                <a:ln>
                  <a:solidFill>
                    <a:srgbClr val="FFFFFF">
                      <a:lumMod val="75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FFFFFF">
                      <a:lumMod val="75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b="1" dirty="0">
                <a:ln>
                  <a:solidFill>
                    <a:srgbClr val="FFFFFF">
                      <a:lumMod val="75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FFFFFF">
                      <a:lumMod val="75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b="1" dirty="0">
                <a:ln>
                  <a:solidFill>
                    <a:srgbClr val="FFFFFF">
                      <a:lumMod val="75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FFFFFF">
                      <a:lumMod val="75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ln>
                  <a:solidFill>
                    <a:srgbClr val="FFFFFF">
                      <a:lumMod val="75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FFFFFF">
                      <a:lumMod val="75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ln>
                  <a:solidFill>
                    <a:srgbClr val="FFFFFF">
                      <a:lumMod val="75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sz="3600" b="1" dirty="0" err="1">
                <a:ln>
                  <a:solidFill>
                    <a:srgbClr val="FFFFFF">
                      <a:lumMod val="75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n>
                  <a:solidFill>
                    <a:srgbClr val="FFFFFF">
                      <a:lumMod val="75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FFFFFF">
                      <a:lumMod val="75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600" b="1" dirty="0">
                <a:ln>
                  <a:solidFill>
                    <a:srgbClr val="FFFFFF">
                      <a:lumMod val="75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FFFFFF">
                      <a:lumMod val="75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ln>
                  <a:solidFill>
                    <a:srgbClr val="FFFFFF">
                      <a:lumMod val="75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FFFFFF">
                      <a:lumMod val="75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600" b="1" dirty="0">
                <a:ln>
                  <a:solidFill>
                    <a:srgbClr val="FFFFFF">
                      <a:lumMod val="75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FFFFFF">
                      <a:lumMod val="75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600" b="1" dirty="0">
              <a:ln>
                <a:solidFill>
                  <a:srgbClr val="FFFFFF">
                    <a:lumMod val="75000"/>
                  </a:srgbClr>
                </a:solidFill>
              </a:ln>
              <a:solidFill>
                <a:srgbClr val="FF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4799348" y="3113972"/>
            <a:ext cx="69389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031457" y="5294293"/>
            <a:ext cx="55911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endParaRPr lang="en-US" sz="28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        : 2B</a:t>
            </a:r>
          </a:p>
        </p:txBody>
      </p:sp>
      <p:sp>
        <p:nvSpPr>
          <p:cNvPr id="2065" name="TextBox 14"/>
          <p:cNvSpPr txBox="1">
            <a:spLocks noChangeArrowheads="1"/>
          </p:cNvSpPr>
          <p:nvPr/>
        </p:nvSpPr>
        <p:spPr bwMode="auto">
          <a:xfrm>
            <a:off x="2959338" y="685463"/>
            <a:ext cx="62103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TP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QUY NHƠN</a:t>
            </a:r>
          </a:p>
          <a:p>
            <a:pPr algn="ctr" eaLnBrk="1" hangingPunct="1"/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BÙI THỊ XUÂN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167312" y="1371600"/>
            <a:ext cx="17668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048" y="2125708"/>
            <a:ext cx="994115" cy="109352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40155" y="2025912"/>
            <a:ext cx="1022265" cy="109352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2496" y="3672548"/>
            <a:ext cx="11311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BÀI: LUYỆN TẬP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TIẾT 2)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405261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DD0546F-8242-499D-97B3-DF9EEF9D7379}"/>
              </a:ext>
            </a:extLst>
          </p:cNvPr>
          <p:cNvGrpSpPr/>
          <p:nvPr/>
        </p:nvGrpSpPr>
        <p:grpSpPr>
          <a:xfrm>
            <a:off x="1828251" y="1262448"/>
            <a:ext cx="4288305" cy="1910178"/>
            <a:chOff x="1818102" y="1236793"/>
            <a:chExt cx="4288305" cy="191017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37D7CE5A-0AA7-4B5C-AD95-44290E20B8F3}"/>
                </a:ext>
              </a:extLst>
            </p:cNvPr>
            <p:cNvGrpSpPr/>
            <p:nvPr/>
          </p:nvGrpSpPr>
          <p:grpSpPr>
            <a:xfrm>
              <a:off x="2038350" y="1562100"/>
              <a:ext cx="4068057" cy="1584871"/>
              <a:chOff x="2038350" y="1562100"/>
              <a:chExt cx="4068057" cy="1584871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179BDEDE-8D99-45CF-AE2A-729ED624E11C}"/>
                  </a:ext>
                </a:extLst>
              </p:cNvPr>
              <p:cNvGrpSpPr/>
              <p:nvPr/>
            </p:nvGrpSpPr>
            <p:grpSpPr>
              <a:xfrm>
                <a:off x="2038350" y="1562100"/>
                <a:ext cx="3712595" cy="1414041"/>
                <a:chOff x="2038350" y="1562100"/>
                <a:chExt cx="3712595" cy="1414041"/>
              </a:xfrm>
            </p:grpSpPr>
            <p:sp>
              <p:nvSpPr>
                <p:cNvPr id="4" name="Rectangle: Rounded Corners 3">
                  <a:extLst>
                    <a:ext uri="{FF2B5EF4-FFF2-40B4-BE49-F238E27FC236}">
                      <a16:creationId xmlns:a16="http://schemas.microsoft.com/office/drawing/2014/main" xmlns="" id="{54A17801-EAA4-4A9A-83D0-D3CDF8F1C5BA}"/>
                    </a:ext>
                  </a:extLst>
                </p:cNvPr>
                <p:cNvSpPr/>
                <p:nvPr/>
              </p:nvSpPr>
              <p:spPr>
                <a:xfrm>
                  <a:off x="2038350" y="1562100"/>
                  <a:ext cx="3712595" cy="1414041"/>
                </a:xfrm>
                <a:prstGeom prst="roundRect">
                  <a:avLst/>
                </a:prstGeom>
                <a:solidFill>
                  <a:srgbClr val="7030A0"/>
                </a:solidFill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xmlns="" id="{E6EFF913-FA51-4AA6-91ED-7F787645627E}"/>
                    </a:ext>
                  </a:extLst>
                </p:cNvPr>
                <p:cNvSpPr txBox="1"/>
                <p:nvPr/>
              </p:nvSpPr>
              <p:spPr>
                <a:xfrm>
                  <a:off x="2276959" y="1820649"/>
                  <a:ext cx="341170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chemeClr val="bg1"/>
                      </a:solidFill>
                    </a:rPr>
                    <a:t>60 – 8 – 20 = </a:t>
                  </a:r>
                </a:p>
              </p:txBody>
            </p:sp>
          </p:grp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xmlns="" id="{45899598-245C-43E7-AFA2-3298BC06D4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69462" y="2251111"/>
                <a:ext cx="836945" cy="895860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4583251F-D54F-46ED-8E5D-9ED2B364A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818102" y="1236793"/>
              <a:ext cx="701351" cy="595646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xmlns="" id="{1F560D4F-C613-4825-A518-087A8CF2C22E}"/>
              </a:ext>
            </a:extLst>
          </p:cNvPr>
          <p:cNvGrpSpPr/>
          <p:nvPr/>
        </p:nvGrpSpPr>
        <p:grpSpPr>
          <a:xfrm>
            <a:off x="6829552" y="1236793"/>
            <a:ext cx="4288305" cy="1910178"/>
            <a:chOff x="1818102" y="1236793"/>
            <a:chExt cx="4288305" cy="1910178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xmlns="" id="{EA1C4274-C851-4DC9-91C0-A5AD784FAC45}"/>
                </a:ext>
              </a:extLst>
            </p:cNvPr>
            <p:cNvGrpSpPr/>
            <p:nvPr/>
          </p:nvGrpSpPr>
          <p:grpSpPr>
            <a:xfrm>
              <a:off x="2038350" y="1562100"/>
              <a:ext cx="4068057" cy="1584871"/>
              <a:chOff x="2038350" y="1562100"/>
              <a:chExt cx="4068057" cy="1584871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xmlns="" id="{6D6D56A3-1110-4012-830A-1C48E205493D}"/>
                  </a:ext>
                </a:extLst>
              </p:cNvPr>
              <p:cNvGrpSpPr/>
              <p:nvPr/>
            </p:nvGrpSpPr>
            <p:grpSpPr>
              <a:xfrm>
                <a:off x="2038350" y="1562100"/>
                <a:ext cx="3712595" cy="1414041"/>
                <a:chOff x="2038350" y="1562100"/>
                <a:chExt cx="3712595" cy="1414041"/>
              </a:xfrm>
            </p:grpSpPr>
            <p:sp>
              <p:nvSpPr>
                <p:cNvPr id="86" name="Rectangle: Rounded Corners 85">
                  <a:extLst>
                    <a:ext uri="{FF2B5EF4-FFF2-40B4-BE49-F238E27FC236}">
                      <a16:creationId xmlns:a16="http://schemas.microsoft.com/office/drawing/2014/main" xmlns="" id="{E6021FE4-3E7B-4052-8E34-FA370D5374AF}"/>
                    </a:ext>
                  </a:extLst>
                </p:cNvPr>
                <p:cNvSpPr/>
                <p:nvPr/>
              </p:nvSpPr>
              <p:spPr>
                <a:xfrm>
                  <a:off x="2038350" y="1562100"/>
                  <a:ext cx="3712595" cy="1414041"/>
                </a:xfrm>
                <a:prstGeom prst="roundRect">
                  <a:avLst/>
                </a:prstGeom>
                <a:solidFill>
                  <a:srgbClr val="7030A0"/>
                </a:solidFill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xmlns="" id="{669293C4-1DC1-4C4B-962E-54B3F46FA7F2}"/>
                    </a:ext>
                  </a:extLst>
                </p:cNvPr>
                <p:cNvSpPr txBox="1"/>
                <p:nvPr/>
              </p:nvSpPr>
              <p:spPr>
                <a:xfrm>
                  <a:off x="2233119" y="1847850"/>
                  <a:ext cx="341170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chemeClr val="bg1"/>
                      </a:solidFill>
                    </a:rPr>
                    <a:t>70 – 12 + 10 = </a:t>
                  </a:r>
                </a:p>
              </p:txBody>
            </p:sp>
          </p:grpSp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xmlns="" id="{F2867708-B452-4AFF-AD6A-D64A0E4A7E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69462" y="2251111"/>
                <a:ext cx="836945" cy="895860"/>
              </a:xfrm>
              <a:prstGeom prst="rect">
                <a:avLst/>
              </a:prstGeom>
            </p:spPr>
          </p:pic>
        </p:grp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xmlns="" id="{E6D602C4-D71D-420E-8964-9AC0E1557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818102" y="1236793"/>
              <a:ext cx="701351" cy="59564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BBF1A05-7857-4B13-A889-93F547F2E4A8}"/>
              </a:ext>
            </a:extLst>
          </p:cNvPr>
          <p:cNvGrpSpPr/>
          <p:nvPr/>
        </p:nvGrpSpPr>
        <p:grpSpPr>
          <a:xfrm>
            <a:off x="643953" y="387012"/>
            <a:ext cx="2651697" cy="689313"/>
            <a:chOff x="-3359380" y="241996"/>
            <a:chExt cx="2604759" cy="84082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A741D734-4E1C-4315-AC7C-E0E885A6794F}"/>
                </a:ext>
              </a:extLst>
            </p:cNvPr>
            <p:cNvSpPr/>
            <p:nvPr/>
          </p:nvSpPr>
          <p:spPr>
            <a:xfrm>
              <a:off x="-3359380" y="241996"/>
              <a:ext cx="2604759" cy="840826"/>
            </a:xfrm>
            <a:prstGeom prst="roundRect">
              <a:avLst>
                <a:gd name="adj" fmla="val 49773"/>
              </a:avLst>
            </a:prstGeom>
            <a:solidFill>
              <a:srgbClr val="92D05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a.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A3377098-46BA-4732-A93C-1C8C3F06A8C3}"/>
                </a:ext>
              </a:extLst>
            </p:cNvPr>
            <p:cNvSpPr/>
            <p:nvPr/>
          </p:nvSpPr>
          <p:spPr>
            <a:xfrm>
              <a:off x="-3290665" y="345234"/>
              <a:ext cx="505791" cy="63434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49C7441A-69DE-4180-BA92-23EF74294003}"/>
              </a:ext>
            </a:extLst>
          </p:cNvPr>
          <p:cNvGrpSpPr/>
          <p:nvPr/>
        </p:nvGrpSpPr>
        <p:grpSpPr>
          <a:xfrm>
            <a:off x="2061616" y="3711030"/>
            <a:ext cx="4274150" cy="2389614"/>
            <a:chOff x="136894" y="3551736"/>
            <a:chExt cx="4274150" cy="238961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AAAAF6E6-102C-4CF9-8F24-67DF53C8F402}"/>
                </a:ext>
              </a:extLst>
            </p:cNvPr>
            <p:cNvGrpSpPr/>
            <p:nvPr/>
          </p:nvGrpSpPr>
          <p:grpSpPr>
            <a:xfrm>
              <a:off x="136894" y="3551736"/>
              <a:ext cx="4274150" cy="2389614"/>
              <a:chOff x="136894" y="3551736"/>
              <a:chExt cx="4274158" cy="2389618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xmlns="" id="{3EDBAF19-C3F7-4271-A88E-31BC71BFD9F9}"/>
                  </a:ext>
                </a:extLst>
              </p:cNvPr>
              <p:cNvGrpSpPr/>
              <p:nvPr/>
            </p:nvGrpSpPr>
            <p:grpSpPr>
              <a:xfrm>
                <a:off x="136894" y="3551736"/>
                <a:ext cx="4274158" cy="2389618"/>
                <a:chOff x="1299332" y="3566112"/>
                <a:chExt cx="4274158" cy="1968234"/>
              </a:xfrm>
            </p:grpSpPr>
            <p:sp>
              <p:nvSpPr>
                <p:cNvPr id="40" name="Rectangle: Rounded Corners 39">
                  <a:extLst>
                    <a:ext uri="{FF2B5EF4-FFF2-40B4-BE49-F238E27FC236}">
                      <a16:creationId xmlns:a16="http://schemas.microsoft.com/office/drawing/2014/main" xmlns="" id="{59F1BB64-5B69-4C6F-8D19-FF1CC4D226FA}"/>
                    </a:ext>
                  </a:extLst>
                </p:cNvPr>
                <p:cNvSpPr/>
                <p:nvPr/>
              </p:nvSpPr>
              <p:spPr>
                <a:xfrm>
                  <a:off x="1557264" y="3739393"/>
                  <a:ext cx="3712602" cy="1585519"/>
                </a:xfrm>
                <a:prstGeom prst="roundRect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xmlns="" id="{ADC3EEA0-195A-4563-B17A-51764FF09C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872137" y="4832993"/>
                  <a:ext cx="701353" cy="701353"/>
                </a:xfrm>
                <a:prstGeom prst="rect">
                  <a:avLst/>
                </a:prstGeom>
              </p:spPr>
            </p:pic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xmlns="" id="{F34F1559-E1A6-40A0-8C96-C0B606CA8A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57421" t="53580" r="2212" b="10109"/>
                <a:stretch/>
              </p:blipFill>
              <p:spPr>
                <a:xfrm>
                  <a:off x="1299332" y="3566112"/>
                  <a:ext cx="701353" cy="630882"/>
                </a:xfrm>
                <a:prstGeom prst="rect">
                  <a:avLst/>
                </a:prstGeom>
              </p:spPr>
            </p:pic>
          </p:grpSp>
          <p:sp>
            <p:nvSpPr>
              <p:cNvPr id="39" name="Text Box 7">
                <a:extLst>
                  <a:ext uri="{FF2B5EF4-FFF2-40B4-BE49-F238E27FC236}">
                    <a16:creationId xmlns:a16="http://schemas.microsoft.com/office/drawing/2014/main" xmlns="" id="{538513D6-08EF-492F-A2A5-35F58C677BEC}"/>
                  </a:ext>
                </a:extLst>
              </p:cNvPr>
              <p:cNvSpPr txBox="1"/>
              <p:nvPr/>
            </p:nvSpPr>
            <p:spPr>
              <a:xfrm>
                <a:off x="584143" y="4094322"/>
                <a:ext cx="3222395" cy="1461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40 – 4           36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80 – 37           49</a:t>
                </a:r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B1AEC80C-B2EC-454E-8A0F-7C692F36269A}"/>
                </a:ext>
              </a:extLst>
            </p:cNvPr>
            <p:cNvSpPr/>
            <p:nvPr/>
          </p:nvSpPr>
          <p:spPr>
            <a:xfrm>
              <a:off x="2017442" y="4235099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320F21DF-F307-4A3A-8E4B-20E558265FD6}"/>
                </a:ext>
              </a:extLst>
            </p:cNvPr>
            <p:cNvSpPr/>
            <p:nvPr/>
          </p:nvSpPr>
          <p:spPr>
            <a:xfrm>
              <a:off x="2002315" y="4996598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701F3F8C-6065-4DDE-A68E-4FF5878C405C}"/>
              </a:ext>
            </a:extLst>
          </p:cNvPr>
          <p:cNvGrpSpPr/>
          <p:nvPr/>
        </p:nvGrpSpPr>
        <p:grpSpPr>
          <a:xfrm>
            <a:off x="6990762" y="3689394"/>
            <a:ext cx="4345527" cy="2422194"/>
            <a:chOff x="8112511" y="2110711"/>
            <a:chExt cx="4345527" cy="2422194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xmlns="" id="{DADBEB32-E414-45E4-A4F6-106CDC9FB0B7}"/>
                </a:ext>
              </a:extLst>
            </p:cNvPr>
            <p:cNvGrpSpPr/>
            <p:nvPr/>
          </p:nvGrpSpPr>
          <p:grpSpPr>
            <a:xfrm>
              <a:off x="8112511" y="2110711"/>
              <a:ext cx="4345527" cy="2422194"/>
              <a:chOff x="8423684" y="3308600"/>
              <a:chExt cx="4345527" cy="2422194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xmlns="" id="{7EF6BFF7-E47E-4767-9216-A89D970CCEE2}"/>
                  </a:ext>
                </a:extLst>
              </p:cNvPr>
              <p:cNvGrpSpPr/>
              <p:nvPr/>
            </p:nvGrpSpPr>
            <p:grpSpPr>
              <a:xfrm>
                <a:off x="8423684" y="3308600"/>
                <a:ext cx="4345527" cy="2422194"/>
                <a:chOff x="6332028" y="1216473"/>
                <a:chExt cx="4345527" cy="2422194"/>
              </a:xfrm>
            </p:grpSpPr>
            <p:sp>
              <p:nvSpPr>
                <p:cNvPr id="66" name="Rectangle: Rounded Corners 65">
                  <a:extLst>
                    <a:ext uri="{FF2B5EF4-FFF2-40B4-BE49-F238E27FC236}">
                      <a16:creationId xmlns:a16="http://schemas.microsoft.com/office/drawing/2014/main" xmlns="" id="{8B4B00D5-93B0-4A28-B536-5D327D3FCFEF}"/>
                    </a:ext>
                  </a:extLst>
                </p:cNvPr>
                <p:cNvSpPr/>
                <p:nvPr/>
              </p:nvSpPr>
              <p:spPr>
                <a:xfrm>
                  <a:off x="6529870" y="1463932"/>
                  <a:ext cx="3743060" cy="1909519"/>
                </a:xfrm>
                <a:prstGeom prst="roundRect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pic>
              <p:nvPicPr>
                <p:cNvPr id="67" name="Picture 66">
                  <a:extLst>
                    <a:ext uri="{FF2B5EF4-FFF2-40B4-BE49-F238E27FC236}">
                      <a16:creationId xmlns:a16="http://schemas.microsoft.com/office/drawing/2014/main" xmlns="" id="{938EE07F-BD32-4669-899A-7E80BF7535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1595" t="50000" r="46111" b="6477"/>
                <a:stretch/>
              </p:blipFill>
              <p:spPr>
                <a:xfrm>
                  <a:off x="6332028" y="1216473"/>
                  <a:ext cx="727502" cy="605481"/>
                </a:xfrm>
                <a:prstGeom prst="rect">
                  <a:avLst/>
                </a:prstGeom>
              </p:spPr>
            </p:pic>
            <p:pic>
              <p:nvPicPr>
                <p:cNvPr id="68" name="Picture 67">
                  <a:extLst>
                    <a:ext uri="{FF2B5EF4-FFF2-40B4-BE49-F238E27FC236}">
                      <a16:creationId xmlns:a16="http://schemas.microsoft.com/office/drawing/2014/main" xmlns="" id="{422B55DE-F5D3-4173-8757-624AA8A78E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15385" y="2783606"/>
                  <a:ext cx="962170" cy="855061"/>
                </a:xfrm>
                <a:prstGeom prst="rect">
                  <a:avLst/>
                </a:prstGeom>
              </p:spPr>
            </p:pic>
          </p:grpSp>
          <p:sp>
            <p:nvSpPr>
              <p:cNvPr id="65" name="Text Box 7">
                <a:extLst>
                  <a:ext uri="{FF2B5EF4-FFF2-40B4-BE49-F238E27FC236}">
                    <a16:creationId xmlns:a16="http://schemas.microsoft.com/office/drawing/2014/main" xmlns="" id="{F604C0A7-3FFA-4048-9375-546EA6E626EE}"/>
                  </a:ext>
                </a:extLst>
              </p:cNvPr>
              <p:cNvSpPr txBox="1"/>
              <p:nvPr/>
            </p:nvSpPr>
            <p:spPr>
              <a:xfrm>
                <a:off x="8824357" y="3821275"/>
                <a:ext cx="3540229" cy="1461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68 – 40          28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94 – 5           88</a:t>
                </a: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xmlns="" id="{C3D78295-8FE1-491F-8584-F995156E8BF0}"/>
                </a:ext>
              </a:extLst>
            </p:cNvPr>
            <p:cNvSpPr/>
            <p:nvPr/>
          </p:nvSpPr>
          <p:spPr>
            <a:xfrm>
              <a:off x="9855648" y="2752312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xmlns="" id="{5AB1CFD7-42EA-43D7-A037-E3018E2081DD}"/>
                </a:ext>
              </a:extLst>
            </p:cNvPr>
            <p:cNvSpPr/>
            <p:nvPr/>
          </p:nvSpPr>
          <p:spPr>
            <a:xfrm>
              <a:off x="9888660" y="3579370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69" name="Oval 68">
            <a:extLst>
              <a:ext uri="{FF2B5EF4-FFF2-40B4-BE49-F238E27FC236}">
                <a16:creationId xmlns:a16="http://schemas.microsoft.com/office/drawing/2014/main" xmlns="" id="{D1E9CFA1-4841-40B7-AEFE-201B5341A826}"/>
              </a:ext>
            </a:extLst>
          </p:cNvPr>
          <p:cNvSpPr/>
          <p:nvPr/>
        </p:nvSpPr>
        <p:spPr>
          <a:xfrm>
            <a:off x="3944289" y="4395963"/>
            <a:ext cx="479705" cy="479705"/>
          </a:xfrm>
          <a:prstGeom prst="ellipse">
            <a:avLst/>
          </a:prstGeom>
          <a:solidFill>
            <a:srgbClr val="00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xmlns="" id="{E275E5AB-F50B-4D48-805F-191979A55AA9}"/>
              </a:ext>
            </a:extLst>
          </p:cNvPr>
          <p:cNvSpPr/>
          <p:nvPr/>
        </p:nvSpPr>
        <p:spPr>
          <a:xfrm>
            <a:off x="3937476" y="5156172"/>
            <a:ext cx="479705" cy="479705"/>
          </a:xfrm>
          <a:prstGeom prst="ellipse">
            <a:avLst/>
          </a:prstGeom>
          <a:solidFill>
            <a:srgbClr val="00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xmlns="" id="{88369911-DE7A-4376-9615-A5C3BFCE46B6}"/>
              </a:ext>
            </a:extLst>
          </p:cNvPr>
          <p:cNvSpPr/>
          <p:nvPr/>
        </p:nvSpPr>
        <p:spPr>
          <a:xfrm>
            <a:off x="8737238" y="4339267"/>
            <a:ext cx="479705" cy="479705"/>
          </a:xfrm>
          <a:prstGeom prst="ellipse">
            <a:avLst/>
          </a:prstGeom>
          <a:solidFill>
            <a:srgbClr val="00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A8EF123F-8F68-4B7C-9F8A-4A6B9700A5DD}"/>
              </a:ext>
            </a:extLst>
          </p:cNvPr>
          <p:cNvGrpSpPr/>
          <p:nvPr/>
        </p:nvGrpSpPr>
        <p:grpSpPr>
          <a:xfrm>
            <a:off x="968859" y="3429000"/>
            <a:ext cx="1297693" cy="2417372"/>
            <a:chOff x="2232273" y="241649"/>
            <a:chExt cx="1016577" cy="1638300"/>
          </a:xfrm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xmlns="" id="{556A6C07-EA5B-4453-BC56-C9101630F350}"/>
                </a:ext>
              </a:extLst>
            </p:cNvPr>
            <p:cNvSpPr/>
            <p:nvPr/>
          </p:nvSpPr>
          <p:spPr>
            <a:xfrm>
              <a:off x="2232273" y="241649"/>
              <a:ext cx="571520" cy="1638300"/>
            </a:xfrm>
            <a:prstGeom prst="roundRect">
              <a:avLst>
                <a:gd name="adj" fmla="val 25000"/>
              </a:avLst>
            </a:prstGeom>
            <a:solidFill>
              <a:srgbClr val="92D05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b.&gt;</a:t>
              </a: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&lt;</a:t>
              </a:r>
            </a:p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4322F001-F85A-409A-8BBA-CFF4F6E23FEF}"/>
                </a:ext>
              </a:extLst>
            </p:cNvPr>
            <p:cNvSpPr txBox="1"/>
            <p:nvPr/>
          </p:nvSpPr>
          <p:spPr>
            <a:xfrm>
              <a:off x="2769145" y="759603"/>
              <a:ext cx="479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79" name="Oval 78">
            <a:extLst>
              <a:ext uri="{FF2B5EF4-FFF2-40B4-BE49-F238E27FC236}">
                <a16:creationId xmlns:a16="http://schemas.microsoft.com/office/drawing/2014/main" xmlns="" id="{F8B547E7-440B-4EF5-8D29-3CCA05392C65}"/>
              </a:ext>
            </a:extLst>
          </p:cNvPr>
          <p:cNvSpPr/>
          <p:nvPr/>
        </p:nvSpPr>
        <p:spPr>
          <a:xfrm>
            <a:off x="8766911" y="5158719"/>
            <a:ext cx="479705" cy="479705"/>
          </a:xfrm>
          <a:prstGeom prst="ellipse">
            <a:avLst/>
          </a:prstGeom>
          <a:solidFill>
            <a:srgbClr val="00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AFE8DD7-C69D-4E54-9E09-EB52E77FCF2E}"/>
              </a:ext>
            </a:extLst>
          </p:cNvPr>
          <p:cNvSpPr txBox="1"/>
          <p:nvPr/>
        </p:nvSpPr>
        <p:spPr>
          <a:xfrm>
            <a:off x="4555613" y="1851365"/>
            <a:ext cx="709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32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C21B87DF-356B-4319-A191-14BCBF0A399D}"/>
              </a:ext>
            </a:extLst>
          </p:cNvPr>
          <p:cNvSpPr txBox="1"/>
          <p:nvPr/>
        </p:nvSpPr>
        <p:spPr>
          <a:xfrm>
            <a:off x="9751584" y="1865772"/>
            <a:ext cx="709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68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353419" y="2235506"/>
            <a:ext cx="1067121" cy="725145"/>
            <a:chOff x="2353419" y="2235506"/>
            <a:chExt cx="1067121" cy="725145"/>
          </a:xfrm>
        </p:grpSpPr>
        <p:sp>
          <p:nvSpPr>
            <p:cNvPr id="2" name="Left Brace 1"/>
            <p:cNvSpPr/>
            <p:nvPr/>
          </p:nvSpPr>
          <p:spPr>
            <a:xfrm rot="16200000">
              <a:off x="2798509" y="1790416"/>
              <a:ext cx="176942" cy="1067121"/>
            </a:xfrm>
            <a:prstGeom prst="leftBrac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559955" y="2437431"/>
              <a:ext cx="6540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52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348947" y="2234536"/>
            <a:ext cx="1202385" cy="725145"/>
            <a:chOff x="2353419" y="2235506"/>
            <a:chExt cx="1067121" cy="725145"/>
          </a:xfrm>
        </p:grpSpPr>
        <p:sp>
          <p:nvSpPr>
            <p:cNvPr id="50" name="Left Brace 49"/>
            <p:cNvSpPr/>
            <p:nvPr/>
          </p:nvSpPr>
          <p:spPr>
            <a:xfrm rot="16200000">
              <a:off x="2798509" y="1790416"/>
              <a:ext cx="176942" cy="1067121"/>
            </a:xfrm>
            <a:prstGeom prst="leftBrac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559955" y="2437431"/>
              <a:ext cx="6540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58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1" grpId="0" animBg="1"/>
      <p:bldP spid="79" grpId="0" animBg="1"/>
      <p:bldP spid="17" grpId="0"/>
      <p:bldP spid="8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92" b="792"/>
          <a:stretch/>
        </p:blipFill>
        <p:spPr>
          <a:xfrm>
            <a:off x="2133594" y="1739504"/>
            <a:ext cx="8181981" cy="42587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192B290-4045-4630-92AC-8C3F8EB04E98}"/>
              </a:ext>
            </a:extLst>
          </p:cNvPr>
          <p:cNvSpPr txBox="1"/>
          <p:nvPr/>
        </p:nvSpPr>
        <p:spPr>
          <a:xfrm>
            <a:off x="4156660" y="4014833"/>
            <a:ext cx="3558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CEF93AD-A7FB-44D9-A9E5-6D9D1C66FF4B}"/>
              </a:ext>
            </a:extLst>
          </p:cNvPr>
          <p:cNvSpPr txBox="1"/>
          <p:nvPr/>
        </p:nvSpPr>
        <p:spPr>
          <a:xfrm>
            <a:off x="4156659" y="4991289"/>
            <a:ext cx="40250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 – 39 = 25 (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6B499DC-E911-4005-8568-0612B951823B}"/>
              </a:ext>
            </a:extLst>
          </p:cNvPr>
          <p:cNvSpPr txBox="1"/>
          <p:nvPr/>
        </p:nvSpPr>
        <p:spPr>
          <a:xfrm>
            <a:off x="4922814" y="5475053"/>
            <a:ext cx="44712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25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C85C448-51B5-42F5-A37B-FE48DEE89901}"/>
              </a:ext>
            </a:extLst>
          </p:cNvPr>
          <p:cNvGrpSpPr/>
          <p:nvPr/>
        </p:nvGrpSpPr>
        <p:grpSpPr>
          <a:xfrm>
            <a:off x="1149161" y="325562"/>
            <a:ext cx="10226951" cy="1413942"/>
            <a:chOff x="462535" y="508823"/>
            <a:chExt cx="9446511" cy="129479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2BBF1A05-7857-4B13-A889-93F547F2E4A8}"/>
                </a:ext>
              </a:extLst>
            </p:cNvPr>
            <p:cNvGrpSpPr/>
            <p:nvPr/>
          </p:nvGrpSpPr>
          <p:grpSpPr>
            <a:xfrm>
              <a:off x="462535" y="508823"/>
              <a:ext cx="9446511" cy="1217947"/>
              <a:chOff x="-2962710" y="246790"/>
              <a:chExt cx="9390807" cy="1485655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xmlns="" id="{A741D734-4E1C-4315-AC7C-E0E885A6794F}"/>
                  </a:ext>
                </a:extLst>
              </p:cNvPr>
              <p:cNvSpPr/>
              <p:nvPr/>
            </p:nvSpPr>
            <p:spPr>
              <a:xfrm>
                <a:off x="-2962710" y="246790"/>
                <a:ext cx="9390807" cy="1485655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A3377098-46BA-4732-A93C-1C8C3F06A8C3}"/>
                  </a:ext>
                </a:extLst>
              </p:cNvPr>
              <p:cNvSpPr/>
              <p:nvPr/>
            </p:nvSpPr>
            <p:spPr>
              <a:xfrm>
                <a:off x="-2854886" y="566701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5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65345BD-8EF1-4813-8492-0EA66AA9EC11}"/>
                </a:ext>
              </a:extLst>
            </p:cNvPr>
            <p:cNvSpPr txBox="1"/>
            <p:nvPr/>
          </p:nvSpPr>
          <p:spPr>
            <a:xfrm>
              <a:off x="1167711" y="510958"/>
              <a:ext cx="8494988" cy="12926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bến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thuyền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lịch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64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thuyền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39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thuyền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rời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bến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bến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thuyền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thuyền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A18C55D-6C28-424F-A315-B65263C007CA}"/>
              </a:ext>
            </a:extLst>
          </p:cNvPr>
          <p:cNvSpPr txBox="1"/>
          <p:nvPr/>
        </p:nvSpPr>
        <p:spPr>
          <a:xfrm>
            <a:off x="2133594" y="4513812"/>
            <a:ext cx="86807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76902521-F18E-418A-B5BD-DA9BA7B8FC88}"/>
              </a:ext>
            </a:extLst>
          </p:cNvPr>
          <p:cNvSpPr/>
          <p:nvPr/>
        </p:nvSpPr>
        <p:spPr>
          <a:xfrm>
            <a:off x="1092005" y="1882624"/>
            <a:ext cx="4647117" cy="1686346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64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39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E5AB89A0-0995-4A2B-84CE-14FF74DB8478}"/>
              </a:ext>
            </a:extLst>
          </p:cNvPr>
          <p:cNvSpPr/>
          <p:nvPr/>
        </p:nvSpPr>
        <p:spPr>
          <a:xfrm>
            <a:off x="2768615" y="3001138"/>
            <a:ext cx="461323" cy="404555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2023533" y="736600"/>
            <a:ext cx="8398934" cy="254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023533" y="1166957"/>
            <a:ext cx="346286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2002939" y="1124800"/>
            <a:ext cx="8724328" cy="472734"/>
            <a:chOff x="2002939" y="1124800"/>
            <a:chExt cx="8724328" cy="472734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5638800" y="1124800"/>
              <a:ext cx="5088467" cy="254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5638800" y="1192445"/>
              <a:ext cx="5088467" cy="254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2002939" y="1512520"/>
              <a:ext cx="1993328" cy="127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2023533" y="1584834"/>
              <a:ext cx="1993328" cy="127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835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0.18164 -0.1548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76" y="-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39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32638" y="3075057"/>
            <a:ext cx="461857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8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kumimoji="0" lang="en-US" sz="8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6466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7AACBE0-E277-438F-8AED-D5CC722D4757}"/>
              </a:ext>
            </a:extLst>
          </p:cNvPr>
          <p:cNvGrpSpPr/>
          <p:nvPr/>
        </p:nvGrpSpPr>
        <p:grpSpPr>
          <a:xfrm>
            <a:off x="1944535" y="492985"/>
            <a:ext cx="9563682" cy="1061962"/>
            <a:chOff x="462536" y="508824"/>
            <a:chExt cx="8348582" cy="106196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35F5B444-ED03-40E5-BB97-92C9889422B2}"/>
                </a:ext>
              </a:extLst>
            </p:cNvPr>
            <p:cNvGrpSpPr/>
            <p:nvPr/>
          </p:nvGrpSpPr>
          <p:grpSpPr>
            <a:xfrm>
              <a:off x="462536" y="508824"/>
              <a:ext cx="8348582" cy="782304"/>
              <a:chOff x="-2962709" y="246791"/>
              <a:chExt cx="8299352" cy="954257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090F1EE1-862A-4474-B277-D5204DFC594B}"/>
                  </a:ext>
                </a:extLst>
              </p:cNvPr>
              <p:cNvSpPr/>
              <p:nvPr/>
            </p:nvSpPr>
            <p:spPr>
              <a:xfrm>
                <a:off x="-2962709" y="246791"/>
                <a:ext cx="8299352" cy="954257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xmlns="" id="{BA97BB0F-F3DF-406C-844B-4308C284A5C4}"/>
                  </a:ext>
                </a:extLst>
              </p:cNvPr>
              <p:cNvSpPr/>
              <p:nvPr/>
            </p:nvSpPr>
            <p:spPr>
              <a:xfrm>
                <a:off x="-2888716" y="406746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6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6F375388-FD63-43A2-9BDE-9C47F345B8E1}"/>
                </a:ext>
              </a:extLst>
            </p:cNvPr>
            <p:cNvSpPr txBox="1"/>
            <p:nvPr/>
          </p:nvSpPr>
          <p:spPr>
            <a:xfrm>
              <a:off x="1068577" y="616679"/>
              <a:ext cx="774254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Nối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thẻ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9016AAAF-94A3-4992-964B-A61294AE63C5}"/>
              </a:ext>
            </a:extLst>
          </p:cNvPr>
          <p:cNvSpPr/>
          <p:nvPr/>
        </p:nvSpPr>
        <p:spPr>
          <a:xfrm>
            <a:off x="3053966" y="3090394"/>
            <a:ext cx="1288271" cy="512119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80 - 28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C7702138-144A-4B01-B02D-8A5FF1974C4E}"/>
              </a:ext>
            </a:extLst>
          </p:cNvPr>
          <p:cNvSpPr/>
          <p:nvPr/>
        </p:nvSpPr>
        <p:spPr>
          <a:xfrm>
            <a:off x="8625330" y="2917743"/>
            <a:ext cx="1276141" cy="472273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66 - 17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975F92BC-3CB4-433D-9424-7FD5597376B0}"/>
              </a:ext>
            </a:extLst>
          </p:cNvPr>
          <p:cNvGrpSpPr/>
          <p:nvPr/>
        </p:nvGrpSpPr>
        <p:grpSpPr>
          <a:xfrm>
            <a:off x="1064134" y="1923082"/>
            <a:ext cx="2029768" cy="3939950"/>
            <a:chOff x="1064134" y="1923082"/>
            <a:chExt cx="2029768" cy="39399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88B92FEC-3988-460F-9772-0C0515846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4025" b="91888" l="6464" r="23477">
                          <a14:foregroundMark x1="14190" y1="47426" x2="14190" y2="47426"/>
                          <a14:foregroundMark x1="14116" y1="48830" x2="14116" y2="48830"/>
                          <a14:foregroundMark x1="16345" y1="27301" x2="16345" y2="27301"/>
                          <a14:foregroundMark x1="15676" y1="24025" x2="15676" y2="24025"/>
                          <a14:foregroundMark x1="13522" y1="47894" x2="14562" y2="53354"/>
                          <a14:foregroundMark x1="16865" y1="46490" x2="17088" y2="51950"/>
                          <a14:foregroundMark x1="23477" y1="47114" x2="23477" y2="47114"/>
                          <a14:foregroundMark x1="15825" y1="49766" x2="15825" y2="49766"/>
                          <a14:foregroundMark x1="16568" y1="49766" x2="16568" y2="49766"/>
                          <a14:foregroundMark x1="9361" y1="74883" x2="21025" y2="77691"/>
                          <a14:foregroundMark x1="9658" y1="69267" x2="19688" y2="72855"/>
                          <a14:foregroundMark x1="6464" y1="70827" x2="8618" y2="87207"/>
                        </a14:backgroundRemoval>
                      </a14:imgEffect>
                    </a14:imgLayer>
                  </a14:imgProps>
                </a:ext>
              </a:extLst>
            </a:blip>
            <a:srcRect l="4677" t="19343" r="75535"/>
            <a:stretch/>
          </p:blipFill>
          <p:spPr>
            <a:xfrm>
              <a:off x="1064134" y="1923082"/>
              <a:ext cx="2029768" cy="393995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47CA866D-E4D2-4FC7-8EF0-6CB8902EB03F}"/>
                </a:ext>
              </a:extLst>
            </p:cNvPr>
            <p:cNvSpPr/>
            <p:nvPr/>
          </p:nvSpPr>
          <p:spPr>
            <a:xfrm>
              <a:off x="1464697" y="4728824"/>
              <a:ext cx="1606746" cy="91041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>
                  <a:latin typeface="+mj-lt"/>
                </a:rPr>
                <a:t>Những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phép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tính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có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kết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quả</a:t>
              </a:r>
              <a:r>
                <a:rPr lang="en-US" sz="1600" dirty="0">
                  <a:latin typeface="+mj-lt"/>
                </a:rPr>
                <a:t> </a:t>
              </a:r>
            </a:p>
            <a:p>
              <a:pPr algn="ctr"/>
              <a:r>
                <a:rPr lang="en-US" sz="1600" dirty="0" err="1">
                  <a:latin typeface="+mj-lt"/>
                </a:rPr>
                <a:t>lớn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hơn</a:t>
              </a:r>
              <a:r>
                <a:rPr lang="en-US" sz="1600" dirty="0">
                  <a:latin typeface="+mj-lt"/>
                </a:rPr>
                <a:t> 50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836B48FD-F5D1-4CE2-AB4D-9281CD4626B0}"/>
              </a:ext>
            </a:extLst>
          </p:cNvPr>
          <p:cNvGrpSpPr/>
          <p:nvPr/>
        </p:nvGrpSpPr>
        <p:grpSpPr>
          <a:xfrm>
            <a:off x="9531438" y="1848897"/>
            <a:ext cx="2029768" cy="3939950"/>
            <a:chOff x="9531438" y="1848897"/>
            <a:chExt cx="2029768" cy="39399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9C1E6CBC-8F44-4568-9DF0-1F0306ED56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5897" b="94852" l="79049" r="96954">
                          <a14:foregroundMark x1="89822" y1="81123" x2="89822" y2="81123"/>
                          <a14:foregroundMark x1="96137" y1="76911" x2="96137" y2="76911"/>
                          <a14:foregroundMark x1="90193" y1="74259" x2="90193" y2="74259"/>
                          <a14:foregroundMark x1="85661" y1="69579" x2="85067" y2="84555"/>
                          <a14:foregroundMark x1="85067" y1="84555" x2="85215" y2="84711"/>
                          <a14:foregroundMark x1="83432" y1="83775" x2="89376" y2="84087"/>
                          <a14:foregroundMark x1="89376" y1="84087" x2="93982" y2="83463"/>
                          <a14:foregroundMark x1="83358" y1="71139" x2="84547" y2="94384"/>
                          <a14:foregroundMark x1="85810" y1="72075" x2="91159" y2="72231"/>
                          <a14:foregroundMark x1="85290" y1="90172" x2="94799" y2="91888"/>
                          <a14:foregroundMark x1="96731" y1="78003" x2="95691" y2="94852"/>
                          <a14:foregroundMark x1="87147" y1="78783" x2="96954" y2="84399"/>
                          <a14:foregroundMark x1="79123" y1="68643" x2="79123" y2="68643"/>
                          <a14:foregroundMark x1="89673" y1="78783" x2="96360" y2="77535"/>
                          <a14:foregroundMark x1="81947" y1="79251" x2="83061" y2="91108"/>
                          <a14:foregroundMark x1="84918" y1="93136" x2="93908" y2="92824"/>
                          <a14:foregroundMark x1="85958" y1="87988" x2="93908" y2="87832"/>
                          <a14:foregroundMark x1="93908" y1="87832" x2="94279" y2="87832"/>
                          <a14:foregroundMark x1="87741" y1="25897" x2="87741" y2="25897"/>
                          <a14:foregroundMark x1="83135" y1="93136" x2="83135" y2="93136"/>
                        </a14:backgroundRemoval>
                      </a14:imgEffect>
                    </a14:imgLayer>
                  </a14:imgProps>
                </a:ext>
              </a:extLst>
            </a:blip>
            <a:srcRect l="77854" t="19343" r="2358"/>
            <a:stretch/>
          </p:blipFill>
          <p:spPr>
            <a:xfrm>
              <a:off x="9531438" y="1848897"/>
              <a:ext cx="2029768" cy="393995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D103A51-698C-493A-B81F-E8E0258EF8D1}"/>
                </a:ext>
              </a:extLst>
            </p:cNvPr>
            <p:cNvSpPr/>
            <p:nvPr/>
          </p:nvSpPr>
          <p:spPr>
            <a:xfrm>
              <a:off x="9901471" y="4658612"/>
              <a:ext cx="1606746" cy="91041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>
                  <a:latin typeface="+mj-lt"/>
                </a:rPr>
                <a:t>Những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phép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tính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có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kết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quả</a:t>
              </a:r>
              <a:r>
                <a:rPr lang="en-US" sz="1600" dirty="0">
                  <a:latin typeface="+mj-lt"/>
                </a:rPr>
                <a:t> </a:t>
              </a:r>
            </a:p>
            <a:p>
              <a:pPr algn="ctr"/>
              <a:r>
                <a:rPr lang="en-US" sz="1600" dirty="0" err="1">
                  <a:latin typeface="+mj-lt"/>
                </a:rPr>
                <a:t>bé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hơn</a:t>
              </a:r>
              <a:r>
                <a:rPr lang="en-US" sz="1600" dirty="0">
                  <a:latin typeface="+mj-lt"/>
                </a:rPr>
                <a:t> 50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0D12E924-06C2-4ADE-B21D-A434E081CAFC}"/>
              </a:ext>
            </a:extLst>
          </p:cNvPr>
          <p:cNvSpPr/>
          <p:nvPr/>
        </p:nvSpPr>
        <p:spPr>
          <a:xfrm rot="20971857">
            <a:off x="6921602" y="2132084"/>
            <a:ext cx="1405490" cy="472273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62 – 23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8A87F27F-3991-4EEB-B956-AE20F20BEE4C}"/>
              </a:ext>
            </a:extLst>
          </p:cNvPr>
          <p:cNvSpPr/>
          <p:nvPr/>
        </p:nvSpPr>
        <p:spPr>
          <a:xfrm>
            <a:off x="5654631" y="3163847"/>
            <a:ext cx="1276141" cy="472273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72 - 13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EBE5AAF5-2B76-4BC9-A2FF-EA9A9B008A06}"/>
              </a:ext>
            </a:extLst>
          </p:cNvPr>
          <p:cNvSpPr/>
          <p:nvPr/>
        </p:nvSpPr>
        <p:spPr>
          <a:xfrm rot="20971857">
            <a:off x="4087803" y="4100850"/>
            <a:ext cx="1276141" cy="472273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61 - 17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BEA1775A-FDBB-4315-BEEC-11F33D62F715}"/>
              </a:ext>
            </a:extLst>
          </p:cNvPr>
          <p:cNvSpPr/>
          <p:nvPr/>
        </p:nvSpPr>
        <p:spPr>
          <a:xfrm rot="620885">
            <a:off x="7537523" y="3929647"/>
            <a:ext cx="1276141" cy="472273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90 - 44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3B23B7DD-0A79-4F10-9879-633DAE2C4B30}"/>
              </a:ext>
            </a:extLst>
          </p:cNvPr>
          <p:cNvSpPr/>
          <p:nvPr/>
        </p:nvSpPr>
        <p:spPr>
          <a:xfrm rot="620885">
            <a:off x="6114002" y="4530770"/>
            <a:ext cx="1276141" cy="472273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71 - 19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75B47BD-F855-4AB5-85B3-C1DBC8B2F140}"/>
              </a:ext>
            </a:extLst>
          </p:cNvPr>
          <p:cNvSpPr txBox="1"/>
          <p:nvPr/>
        </p:nvSpPr>
        <p:spPr>
          <a:xfrm rot="21009337">
            <a:off x="7143689" y="1640492"/>
            <a:ext cx="646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44E1AA7-1EB7-4234-B383-AA763F4DC03D}"/>
              </a:ext>
            </a:extLst>
          </p:cNvPr>
          <p:cNvSpPr txBox="1"/>
          <p:nvPr/>
        </p:nvSpPr>
        <p:spPr>
          <a:xfrm>
            <a:off x="6086675" y="2656132"/>
            <a:ext cx="646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A71D278-56FB-46DB-8412-34F091062725}"/>
              </a:ext>
            </a:extLst>
          </p:cNvPr>
          <p:cNvSpPr txBox="1"/>
          <p:nvPr/>
        </p:nvSpPr>
        <p:spPr>
          <a:xfrm>
            <a:off x="3523878" y="2618315"/>
            <a:ext cx="646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EE21275-2872-4391-8861-DE7D080455A1}"/>
              </a:ext>
            </a:extLst>
          </p:cNvPr>
          <p:cNvSpPr txBox="1"/>
          <p:nvPr/>
        </p:nvSpPr>
        <p:spPr>
          <a:xfrm>
            <a:off x="8940241" y="2426017"/>
            <a:ext cx="646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865D696-ED55-4ACA-9571-34DB380B9506}"/>
              </a:ext>
            </a:extLst>
          </p:cNvPr>
          <p:cNvSpPr txBox="1"/>
          <p:nvPr/>
        </p:nvSpPr>
        <p:spPr>
          <a:xfrm rot="21009337">
            <a:off x="4361828" y="3653912"/>
            <a:ext cx="646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A335B0A-0B6F-4644-BE1B-0129FEB98788}"/>
              </a:ext>
            </a:extLst>
          </p:cNvPr>
          <p:cNvSpPr txBox="1"/>
          <p:nvPr/>
        </p:nvSpPr>
        <p:spPr>
          <a:xfrm rot="607180">
            <a:off x="6614110" y="4110513"/>
            <a:ext cx="646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E42712E-F499-4A39-A51B-6F8BF423D631}"/>
              </a:ext>
            </a:extLst>
          </p:cNvPr>
          <p:cNvSpPr txBox="1"/>
          <p:nvPr/>
        </p:nvSpPr>
        <p:spPr>
          <a:xfrm rot="607180">
            <a:off x="8079296" y="3481872"/>
            <a:ext cx="646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46</a:t>
            </a:r>
          </a:p>
        </p:txBody>
      </p:sp>
      <p:sp>
        <p:nvSpPr>
          <p:cNvPr id="42" name="Rectangle: Rounded Corners 11">
            <a:extLst>
              <a:ext uri="{FF2B5EF4-FFF2-40B4-BE49-F238E27FC236}">
                <a16:creationId xmlns:a16="http://schemas.microsoft.com/office/drawing/2014/main" xmlns="" id="{5EC5091B-B954-4664-8075-01F1BF58FAB7}"/>
              </a:ext>
            </a:extLst>
          </p:cNvPr>
          <p:cNvSpPr/>
          <p:nvPr/>
        </p:nvSpPr>
        <p:spPr>
          <a:xfrm rot="281004">
            <a:off x="4080351" y="2063558"/>
            <a:ext cx="1372293" cy="472273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94 – 39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06E682BA-B359-4B0D-A770-22A371439DBE}"/>
              </a:ext>
            </a:extLst>
          </p:cNvPr>
          <p:cNvSpPr txBox="1"/>
          <p:nvPr/>
        </p:nvSpPr>
        <p:spPr>
          <a:xfrm rot="208748">
            <a:off x="4532661" y="1583441"/>
            <a:ext cx="646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55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2449713" y="2535043"/>
            <a:ext cx="7684887" cy="2235086"/>
            <a:chOff x="2449713" y="2535043"/>
            <a:chExt cx="7684887" cy="2235086"/>
          </a:xfrm>
        </p:grpSpPr>
        <p:cxnSp>
          <p:nvCxnSpPr>
            <p:cNvPr id="23" name="Straight Connector 22"/>
            <p:cNvCxnSpPr/>
            <p:nvPr/>
          </p:nvCxnSpPr>
          <p:spPr>
            <a:xfrm flipH="1">
              <a:off x="2471057" y="3602513"/>
              <a:ext cx="1052821" cy="91018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42" idx="2"/>
            </p:cNvCxnSpPr>
            <p:nvPr/>
          </p:nvCxnSpPr>
          <p:spPr>
            <a:xfrm flipH="1">
              <a:off x="2471058" y="2535043"/>
              <a:ext cx="2276160" cy="1977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 flipV="1">
              <a:off x="2471057" y="4512695"/>
              <a:ext cx="3615619" cy="25743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>
              <a:off x="2471057" y="3346453"/>
              <a:ext cx="3183574" cy="116624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8766553" y="4235389"/>
              <a:ext cx="1291847" cy="10159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7422182" y="2567310"/>
              <a:ext cx="2636218" cy="176967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9615563" y="3166579"/>
              <a:ext cx="519037" cy="117040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 flipV="1">
              <a:off x="5244040" y="4187949"/>
              <a:ext cx="4814360" cy="14903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11" idx="2"/>
            </p:cNvCxnSpPr>
            <p:nvPr/>
          </p:nvCxnSpPr>
          <p:spPr>
            <a:xfrm flipH="1">
              <a:off x="2449713" y="3602513"/>
              <a:ext cx="1248389" cy="91018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6802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8" grpId="0" animBg="1"/>
      <p:bldP spid="18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42" grpId="0" animBg="1"/>
      <p:bldP spid="42" grpId="1" animBg="1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757" y="813275"/>
            <a:ext cx="8966447" cy="49823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4DBA29B-D5F0-4ACE-A13F-0AF4D6CD8DDC}"/>
              </a:ext>
            </a:extLst>
          </p:cNvPr>
          <p:cNvSpPr txBox="1"/>
          <p:nvPr/>
        </p:nvSpPr>
        <p:spPr>
          <a:xfrm>
            <a:off x="2830985" y="3304435"/>
            <a:ext cx="6530030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200" b="1" dirty="0" err="1">
                <a:solidFill>
                  <a:srgbClr val="FFFF00"/>
                </a:solidFill>
              </a:rPr>
              <a:t>Em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hãy</a:t>
            </a:r>
            <a:r>
              <a:rPr lang="en-US" sz="3200" b="1" dirty="0">
                <a:solidFill>
                  <a:srgbClr val="FFFF00"/>
                </a:solidFill>
              </a:rPr>
              <a:t> chia </a:t>
            </a:r>
            <a:r>
              <a:rPr lang="en-US" sz="3200" b="1" dirty="0" err="1">
                <a:solidFill>
                  <a:srgbClr val="FFFF00"/>
                </a:solidFill>
              </a:rPr>
              <a:t>sẻ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những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điều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3200" b="1" dirty="0" err="1">
                <a:solidFill>
                  <a:srgbClr val="FFFF00"/>
                </a:solidFill>
              </a:rPr>
              <a:t>học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được</a:t>
            </a:r>
            <a:r>
              <a:rPr lang="en-US" sz="3200" b="1" dirty="0">
                <a:solidFill>
                  <a:srgbClr val="FFFF00"/>
                </a:solidFill>
              </a:rPr>
              <a:t> qua </a:t>
            </a:r>
            <a:r>
              <a:rPr lang="en-US" sz="3200" b="1" dirty="0" err="1">
                <a:solidFill>
                  <a:srgbClr val="FFFF00"/>
                </a:solidFill>
              </a:rPr>
              <a:t>bài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này</a:t>
            </a:r>
            <a:r>
              <a:rPr lang="en-US" sz="3200" b="1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0B475BF-0511-4A22-BE67-E9C089688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xmlns="" id="{4044EB74-4F43-4DBE-9AFB-B5B9288A32C1}"/>
              </a:ext>
            </a:extLst>
          </p:cNvPr>
          <p:cNvSpPr txBox="1"/>
          <p:nvPr/>
        </p:nvSpPr>
        <p:spPr>
          <a:xfrm>
            <a:off x="3368172" y="2060224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11201" y="1371600"/>
            <a:ext cx="10469033" cy="1828800"/>
          </a:xfrm>
        </p:spPr>
        <p:txBody>
          <a:bodyPr lIns="0" tIns="0" rIns="18288" bIns="0" anchor="b">
            <a:normAutofit/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r"/>
            <a:endParaRPr lang="en-US" sz="4800" b="1">
              <a:solidFill>
                <a:srgbClr val="4DE1E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3491" name="Subtitle 2"/>
          <p:cNvSpPr>
            <a:spLocks noGrp="1"/>
          </p:cNvSpPr>
          <p:nvPr>
            <p:ph type="subTitle" idx="4294967295"/>
          </p:nvPr>
        </p:nvSpPr>
        <p:spPr>
          <a:xfrm>
            <a:off x="711200" y="2933700"/>
            <a:ext cx="10473267" cy="1808163"/>
          </a:xfrm>
        </p:spPr>
        <p:txBody>
          <a:bodyPr lIns="0" rIns="18288"/>
          <a:lstStyle/>
          <a:p>
            <a:pPr marL="0" indent="0" algn="r">
              <a:buFontTx/>
              <a:buNone/>
            </a:pPr>
            <a:endParaRPr lang="en-US"/>
          </a:p>
        </p:txBody>
      </p:sp>
      <p:pic>
        <p:nvPicPr>
          <p:cNvPr id="63492" name="Picture 4" descr="beautiful_season_Fall_illustration_art_3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523" y="-152400"/>
            <a:ext cx="1232352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2743200" y="381001"/>
            <a:ext cx="680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1320800" y="1219200"/>
            <a:ext cx="10871200" cy="103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20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63498" name="WordArt 10"/>
          <p:cNvSpPr>
            <a:spLocks noChangeArrowheads="1" noChangeShapeType="1" noTextEdit="1"/>
          </p:cNvSpPr>
          <p:nvPr/>
        </p:nvSpPr>
        <p:spPr bwMode="auto">
          <a:xfrm>
            <a:off x="1600200" y="1660330"/>
            <a:ext cx="9753600" cy="1905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endParaRPr lang="en-US" sz="3200" i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Times New Roman"/>
              <a:cs typeface="Times New Roman"/>
            </a:endParaRPr>
          </a:p>
          <a:p>
            <a:pPr algn="ctr"/>
            <a:endParaRPr lang="en-US" sz="32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Times New Roman"/>
              <a:cs typeface="Times New Roman"/>
            </a:endParaRPr>
          </a:p>
          <a:p>
            <a:pPr algn="ctr"/>
            <a:endParaRPr lang="en-US" sz="3200" i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Times New Roman"/>
              <a:cs typeface="Times New Roman"/>
            </a:endParaRPr>
          </a:p>
          <a:p>
            <a:pPr algn="ctr"/>
            <a:r>
              <a:rPr lang="en-US" sz="32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KÍNH </a:t>
            </a:r>
            <a:r>
              <a:rPr lang="en-US" sz="32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CHÚC QUÝ THẦY CÔ MẠNH KHỎE</a:t>
            </a:r>
          </a:p>
          <a:p>
            <a:pPr algn="ctr"/>
            <a:endParaRPr lang="en-US" sz="32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Times New Roman"/>
              <a:cs typeface="Times New Roman"/>
            </a:endParaRPr>
          </a:p>
        </p:txBody>
      </p:sp>
      <p:sp>
        <p:nvSpPr>
          <p:cNvPr id="63502" name="Text Box 14"/>
          <p:cNvSpPr txBox="1">
            <a:spLocks noChangeArrowheads="1"/>
          </p:cNvSpPr>
          <p:nvPr/>
        </p:nvSpPr>
        <p:spPr bwMode="auto">
          <a:xfrm>
            <a:off x="2286000" y="2328907"/>
            <a:ext cx="11480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CHÚC CÁC EM CHĂM NGOAN HỌC GIỎI</a:t>
            </a:r>
          </a:p>
        </p:txBody>
      </p:sp>
      <p:sp>
        <p:nvSpPr>
          <p:cNvPr id="63504" name="Text Box 16"/>
          <p:cNvSpPr txBox="1">
            <a:spLocks noChangeArrowheads="1"/>
          </p:cNvSpPr>
          <p:nvPr/>
        </p:nvSpPr>
        <p:spPr bwMode="auto">
          <a:xfrm>
            <a:off x="3149600" y="3962401"/>
            <a:ext cx="152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63505" name="Picture 17" descr="Picture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3276600"/>
            <a:ext cx="1066800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6" name="Picture 18" descr="Picture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0" y="5029201"/>
            <a:ext cx="1066800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7" name="Picture 19" descr="Picture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943601"/>
            <a:ext cx="1066800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46017">
            <a:off x="9448800" y="5181600"/>
            <a:ext cx="2296584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202243"/>
      </p:ext>
    </p:extLst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836 0.3492 C 0.45052 0.24936 0.36267 0.14952 0.32031 0.1308 C 0.27795 0.11208 0.3151 0.25167 0.28437 0.23642 C 0.25364 0.22117 0.20208 0.07095 0.13576 0.03859 C 0.06944 0.00624 -0.06007 0.05523 -0.11302 0.04206 C -0.16598 0.02889 -0.17414 -0.00555 -0.18229 -0.03998 " pathEditMode="relative" ptsTypes="aaaaaA">
                                      <p:cBhvr>
                                        <p:cTn id="6" dur="2000" fill="hold"/>
                                        <p:tgtEl>
                                          <p:spTgt spid="635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62468E-6 C -0.00347 -0.00115 -0.00677 -0.00347 -0.01024 -0.00347 C -0.01788 -0.00347 -0.03177 0.00624 -0.03854 0.01017 C -0.04687 0.01502 -0.0559 0.01872 -0.06406 0.02404 C -0.08403 0.03721 -0.06042 0.02542 -0.07951 0.03421 C -0.08507 0.0416 -0.09566 0.05685 -0.1026 0.06148 C -0.12535 0.0765 -0.19132 0.07442 -0.20764 0.07511 C -0.23507 0.0765 -0.26233 0.07742 -0.28993 0.07858 C -0.2974 0.07973 -0.30521 0.08043 -0.31285 0.08204 C -0.32413 0.08459 -0.33507 0.09383 -0.34635 0.09568 C -0.35903 0.09799 -0.3717 0.10007 -0.38455 0.10238 C -0.39149 0.10354 -0.40521 0.10585 -0.40521 0.10585 C -0.43646 0.11995 -0.46979 0.11925 -0.5026 0.12295 C -0.51285 0.12411 -0.53333 0.12642 -0.53333 0.12642 C -0.5658 0.12526 -0.59826 0.12503 -0.63073 0.12295 C -0.65104 0.12156 -0.67483 0.10377 -0.69236 0.09221 C -0.72101 0.07326 -0.75434 0.07511 -0.78455 0.06494 C -0.81927 0.07026 -0.79983 0.0594 -0.81285 0.07858 C -0.81771 0.08574 -0.8283 0.09892 -0.8283 0.09892 C -0.82917 0.10238 -0.82899 0.10654 -0.83073 0.10931 C -0.83264 0.11255 -0.83854 0.11602 -0.83854 0.11602 " pathEditMode="relative" ptsTypes="ffffffffffffffffffffA">
                                      <p:cBhvr>
                                        <p:cTn id="10" dur="2000" fill="hold"/>
                                        <p:tgtEl>
                                          <p:spTgt spid="635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"/>
            <a:ext cx="10972800" cy="6126163"/>
          </a:xfrm>
        </p:spPr>
        <p:txBody>
          <a:bodyPr/>
          <a:lstStyle/>
          <a:p>
            <a:endParaRPr lang="en-US"/>
          </a:p>
        </p:txBody>
      </p:sp>
      <p:pic>
        <p:nvPicPr>
          <p:cNvPr id="10244" name="Picture 4" descr="12949220591873434031_574_5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9" y="313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0" name="WordArt 30"/>
          <p:cNvSpPr>
            <a:spLocks noChangeArrowheads="1" noChangeShapeType="1" noTextEdit="1"/>
          </p:cNvSpPr>
          <p:nvPr/>
        </p:nvSpPr>
        <p:spPr bwMode="auto">
          <a:xfrm>
            <a:off x="508000" y="1032933"/>
            <a:ext cx="11023600" cy="302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lvl="0"/>
            <a:r>
              <a:rPr lang="en-US" sz="6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  <a:p>
            <a:pPr lvl="0"/>
            <a:endParaRPr lang="en-US" sz="6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54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VƯỢT CHƯỚNG NGẠI </a:t>
            </a:r>
            <a:r>
              <a:rPr lang="en-US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</a:p>
          <a:p>
            <a:pPr algn="ctr"/>
            <a:r>
              <a:rPr lang="it-IT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52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C5A10B5-0154-47D4-A16F-9B165E67DBFA}"/>
              </a:ext>
            </a:extLst>
          </p:cNvPr>
          <p:cNvGrpSpPr/>
          <p:nvPr/>
        </p:nvGrpSpPr>
        <p:grpSpPr>
          <a:xfrm>
            <a:off x="0" y="0"/>
            <a:ext cx="12192000" cy="6930603"/>
            <a:chOff x="-26504" y="87070"/>
            <a:chExt cx="12192000" cy="691146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813F067C-90B2-48B5-954F-CF4A10A276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06" b="-1395"/>
            <a:stretch/>
          </p:blipFill>
          <p:spPr>
            <a:xfrm>
              <a:off x="-26504" y="87070"/>
              <a:ext cx="12192000" cy="6911466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FF6FD20A-48C6-4E24-997C-0019EF27F072}"/>
                </a:ext>
              </a:extLst>
            </p:cNvPr>
            <p:cNvGrpSpPr/>
            <p:nvPr/>
          </p:nvGrpSpPr>
          <p:grpSpPr>
            <a:xfrm>
              <a:off x="5309234" y="2436604"/>
              <a:ext cx="2857255" cy="3183204"/>
              <a:chOff x="5309234" y="2436604"/>
              <a:chExt cx="2857255" cy="3183204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xmlns="" id="{90BBA622-5D03-410B-BEA5-32AD36475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704" b="97603" l="9709" r="89806">
                            <a14:foregroundMark x1="10680" y1="28105" x2="10680" y2="28105"/>
                            <a14:foregroundMark x1="46602" y1="3704" x2="46602" y2="3704"/>
                            <a14:foregroundMark x1="42233" y1="96732" x2="42233" y2="96732"/>
                            <a14:foregroundMark x1="33981" y1="97603" x2="33981" y2="97603"/>
                            <a14:backgroundMark x1="17961" y1="8932" x2="17961" y2="8932"/>
                            <a14:backgroundMark x1="17476" y1="8061" x2="37379" y2="8061"/>
                            <a14:backgroundMark x1="39320" y1="8497" x2="39320" y2="849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09234" y="2436604"/>
                <a:ext cx="2857255" cy="3183204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D296BA8C-35C6-4486-80A8-83379834DF09}"/>
                  </a:ext>
                </a:extLst>
              </p:cNvPr>
              <p:cNvSpPr txBox="1"/>
              <p:nvPr/>
            </p:nvSpPr>
            <p:spPr>
              <a:xfrm>
                <a:off x="5696638" y="2889991"/>
                <a:ext cx="20232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BẮT ĐẦU</a:t>
                </a:r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C4F9E58-3FB4-4800-9829-2371FAC4C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23" y="5121062"/>
            <a:ext cx="2350182" cy="173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6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Car">
            <a:hlinkClick r:id="" action="ppaction://media"/>
            <a:extLst>
              <a:ext uri="{FF2B5EF4-FFF2-40B4-BE49-F238E27FC236}">
                <a16:creationId xmlns:a16="http://schemas.microsoft.com/office/drawing/2014/main" xmlns="" id="{2EEAF14B-0D0E-41F4-BA73-617A57C067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C5A10B5-0154-47D4-A16F-9B165E67DBFA}"/>
              </a:ext>
            </a:extLst>
          </p:cNvPr>
          <p:cNvGrpSpPr/>
          <p:nvPr/>
        </p:nvGrpSpPr>
        <p:grpSpPr>
          <a:xfrm>
            <a:off x="-457200" y="0"/>
            <a:ext cx="12649199" cy="7080863"/>
            <a:chOff x="-26504" y="87070"/>
            <a:chExt cx="12192000" cy="6911466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813F067C-90B2-48B5-954F-CF4A10A276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06" b="-1395"/>
            <a:stretch/>
          </p:blipFill>
          <p:spPr>
            <a:xfrm>
              <a:off x="-26504" y="87070"/>
              <a:ext cx="12192000" cy="6911466"/>
            </a:xfrm>
            <a:prstGeom prst="rect">
              <a:avLst/>
            </a:prstGeom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xmlns="" id="{FF6FD20A-48C6-4E24-997C-0019EF27F072}"/>
                </a:ext>
              </a:extLst>
            </p:cNvPr>
            <p:cNvGrpSpPr/>
            <p:nvPr/>
          </p:nvGrpSpPr>
          <p:grpSpPr>
            <a:xfrm>
              <a:off x="5309234" y="2436604"/>
              <a:ext cx="2857255" cy="3183204"/>
              <a:chOff x="5309234" y="2436604"/>
              <a:chExt cx="2857255" cy="3183204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xmlns="" id="{90BBA622-5D03-410B-BEA5-32AD36475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3704" b="97603" l="9709" r="89806">
                            <a14:foregroundMark x1="10680" y1="28105" x2="10680" y2="28105"/>
                            <a14:foregroundMark x1="46602" y1="3704" x2="46602" y2="3704"/>
                            <a14:foregroundMark x1="42233" y1="96732" x2="42233" y2="96732"/>
                            <a14:foregroundMark x1="33981" y1="97603" x2="33981" y2="97603"/>
                            <a14:backgroundMark x1="17961" y1="8932" x2="17961" y2="8932"/>
                            <a14:backgroundMark x1="17476" y1="8061" x2="37379" y2="8061"/>
                            <a14:backgroundMark x1="39320" y1="8497" x2="39320" y2="849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09234" y="2436604"/>
                <a:ext cx="2857255" cy="3183204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D296BA8C-35C6-4486-80A8-83379834DF09}"/>
                  </a:ext>
                </a:extLst>
              </p:cNvPr>
              <p:cNvSpPr txBox="1"/>
              <p:nvPr/>
            </p:nvSpPr>
            <p:spPr>
              <a:xfrm>
                <a:off x="5696638" y="2889991"/>
                <a:ext cx="20232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BẮT ĐẦU</a:t>
                </a:r>
              </a:p>
            </p:txBody>
          </p:sp>
        </p:grp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CC4F9E58-3FB4-4800-9829-2371FAC4CC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5260431"/>
            <a:ext cx="1979255" cy="1425063"/>
          </a:xfrm>
          <a:prstGeom prst="rect">
            <a:avLst/>
          </a:prstGeom>
        </p:spPr>
      </p:pic>
      <p:pic>
        <p:nvPicPr>
          <p:cNvPr id="47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3A4924DF-D33B-4BA9-BEC4-3CB6F1A45B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48" name="Explosion: 8 Points 47">
            <a:extLst>
              <a:ext uri="{FF2B5EF4-FFF2-40B4-BE49-F238E27FC236}">
                <a16:creationId xmlns:a16="http://schemas.microsoft.com/office/drawing/2014/main" xmlns="" id="{FE813A83-9476-4EED-A598-C9B00426CC8F}"/>
              </a:ext>
            </a:extLst>
          </p:cNvPr>
          <p:cNvSpPr/>
          <p:nvPr/>
        </p:nvSpPr>
        <p:spPr>
          <a:xfrm>
            <a:off x="5281600" y="543755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C1B4062-7295-4115-8DE2-FBA19D241E79}"/>
              </a:ext>
            </a:extLst>
          </p:cNvPr>
          <p:cNvSpPr/>
          <p:nvPr/>
        </p:nvSpPr>
        <p:spPr>
          <a:xfrm>
            <a:off x="2724005" y="1084458"/>
            <a:ext cx="32624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               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13" name="Skip To My Lou">
            <a:hlinkClick r:id="" action="ppaction://media"/>
            <a:extLst>
              <a:ext uri="{FF2B5EF4-FFF2-40B4-BE49-F238E27FC236}">
                <a16:creationId xmlns:a16="http://schemas.microsoft.com/office/drawing/2014/main" xmlns="" id="{0186D740-CA46-4373-9D9A-AE2568897AD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5943" y="7011271"/>
            <a:ext cx="609600" cy="609600"/>
          </a:xfrm>
          <a:prstGeom prst="rect">
            <a:avLst/>
          </a:prstGeom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1B769C4A-8161-4F61-A391-365735F4C6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17338" y="6197056"/>
            <a:ext cx="1400906" cy="6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8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8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-1 0.0020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9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8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82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393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475"/>
                            </p:stCondLst>
                            <p:childTnLst>
                              <p:par>
                                <p:cTn id="3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2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8" grpId="0" animBg="1"/>
      <p:bldP spid="48" grpId="1" animBg="1"/>
      <p:bldP spid="48" grpId="2" animBg="1"/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83076B5-E3BB-41E8-8E1C-54CE47F0F809}"/>
              </a:ext>
            </a:extLst>
          </p:cNvPr>
          <p:cNvGrpSpPr/>
          <p:nvPr/>
        </p:nvGrpSpPr>
        <p:grpSpPr>
          <a:xfrm>
            <a:off x="-43242" y="0"/>
            <a:ext cx="12430898" cy="7010398"/>
            <a:chOff x="-57150" y="-16328"/>
            <a:chExt cx="12249150" cy="697811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8AA7F759-B2DA-499A-AEC5-559EDA3EE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4"/>
            <a:stretch/>
          </p:blipFill>
          <p:spPr>
            <a:xfrm>
              <a:off x="-57150" y="-16328"/>
              <a:ext cx="12249150" cy="6978119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D6E8A99F-E578-4D0E-A998-9750EE2A71CE}"/>
                </a:ext>
              </a:extLst>
            </p:cNvPr>
            <p:cNvSpPr/>
            <p:nvPr/>
          </p:nvSpPr>
          <p:spPr>
            <a:xfrm>
              <a:off x="4610100" y="5086350"/>
              <a:ext cx="2857500" cy="1428750"/>
            </a:xfrm>
            <a:prstGeom prst="rect">
              <a:avLst/>
            </a:pr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76029587-61E3-4CBD-A334-9D635C2840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8" b="91414" l="1585" r="96672">
                        <a14:foregroundMark x1="12678" y1="56566" x2="12678" y2="56566"/>
                        <a14:foregroundMark x1="8558" y1="64394" x2="8558" y2="64394"/>
                        <a14:foregroundMark x1="4913" y1="71970" x2="4913" y2="71970"/>
                        <a14:foregroundMark x1="1585" y1="74747" x2="1585" y2="74747"/>
                        <a14:foregroundMark x1="46593" y1="60354" x2="61807" y2="53283"/>
                        <a14:foregroundMark x1="66244" y1="6566" x2="66244" y2="6566"/>
                        <a14:foregroundMark x1="47227" y1="1768" x2="47227" y2="1768"/>
                        <a14:foregroundMark x1="92076" y1="58081" x2="92076" y2="58081"/>
                        <a14:foregroundMark x1="96830" y1="71717" x2="96830" y2="71717"/>
                        <a14:foregroundMark x1="56735" y1="91414" x2="56735" y2="91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540" y="5622995"/>
            <a:ext cx="2021443" cy="1268608"/>
          </a:xfrm>
          <a:prstGeom prst="rect">
            <a:avLst/>
          </a:prstGeom>
        </p:spPr>
      </p:pic>
      <p:sp>
        <p:nvSpPr>
          <p:cNvPr id="26" name="A">
            <a:extLst>
              <a:ext uri="{FF2B5EF4-FFF2-40B4-BE49-F238E27FC236}">
                <a16:creationId xmlns:a16="http://schemas.microsoft.com/office/drawing/2014/main" xmlns="" id="{6B729970-66D0-4D72-910C-3893A7CF492A}"/>
              </a:ext>
            </a:extLst>
          </p:cNvPr>
          <p:cNvSpPr/>
          <p:nvPr/>
        </p:nvSpPr>
        <p:spPr>
          <a:xfrm>
            <a:off x="1298984" y="3429000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A. 2</a:t>
            </a:r>
          </a:p>
        </p:txBody>
      </p:sp>
      <p:sp>
        <p:nvSpPr>
          <p:cNvPr id="27" name="C">
            <a:extLst>
              <a:ext uri="{FF2B5EF4-FFF2-40B4-BE49-F238E27FC236}">
                <a16:creationId xmlns:a16="http://schemas.microsoft.com/office/drawing/2014/main" xmlns="" id="{C67B3D98-33CF-4CFB-9C01-6418FD91CC1E}"/>
              </a:ext>
            </a:extLst>
          </p:cNvPr>
          <p:cNvSpPr/>
          <p:nvPr/>
        </p:nvSpPr>
        <p:spPr>
          <a:xfrm>
            <a:off x="7960072" y="3333603"/>
            <a:ext cx="286209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C. 4</a:t>
            </a:r>
          </a:p>
        </p:txBody>
      </p:sp>
      <p:sp>
        <p:nvSpPr>
          <p:cNvPr id="28" name="B">
            <a:extLst>
              <a:ext uri="{FF2B5EF4-FFF2-40B4-BE49-F238E27FC236}">
                <a16:creationId xmlns:a16="http://schemas.microsoft.com/office/drawing/2014/main" xmlns="" id="{93CF92B7-A708-4F9C-A437-F3EF84B8FFCD}"/>
              </a:ext>
            </a:extLst>
          </p:cNvPr>
          <p:cNvSpPr/>
          <p:nvPr/>
        </p:nvSpPr>
        <p:spPr>
          <a:xfrm>
            <a:off x="4712512" y="3350164"/>
            <a:ext cx="2748778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B. 3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6D04B66-3230-4875-9217-E8D0E63243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684" y="5496402"/>
            <a:ext cx="1979255" cy="1425063"/>
          </a:xfrm>
          <a:prstGeom prst="rect">
            <a:avLst/>
          </a:prstGeom>
        </p:spPr>
      </p:pic>
      <p:pic>
        <p:nvPicPr>
          <p:cNvPr id="49" name="Car">
            <a:hlinkClick r:id="" action="ppaction://media"/>
            <a:extLst>
              <a:ext uri="{FF2B5EF4-FFF2-40B4-BE49-F238E27FC236}">
                <a16:creationId xmlns:a16="http://schemas.microsoft.com/office/drawing/2014/main" xmlns="" id="{F7B3CBD7-C4A0-4954-BFFC-B4BE18605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5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1FD9F40-0942-40FC-A8C2-5D2648C835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51" name="Explosion: 8 Points 50">
            <a:extLst>
              <a:ext uri="{FF2B5EF4-FFF2-40B4-BE49-F238E27FC236}">
                <a16:creationId xmlns:a16="http://schemas.microsoft.com/office/drawing/2014/main" xmlns="" id="{2CE39817-BF09-4FC0-9D93-798748A34000}"/>
              </a:ext>
            </a:extLst>
          </p:cNvPr>
          <p:cNvSpPr/>
          <p:nvPr/>
        </p:nvSpPr>
        <p:spPr>
          <a:xfrm>
            <a:off x="4925372" y="5884525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6342038-8BC2-4786-9B38-53528E95AB5D}"/>
              </a:ext>
            </a:extLst>
          </p:cNvPr>
          <p:cNvGrpSpPr/>
          <p:nvPr/>
        </p:nvGrpSpPr>
        <p:grpSpPr>
          <a:xfrm>
            <a:off x="738369" y="1383636"/>
            <a:ext cx="10199914" cy="1855337"/>
            <a:chOff x="650783" y="249735"/>
            <a:chExt cx="10199914" cy="185533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F994A74A-616D-4038-A5E9-74D072F57E45}"/>
                </a:ext>
              </a:extLst>
            </p:cNvPr>
            <p:cNvSpPr/>
            <p:nvPr/>
          </p:nvSpPr>
          <p:spPr>
            <a:xfrm>
              <a:off x="650783" y="249735"/>
              <a:ext cx="10199914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85A3C1E8-C4DC-4D79-885F-3A99026E3939}"/>
                </a:ext>
              </a:extLst>
            </p:cNvPr>
            <p:cNvGrpSpPr/>
            <p:nvPr/>
          </p:nvGrpSpPr>
          <p:grpSpPr>
            <a:xfrm>
              <a:off x="5268762" y="368595"/>
              <a:ext cx="961883" cy="1534533"/>
              <a:chOff x="10900153" y="460353"/>
              <a:chExt cx="961883" cy="1534533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6D891AD7-38CB-4A8D-B14C-AC6F5787DA30}"/>
                  </a:ext>
                </a:extLst>
              </p:cNvPr>
              <p:cNvSpPr txBox="1"/>
              <p:nvPr/>
            </p:nvSpPr>
            <p:spPr>
              <a:xfrm>
                <a:off x="11107434" y="460353"/>
                <a:ext cx="754602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3 6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   8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xmlns="" id="{D8B1305E-71B2-4A93-91FF-E55C6CAC0D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8466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9B5C7BFB-0773-4A04-897E-4963662DC7B8}"/>
                  </a:ext>
                </a:extLst>
              </p:cNvPr>
              <p:cNvSpPr txBox="1"/>
              <p:nvPr/>
            </p:nvSpPr>
            <p:spPr>
              <a:xfrm>
                <a:off x="10930050" y="708509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FE50BEC1-E56C-4167-BEC3-E0FA9AB62771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7582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? </a:t>
                </a:r>
                <a:r>
                  <a:rPr lang="en-US" sz="2800" b="1" dirty="0" smtClean="0">
                    <a:solidFill>
                      <a:srgbClr val="002060"/>
                    </a:solidFill>
                  </a:rPr>
                  <a:t>8</a:t>
                </a:r>
                <a:endParaRPr lang="en-US" sz="28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xmlns="" id="{4A0CCC92-271F-4006-A685-51E7B17DF080}"/>
                  </a:ext>
                </a:extLst>
              </p:cNvPr>
              <p:cNvSpPr/>
              <p:nvPr/>
            </p:nvSpPr>
            <p:spPr>
              <a:xfrm>
                <a:off x="11103395" y="1538930"/>
                <a:ext cx="370765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002060"/>
                    </a:solidFill>
                  </a:rPr>
                  <a:t>?</a:t>
                </a:r>
              </a:p>
            </p:txBody>
          </p:sp>
        </p:grpSp>
      </p:grpSp>
      <p:pic>
        <p:nvPicPr>
          <p:cNvPr id="29" name="Picture 2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49C4BD45-D6BC-458C-9FF9-875C122B3ED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17338" y="6197056"/>
            <a:ext cx="1400906" cy="6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4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0.98945 4.81481E-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79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08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82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539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475"/>
                            </p:stCondLst>
                            <p:childTnLst>
                              <p:par>
                                <p:cTn id="7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2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51" grpId="0" animBg="1"/>
      <p:bldP spid="51" grpId="1" animBg="1"/>
      <p:bldP spid="51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7299028-C7E7-421A-81B9-C5828484F1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" y="1"/>
            <a:ext cx="12515647" cy="68579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0EB65B85-D906-486F-9EC9-1715462B4E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53062" y="-1"/>
            <a:ext cx="1332623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D76C7C-EE35-47BD-83D6-54BB512DEA48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54" b="92958" l="10000" r="90000">
                        <a14:foregroundMark x1="28621" y1="2817" x2="28621" y2="2817"/>
                        <a14:foregroundMark x1="22414" y1="2254" x2="22414" y2="2254"/>
                        <a14:foregroundMark x1="82414" y1="92958" x2="82414" y2="92958"/>
                        <a14:foregroundMark x1="14138" y1="46197" x2="14138" y2="461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8113" y="4841186"/>
            <a:ext cx="1380953" cy="1690476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xmlns="" id="{BE8735AD-9AC9-4507-AFC3-874B106B4379}"/>
              </a:ext>
            </a:extLst>
          </p:cNvPr>
          <p:cNvSpPr/>
          <p:nvPr/>
        </p:nvSpPr>
        <p:spPr>
          <a:xfrm>
            <a:off x="7911722" y="2509804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C. 38</a:t>
            </a:r>
          </a:p>
        </p:txBody>
      </p:sp>
      <p:sp>
        <p:nvSpPr>
          <p:cNvPr id="8" name="C">
            <a:extLst>
              <a:ext uri="{FF2B5EF4-FFF2-40B4-BE49-F238E27FC236}">
                <a16:creationId xmlns:a16="http://schemas.microsoft.com/office/drawing/2014/main" xmlns="" id="{B864787C-D8DC-421F-8173-1132E1B77ACB}"/>
              </a:ext>
            </a:extLst>
          </p:cNvPr>
          <p:cNvSpPr/>
          <p:nvPr/>
        </p:nvSpPr>
        <p:spPr>
          <a:xfrm>
            <a:off x="901300" y="2509804"/>
            <a:ext cx="286209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A. 48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xmlns="" id="{48F5C88F-08A2-4563-9582-9929470F7956}"/>
              </a:ext>
            </a:extLst>
          </p:cNvPr>
          <p:cNvSpPr/>
          <p:nvPr/>
        </p:nvSpPr>
        <p:spPr>
          <a:xfrm>
            <a:off x="4463170" y="2520043"/>
            <a:ext cx="2748778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B. 39</a:t>
            </a:r>
          </a:p>
        </p:txBody>
      </p:sp>
      <p:pic>
        <p:nvPicPr>
          <p:cNvPr id="13" name="Car">
            <a:hlinkClick r:id="" action="ppaction://media"/>
            <a:extLst>
              <a:ext uri="{FF2B5EF4-FFF2-40B4-BE49-F238E27FC236}">
                <a16:creationId xmlns:a16="http://schemas.microsoft.com/office/drawing/2014/main" xmlns="" id="{CA0CB1E5-C22F-448B-BB6E-AF0CF0041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14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3125B93B-D31C-4574-878C-6AD60584F1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25B3FF3-EC18-4840-9D99-F79E9FE693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sp>
        <p:nvSpPr>
          <p:cNvPr id="47" name="Explosion: 8 Points 46">
            <a:extLst>
              <a:ext uri="{FF2B5EF4-FFF2-40B4-BE49-F238E27FC236}">
                <a16:creationId xmlns:a16="http://schemas.microsoft.com/office/drawing/2014/main" xmlns="" id="{C2BF1FB6-6F27-4B72-9231-884067B92763}"/>
              </a:ext>
            </a:extLst>
          </p:cNvPr>
          <p:cNvSpPr/>
          <p:nvPr/>
        </p:nvSpPr>
        <p:spPr>
          <a:xfrm>
            <a:off x="4976800" y="528967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899FB42-757A-4033-8D97-6AFEFE033D3F}"/>
              </a:ext>
            </a:extLst>
          </p:cNvPr>
          <p:cNvGrpSpPr/>
          <p:nvPr/>
        </p:nvGrpSpPr>
        <p:grpSpPr>
          <a:xfrm>
            <a:off x="650783" y="249735"/>
            <a:ext cx="10199914" cy="1855337"/>
            <a:chOff x="650783" y="249735"/>
            <a:chExt cx="10199914" cy="185533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0BAD3EF8-CA5B-4ADC-8352-5679FB75644C}"/>
                </a:ext>
              </a:extLst>
            </p:cNvPr>
            <p:cNvSpPr/>
            <p:nvPr/>
          </p:nvSpPr>
          <p:spPr>
            <a:xfrm>
              <a:off x="650783" y="249735"/>
              <a:ext cx="10199914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4D83BF48-E84E-4DF4-B4F8-8432EB3D928A}"/>
                </a:ext>
              </a:extLst>
            </p:cNvPr>
            <p:cNvGrpSpPr/>
            <p:nvPr/>
          </p:nvGrpSpPr>
          <p:grpSpPr>
            <a:xfrm>
              <a:off x="5268762" y="368595"/>
              <a:ext cx="961883" cy="1534533"/>
              <a:chOff x="10900153" y="460353"/>
              <a:chExt cx="961883" cy="1534533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6A853725-C94F-4739-B1A2-0FEFBE1ECCBB}"/>
                  </a:ext>
                </a:extLst>
              </p:cNvPr>
              <p:cNvSpPr txBox="1"/>
              <p:nvPr/>
            </p:nvSpPr>
            <p:spPr>
              <a:xfrm>
                <a:off x="11107434" y="460353"/>
                <a:ext cx="754602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4 7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   9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xmlns="" id="{E6201834-FA7F-4F4D-925D-DEC3266EEF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8466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F78B4E80-D228-485C-9DD6-5F63B4FEB28F}"/>
                  </a:ext>
                </a:extLst>
              </p:cNvPr>
              <p:cNvSpPr txBox="1"/>
              <p:nvPr/>
            </p:nvSpPr>
            <p:spPr>
              <a:xfrm>
                <a:off x="10912266" y="735354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AAFBEDB3-DA93-4222-B132-BD0CB8679EC6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7582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? 2</a:t>
                </a: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xmlns="" id="{EC3CB7F6-47B6-4640-B3CE-5A9046F76139}"/>
                  </a:ext>
                </a:extLst>
              </p:cNvPr>
              <p:cNvSpPr/>
              <p:nvPr/>
            </p:nvSpPr>
            <p:spPr>
              <a:xfrm>
                <a:off x="11048259" y="1481948"/>
                <a:ext cx="758289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</a:rPr>
                  <a:t>? ?</a:t>
                </a:r>
              </a:p>
            </p:txBody>
          </p:sp>
        </p:grpSp>
      </p:grpSp>
      <p:pic>
        <p:nvPicPr>
          <p:cNvPr id="26" name="Picture 2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13494FF8-56E9-4CEA-AAF5-BDF4301EE6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17338" y="6197056"/>
            <a:ext cx="1400906" cy="6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0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2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-0.99258 0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76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-1 0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08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82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39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975"/>
                            </p:stCondLst>
                            <p:childTnLst>
                              <p:par>
                                <p:cTn id="8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47" grpId="0" animBg="1"/>
      <p:bldP spid="47" grpId="1" animBg="1"/>
      <p:bldP spid="47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D4BBD7E-0B8F-455A-9FC4-D789DAAA6E35}"/>
              </a:ext>
            </a:extLst>
          </p:cNvPr>
          <p:cNvGrpSpPr/>
          <p:nvPr/>
        </p:nvGrpSpPr>
        <p:grpSpPr>
          <a:xfrm>
            <a:off x="-703197" y="-17619"/>
            <a:ext cx="13680005" cy="6875619"/>
            <a:chOff x="-569015" y="2507"/>
            <a:chExt cx="12761017" cy="685298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C5D1B501-1054-4C16-9FF0-EA7B6A3928BA}"/>
                </a:ext>
              </a:extLst>
            </p:cNvPr>
            <p:cNvGrpSpPr/>
            <p:nvPr/>
          </p:nvGrpSpPr>
          <p:grpSpPr>
            <a:xfrm>
              <a:off x="0" y="2507"/>
              <a:ext cx="12192002" cy="6852986"/>
              <a:chOff x="-2" y="2507"/>
              <a:chExt cx="12192002" cy="6852986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xmlns="" id="{A3BB9F18-1D32-4347-8012-5997066BA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507"/>
                <a:ext cx="12191999" cy="6601096"/>
              </a:xfrm>
              <a:prstGeom prst="rect">
                <a:avLst/>
              </a:prstGeom>
            </p:spPr>
          </p:pic>
          <p:sp>
            <p:nvSpPr>
              <p:cNvPr id="54" name="Flowchart: Document 4">
                <a:extLst>
                  <a:ext uri="{FF2B5EF4-FFF2-40B4-BE49-F238E27FC236}">
                    <a16:creationId xmlns:a16="http://schemas.microsoft.com/office/drawing/2014/main" xmlns="" id="{595F1320-8493-4982-A1A7-0B7533C7A749}"/>
                  </a:ext>
                </a:extLst>
              </p:cNvPr>
              <p:cNvSpPr/>
              <p:nvPr/>
            </p:nvSpPr>
            <p:spPr>
              <a:xfrm flipV="1">
                <a:off x="-2" y="3649758"/>
                <a:ext cx="12192002" cy="3055842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0172"/>
                  <a:gd name="connsiteX1" fmla="*/ 21600 w 21600"/>
                  <a:gd name="connsiteY1" fmla="*/ 0 h 20172"/>
                  <a:gd name="connsiteX2" fmla="*/ 21600 w 21600"/>
                  <a:gd name="connsiteY2" fmla="*/ 17322 h 20172"/>
                  <a:gd name="connsiteX3" fmla="*/ 0 w 21600"/>
                  <a:gd name="connsiteY3" fmla="*/ 20172 h 20172"/>
                  <a:gd name="connsiteX4" fmla="*/ 0 w 21600"/>
                  <a:gd name="connsiteY4" fmla="*/ 0 h 20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00" h="20172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17322"/>
                    </a:lnTo>
                    <a:cubicBezTo>
                      <a:pt x="10800" y="17322"/>
                      <a:pt x="10800" y="20163"/>
                      <a:pt x="0" y="2017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Flowchart: Document 54">
                <a:extLst>
                  <a:ext uri="{FF2B5EF4-FFF2-40B4-BE49-F238E27FC236}">
                    <a16:creationId xmlns:a16="http://schemas.microsoft.com/office/drawing/2014/main" xmlns="" id="{EF9C2357-32E3-4FC8-888A-E92F3AAEB662}"/>
                  </a:ext>
                </a:extLst>
              </p:cNvPr>
              <p:cNvSpPr/>
              <p:nvPr/>
            </p:nvSpPr>
            <p:spPr>
              <a:xfrm flipH="1" flipV="1">
                <a:off x="-2" y="5014661"/>
                <a:ext cx="12192001" cy="1840832"/>
              </a:xfrm>
              <a:prstGeom prst="flowChartDocument">
                <a:avLst/>
              </a:pr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0E5A318D-DBDE-4986-B579-A2AFA1A03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5062" y="4032851"/>
              <a:ext cx="696310" cy="100965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6B03F8F2-4E81-455C-A17E-785C38950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0453" y="1254155"/>
              <a:ext cx="2655696" cy="3268548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7C8A5290-F251-4AFC-8F88-AF8706B7A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0602" y="3962498"/>
              <a:ext cx="775104" cy="112390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A2CA349C-0232-4962-9F7A-8BD3C4BD3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5440" y="3169771"/>
              <a:ext cx="2037708" cy="135293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60ADF99D-4E15-49B9-90F7-FD2052DB4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807" y="1963031"/>
              <a:ext cx="2893468" cy="289346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00387D58-942A-4546-8D9F-7909DCE26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9015" y="4474150"/>
              <a:ext cx="4543425" cy="100965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EFBD8DE5-57AA-442F-BB8D-D2CAEE970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0825" y="3846237"/>
              <a:ext cx="1900841" cy="1305055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C8C99197-054B-4682-80EF-0B6AA4677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41" y="1018422"/>
              <a:ext cx="3131844" cy="3305835"/>
            </a:xfrm>
            <a:prstGeom prst="rect">
              <a:avLst/>
            </a:prstGeom>
          </p:spPr>
        </p:pic>
      </p:grpSp>
      <p:pic>
        <p:nvPicPr>
          <p:cNvPr id="43" name="Picture 42">
            <a:hlinkClick r:id="" action="ppaction://noaction"/>
            <a:extLst>
              <a:ext uri="{FF2B5EF4-FFF2-40B4-BE49-F238E27FC236}">
                <a16:creationId xmlns:a16="http://schemas.microsoft.com/office/drawing/2014/main" xmlns="" id="{07DCD85F-2182-4A96-884F-8D9B77A8538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948" y="4951968"/>
            <a:ext cx="2006346" cy="1702633"/>
          </a:xfrm>
          <a:prstGeom prst="rect">
            <a:avLst/>
          </a:prstGeom>
        </p:spPr>
      </p:pic>
      <p:pic>
        <p:nvPicPr>
          <p:cNvPr id="85" name="Car">
            <a:hlinkClick r:id="" action="ppaction://media"/>
            <a:extLst>
              <a:ext uri="{FF2B5EF4-FFF2-40B4-BE49-F238E27FC236}">
                <a16:creationId xmlns:a16="http://schemas.microsoft.com/office/drawing/2014/main" xmlns="" id="{9D056CEE-C01B-4DDE-98DE-691E2BF46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sp>
        <p:nvSpPr>
          <p:cNvPr id="45" name="A">
            <a:extLst>
              <a:ext uri="{FF2B5EF4-FFF2-40B4-BE49-F238E27FC236}">
                <a16:creationId xmlns:a16="http://schemas.microsoft.com/office/drawing/2014/main" xmlns="" id="{9356FD45-DFE5-4B06-A243-5C11CE367A56}"/>
              </a:ext>
            </a:extLst>
          </p:cNvPr>
          <p:cNvSpPr/>
          <p:nvPr/>
        </p:nvSpPr>
        <p:spPr>
          <a:xfrm>
            <a:off x="4323241" y="2743024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16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Daxli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C">
            <a:extLst>
              <a:ext uri="{FF2B5EF4-FFF2-40B4-BE49-F238E27FC236}">
                <a16:creationId xmlns:a16="http://schemas.microsoft.com/office/drawing/2014/main" xmlns="" id="{084E41EE-F10C-4642-A55A-CC2B8B84B542}"/>
              </a:ext>
            </a:extLst>
          </p:cNvPr>
          <p:cNvSpPr/>
          <p:nvPr/>
        </p:nvSpPr>
        <p:spPr>
          <a:xfrm>
            <a:off x="7707059" y="2743024"/>
            <a:ext cx="286209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17</a:t>
            </a:r>
          </a:p>
        </p:txBody>
      </p:sp>
      <p:sp>
        <p:nvSpPr>
          <p:cNvPr id="47" name="B">
            <a:extLst>
              <a:ext uri="{FF2B5EF4-FFF2-40B4-BE49-F238E27FC236}">
                <a16:creationId xmlns:a16="http://schemas.microsoft.com/office/drawing/2014/main" xmlns="" id="{7A503247-5FAD-45FA-8902-A8FA1DD5597F}"/>
              </a:ext>
            </a:extLst>
          </p:cNvPr>
          <p:cNvSpPr/>
          <p:nvPr/>
        </p:nvSpPr>
        <p:spPr>
          <a:xfrm>
            <a:off x="813745" y="2776146"/>
            <a:ext cx="2748778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26</a:t>
            </a:r>
          </a:p>
        </p:txBody>
      </p:sp>
      <p:pic>
        <p:nvPicPr>
          <p:cNvPr id="86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76CAEBC5-C639-4EB3-90C0-BC46D5B2AA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87" name="Explosion: 8 Points 86">
            <a:extLst>
              <a:ext uri="{FF2B5EF4-FFF2-40B4-BE49-F238E27FC236}">
                <a16:creationId xmlns:a16="http://schemas.microsoft.com/office/drawing/2014/main" xmlns="" id="{4D677D2F-DBC1-4E2F-B1CA-7DA5AEE05E9F}"/>
              </a:ext>
            </a:extLst>
          </p:cNvPr>
          <p:cNvSpPr/>
          <p:nvPr/>
        </p:nvSpPr>
        <p:spPr>
          <a:xfrm>
            <a:off x="4976800" y="528967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A0D7A63-C624-41FB-9C15-1F9DEAC2F1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507" y="5003372"/>
            <a:ext cx="1979255" cy="142506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B93FCEF-5041-4ECA-A3C1-A2EC2D113B16}"/>
              </a:ext>
            </a:extLst>
          </p:cNvPr>
          <p:cNvGrpSpPr/>
          <p:nvPr/>
        </p:nvGrpSpPr>
        <p:grpSpPr>
          <a:xfrm>
            <a:off x="650783" y="249735"/>
            <a:ext cx="10199914" cy="1855337"/>
            <a:chOff x="650783" y="249735"/>
            <a:chExt cx="10199914" cy="1855337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28D0774F-9B10-493B-9768-4FC9BCCF94F6}"/>
                </a:ext>
              </a:extLst>
            </p:cNvPr>
            <p:cNvSpPr/>
            <p:nvPr/>
          </p:nvSpPr>
          <p:spPr>
            <a:xfrm>
              <a:off x="650783" y="249735"/>
              <a:ext cx="10199914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764EB3AB-7494-4C15-84EB-B10122233B36}"/>
                </a:ext>
              </a:extLst>
            </p:cNvPr>
            <p:cNvGrpSpPr/>
            <p:nvPr/>
          </p:nvGrpSpPr>
          <p:grpSpPr>
            <a:xfrm>
              <a:off x="5268762" y="368595"/>
              <a:ext cx="961883" cy="1534533"/>
              <a:chOff x="10900153" y="460353"/>
              <a:chExt cx="961883" cy="1534533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B5FD0316-19E8-49F1-9239-A51A6B8B81D5}"/>
                  </a:ext>
                </a:extLst>
              </p:cNvPr>
              <p:cNvSpPr txBox="1"/>
              <p:nvPr/>
            </p:nvSpPr>
            <p:spPr>
              <a:xfrm>
                <a:off x="11107434" y="460353"/>
                <a:ext cx="754602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2 2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   6</a:t>
                </a:r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xmlns="" id="{6CA76CBB-B985-4545-8E9C-ED7A657CEA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8466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xmlns="" id="{93F9936E-CAA6-4838-B998-EF092C100293}"/>
                  </a:ext>
                </a:extLst>
              </p:cNvPr>
              <p:cNvSpPr txBox="1"/>
              <p:nvPr/>
            </p:nvSpPr>
            <p:spPr>
              <a:xfrm>
                <a:off x="10923748" y="693261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xmlns="" id="{1C3FD21A-2E74-437C-9203-76D600AF7331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7582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? 2</a:t>
                </a:r>
              </a:p>
            </p:txBody>
          </p:sp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xmlns="" id="{7BBAE63E-B21F-48FC-88FA-C8A752C0CFF0}"/>
                  </a:ext>
                </a:extLst>
              </p:cNvPr>
              <p:cNvSpPr/>
              <p:nvPr/>
            </p:nvSpPr>
            <p:spPr>
              <a:xfrm>
                <a:off x="11048259" y="1481948"/>
                <a:ext cx="758289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</a:rPr>
                  <a:t>? ?</a:t>
                </a:r>
              </a:p>
            </p:txBody>
          </p:sp>
        </p:grpSp>
      </p:grpSp>
      <p:pic>
        <p:nvPicPr>
          <p:cNvPr id="34" name="Picture 3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6D95915C-564B-48E9-800F-E63B618971D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617338" y="6197056"/>
            <a:ext cx="1400906" cy="6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8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082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-0.97409 0.0064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11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82"/>
                            </p:stCondLst>
                            <p:childTnLst>
                              <p:par>
                                <p:cTn id="7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5393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2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</p:childTnLst>
        </p:cTn>
      </p:par>
    </p:tnLst>
    <p:bldLst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87" grpId="0" animBg="1"/>
      <p:bldP spid="87" grpId="1" animBg="1"/>
      <p:bldP spid="87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136">
            <a:extLst>
              <a:ext uri="{FF2B5EF4-FFF2-40B4-BE49-F238E27FC236}">
                <a16:creationId xmlns:a16="http://schemas.microsoft.com/office/drawing/2014/main" xmlns="" id="{49D28958-D636-4BE8-81F0-5C69CB9D9498}"/>
              </a:ext>
            </a:extLst>
          </p:cNvPr>
          <p:cNvGrpSpPr/>
          <p:nvPr/>
        </p:nvGrpSpPr>
        <p:grpSpPr>
          <a:xfrm>
            <a:off x="11820901" y="-21862"/>
            <a:ext cx="12881324" cy="6923887"/>
            <a:chOff x="11820901" y="-21862"/>
            <a:chExt cx="12881324" cy="692388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ECFEE932-570D-4C76-8EA6-F4687DBC7DF7}"/>
                </a:ext>
              </a:extLst>
            </p:cNvPr>
            <p:cNvGrpSpPr/>
            <p:nvPr/>
          </p:nvGrpSpPr>
          <p:grpSpPr>
            <a:xfrm>
              <a:off x="11820901" y="-21862"/>
              <a:ext cx="12618447" cy="6923887"/>
              <a:chOff x="-424322" y="-16543"/>
              <a:chExt cx="12618447" cy="6923887"/>
            </a:xfrm>
          </p:grpSpPr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xmlns="" id="{D112DDF5-698D-4903-87AE-326E42D066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4322" y="-16543"/>
                <a:ext cx="12616321" cy="660109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80" name="Flowchart: Document 4">
                <a:extLst>
                  <a:ext uri="{FF2B5EF4-FFF2-40B4-BE49-F238E27FC236}">
                    <a16:creationId xmlns:a16="http://schemas.microsoft.com/office/drawing/2014/main" xmlns="" id="{669D988F-D492-4EA2-ADF6-4A52B15CE15C}"/>
                  </a:ext>
                </a:extLst>
              </p:cNvPr>
              <p:cNvSpPr/>
              <p:nvPr/>
            </p:nvSpPr>
            <p:spPr>
              <a:xfrm flipV="1">
                <a:off x="-89372" y="3063880"/>
                <a:ext cx="12283497" cy="3796018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0172"/>
                  <a:gd name="connsiteX1" fmla="*/ 21600 w 21600"/>
                  <a:gd name="connsiteY1" fmla="*/ 0 h 20172"/>
                  <a:gd name="connsiteX2" fmla="*/ 21600 w 21600"/>
                  <a:gd name="connsiteY2" fmla="*/ 17322 h 20172"/>
                  <a:gd name="connsiteX3" fmla="*/ 0 w 21600"/>
                  <a:gd name="connsiteY3" fmla="*/ 20172 h 20172"/>
                  <a:gd name="connsiteX4" fmla="*/ 0 w 21600"/>
                  <a:gd name="connsiteY4" fmla="*/ 0 h 20172"/>
                  <a:gd name="connsiteX0" fmla="*/ 0 w 21600"/>
                  <a:gd name="connsiteY0" fmla="*/ 0 h 25206"/>
                  <a:gd name="connsiteX1" fmla="*/ 21600 w 21600"/>
                  <a:gd name="connsiteY1" fmla="*/ 0 h 25206"/>
                  <a:gd name="connsiteX2" fmla="*/ 21600 w 21600"/>
                  <a:gd name="connsiteY2" fmla="*/ 17322 h 25206"/>
                  <a:gd name="connsiteX3" fmla="*/ 9672 w 21600"/>
                  <a:gd name="connsiteY3" fmla="*/ 25144 h 25206"/>
                  <a:gd name="connsiteX4" fmla="*/ 0 w 21600"/>
                  <a:gd name="connsiteY4" fmla="*/ 20172 h 25206"/>
                  <a:gd name="connsiteX5" fmla="*/ 0 w 21600"/>
                  <a:gd name="connsiteY5" fmla="*/ 0 h 25206"/>
                  <a:gd name="connsiteX0" fmla="*/ 0 w 21600"/>
                  <a:gd name="connsiteY0" fmla="*/ 0 h 25230"/>
                  <a:gd name="connsiteX1" fmla="*/ 21600 w 21600"/>
                  <a:gd name="connsiteY1" fmla="*/ 0 h 25230"/>
                  <a:gd name="connsiteX2" fmla="*/ 21600 w 21600"/>
                  <a:gd name="connsiteY2" fmla="*/ 17322 h 25230"/>
                  <a:gd name="connsiteX3" fmla="*/ 15644 w 21600"/>
                  <a:gd name="connsiteY3" fmla="*/ 20370 h 25230"/>
                  <a:gd name="connsiteX4" fmla="*/ 9672 w 21600"/>
                  <a:gd name="connsiteY4" fmla="*/ 25144 h 25230"/>
                  <a:gd name="connsiteX5" fmla="*/ 0 w 21600"/>
                  <a:gd name="connsiteY5" fmla="*/ 20172 h 25230"/>
                  <a:gd name="connsiteX6" fmla="*/ 0 w 21600"/>
                  <a:gd name="connsiteY6" fmla="*/ 0 h 25230"/>
                  <a:gd name="connsiteX0" fmla="*/ 24 w 21624"/>
                  <a:gd name="connsiteY0" fmla="*/ 0 h 25230"/>
                  <a:gd name="connsiteX1" fmla="*/ 21624 w 21624"/>
                  <a:gd name="connsiteY1" fmla="*/ 0 h 25230"/>
                  <a:gd name="connsiteX2" fmla="*/ 21624 w 21624"/>
                  <a:gd name="connsiteY2" fmla="*/ 17322 h 25230"/>
                  <a:gd name="connsiteX3" fmla="*/ 15668 w 21624"/>
                  <a:gd name="connsiteY3" fmla="*/ 20370 h 25230"/>
                  <a:gd name="connsiteX4" fmla="*/ 9696 w 21624"/>
                  <a:gd name="connsiteY4" fmla="*/ 25144 h 25230"/>
                  <a:gd name="connsiteX5" fmla="*/ 0 w 21624"/>
                  <a:gd name="connsiteY5" fmla="*/ 15667 h 25230"/>
                  <a:gd name="connsiteX6" fmla="*/ 24 w 21624"/>
                  <a:gd name="connsiteY6" fmla="*/ 0 h 25230"/>
                  <a:gd name="connsiteX0" fmla="*/ 24 w 21624"/>
                  <a:gd name="connsiteY0" fmla="*/ 0 h 25223"/>
                  <a:gd name="connsiteX1" fmla="*/ 21624 w 21624"/>
                  <a:gd name="connsiteY1" fmla="*/ 0 h 25223"/>
                  <a:gd name="connsiteX2" fmla="*/ 21624 w 21624"/>
                  <a:gd name="connsiteY2" fmla="*/ 17322 h 25223"/>
                  <a:gd name="connsiteX3" fmla="*/ 17300 w 21624"/>
                  <a:gd name="connsiteY3" fmla="*/ 21202 h 25223"/>
                  <a:gd name="connsiteX4" fmla="*/ 15668 w 21624"/>
                  <a:gd name="connsiteY4" fmla="*/ 20370 h 25223"/>
                  <a:gd name="connsiteX5" fmla="*/ 9696 w 21624"/>
                  <a:gd name="connsiteY5" fmla="*/ 25144 h 25223"/>
                  <a:gd name="connsiteX6" fmla="*/ 0 w 21624"/>
                  <a:gd name="connsiteY6" fmla="*/ 15667 h 25223"/>
                  <a:gd name="connsiteX7" fmla="*/ 24 w 21624"/>
                  <a:gd name="connsiteY7" fmla="*/ 0 h 25223"/>
                  <a:gd name="connsiteX0" fmla="*/ 24 w 21624"/>
                  <a:gd name="connsiteY0" fmla="*/ 0 h 25223"/>
                  <a:gd name="connsiteX1" fmla="*/ 21624 w 21624"/>
                  <a:gd name="connsiteY1" fmla="*/ 0 h 25223"/>
                  <a:gd name="connsiteX2" fmla="*/ 21624 w 21624"/>
                  <a:gd name="connsiteY2" fmla="*/ 17322 h 25223"/>
                  <a:gd name="connsiteX3" fmla="*/ 17300 w 21624"/>
                  <a:gd name="connsiteY3" fmla="*/ 21202 h 25223"/>
                  <a:gd name="connsiteX4" fmla="*/ 15668 w 21624"/>
                  <a:gd name="connsiteY4" fmla="*/ 20370 h 25223"/>
                  <a:gd name="connsiteX5" fmla="*/ 9696 w 21624"/>
                  <a:gd name="connsiteY5" fmla="*/ 25144 h 25223"/>
                  <a:gd name="connsiteX6" fmla="*/ 0 w 21624"/>
                  <a:gd name="connsiteY6" fmla="*/ 18606 h 25223"/>
                  <a:gd name="connsiteX7" fmla="*/ 24 w 21624"/>
                  <a:gd name="connsiteY7" fmla="*/ 0 h 25223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0 w 21624"/>
                  <a:gd name="connsiteY6" fmla="*/ 18606 h 21324"/>
                  <a:gd name="connsiteX7" fmla="*/ 24 w 21624"/>
                  <a:gd name="connsiteY7" fmla="*/ 0 h 21324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6855 w 21624"/>
                  <a:gd name="connsiteY6" fmla="*/ 19076 h 21324"/>
                  <a:gd name="connsiteX7" fmla="*/ 0 w 21624"/>
                  <a:gd name="connsiteY7" fmla="*/ 18606 h 21324"/>
                  <a:gd name="connsiteX8" fmla="*/ 24 w 21624"/>
                  <a:gd name="connsiteY8" fmla="*/ 0 h 21324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6834 w 21624"/>
                  <a:gd name="connsiteY6" fmla="*/ 20506 h 21324"/>
                  <a:gd name="connsiteX7" fmla="*/ 0 w 21624"/>
                  <a:gd name="connsiteY7" fmla="*/ 18606 h 21324"/>
                  <a:gd name="connsiteX8" fmla="*/ 24 w 21624"/>
                  <a:gd name="connsiteY8" fmla="*/ 0 h 21324"/>
                  <a:gd name="connsiteX0" fmla="*/ 24 w 21624"/>
                  <a:gd name="connsiteY0" fmla="*/ 0 h 21333"/>
                  <a:gd name="connsiteX1" fmla="*/ 21624 w 21624"/>
                  <a:gd name="connsiteY1" fmla="*/ 0 h 21333"/>
                  <a:gd name="connsiteX2" fmla="*/ 21624 w 21624"/>
                  <a:gd name="connsiteY2" fmla="*/ 17322 h 21333"/>
                  <a:gd name="connsiteX3" fmla="*/ 17300 w 21624"/>
                  <a:gd name="connsiteY3" fmla="*/ 21202 h 21333"/>
                  <a:gd name="connsiteX4" fmla="*/ 15668 w 21624"/>
                  <a:gd name="connsiteY4" fmla="*/ 20370 h 21333"/>
                  <a:gd name="connsiteX5" fmla="*/ 9759 w 21624"/>
                  <a:gd name="connsiteY5" fmla="*/ 19823 h 21333"/>
                  <a:gd name="connsiteX6" fmla="*/ 6834 w 21624"/>
                  <a:gd name="connsiteY6" fmla="*/ 20506 h 21333"/>
                  <a:gd name="connsiteX7" fmla="*/ 0 w 21624"/>
                  <a:gd name="connsiteY7" fmla="*/ 18606 h 21333"/>
                  <a:gd name="connsiteX8" fmla="*/ 24 w 21624"/>
                  <a:gd name="connsiteY8" fmla="*/ 0 h 21333"/>
                  <a:gd name="connsiteX0" fmla="*/ 24 w 21624"/>
                  <a:gd name="connsiteY0" fmla="*/ 0 h 22437"/>
                  <a:gd name="connsiteX1" fmla="*/ 21624 w 21624"/>
                  <a:gd name="connsiteY1" fmla="*/ 0 h 22437"/>
                  <a:gd name="connsiteX2" fmla="*/ 21624 w 21624"/>
                  <a:gd name="connsiteY2" fmla="*/ 17322 h 22437"/>
                  <a:gd name="connsiteX3" fmla="*/ 17300 w 21624"/>
                  <a:gd name="connsiteY3" fmla="*/ 21202 h 22437"/>
                  <a:gd name="connsiteX4" fmla="*/ 15668 w 21624"/>
                  <a:gd name="connsiteY4" fmla="*/ 20370 h 22437"/>
                  <a:gd name="connsiteX5" fmla="*/ 9759 w 21624"/>
                  <a:gd name="connsiteY5" fmla="*/ 19823 h 22437"/>
                  <a:gd name="connsiteX6" fmla="*/ 5433 w 21624"/>
                  <a:gd name="connsiteY6" fmla="*/ 22412 h 22437"/>
                  <a:gd name="connsiteX7" fmla="*/ 0 w 21624"/>
                  <a:gd name="connsiteY7" fmla="*/ 18606 h 22437"/>
                  <a:gd name="connsiteX8" fmla="*/ 24 w 21624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7342 w 21666"/>
                  <a:gd name="connsiteY3" fmla="*/ 21202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212 w 21666"/>
                  <a:gd name="connsiteY3" fmla="*/ 20487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976 w 21666"/>
                  <a:gd name="connsiteY3" fmla="*/ 20090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976 w 21666"/>
                  <a:gd name="connsiteY3" fmla="*/ 20090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2621 h 25058"/>
                  <a:gd name="connsiteX1" fmla="*/ 21666 w 21666"/>
                  <a:gd name="connsiteY1" fmla="*/ 0 h 25058"/>
                  <a:gd name="connsiteX2" fmla="*/ 21666 w 21666"/>
                  <a:gd name="connsiteY2" fmla="*/ 19943 h 25058"/>
                  <a:gd name="connsiteX3" fmla="*/ 18976 w 21666"/>
                  <a:gd name="connsiteY3" fmla="*/ 22711 h 25058"/>
                  <a:gd name="connsiteX4" fmla="*/ 15710 w 21666"/>
                  <a:gd name="connsiteY4" fmla="*/ 22991 h 25058"/>
                  <a:gd name="connsiteX5" fmla="*/ 9801 w 21666"/>
                  <a:gd name="connsiteY5" fmla="*/ 22444 h 25058"/>
                  <a:gd name="connsiteX6" fmla="*/ 5475 w 21666"/>
                  <a:gd name="connsiteY6" fmla="*/ 25033 h 25058"/>
                  <a:gd name="connsiteX7" fmla="*/ 0 w 21666"/>
                  <a:gd name="connsiteY7" fmla="*/ 18368 h 25058"/>
                  <a:gd name="connsiteX8" fmla="*/ 66 w 21666"/>
                  <a:gd name="connsiteY8" fmla="*/ 2621 h 25058"/>
                  <a:gd name="connsiteX0" fmla="*/ 66 w 21666"/>
                  <a:gd name="connsiteY0" fmla="*/ 2621 h 25058"/>
                  <a:gd name="connsiteX1" fmla="*/ 21666 w 21666"/>
                  <a:gd name="connsiteY1" fmla="*/ 0 h 25058"/>
                  <a:gd name="connsiteX2" fmla="*/ 21666 w 21666"/>
                  <a:gd name="connsiteY2" fmla="*/ 19943 h 25058"/>
                  <a:gd name="connsiteX3" fmla="*/ 18976 w 21666"/>
                  <a:gd name="connsiteY3" fmla="*/ 22711 h 25058"/>
                  <a:gd name="connsiteX4" fmla="*/ 15710 w 21666"/>
                  <a:gd name="connsiteY4" fmla="*/ 22991 h 25058"/>
                  <a:gd name="connsiteX5" fmla="*/ 9801 w 21666"/>
                  <a:gd name="connsiteY5" fmla="*/ 22444 h 25058"/>
                  <a:gd name="connsiteX6" fmla="*/ 5475 w 21666"/>
                  <a:gd name="connsiteY6" fmla="*/ 25033 h 25058"/>
                  <a:gd name="connsiteX7" fmla="*/ 0 w 21666"/>
                  <a:gd name="connsiteY7" fmla="*/ 18368 h 25058"/>
                  <a:gd name="connsiteX8" fmla="*/ 66 w 21666"/>
                  <a:gd name="connsiteY8" fmla="*/ 2621 h 25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66" h="25058">
                    <a:moveTo>
                      <a:pt x="66" y="2621"/>
                    </a:moveTo>
                    <a:cubicBezTo>
                      <a:pt x="7266" y="1747"/>
                      <a:pt x="14466" y="80"/>
                      <a:pt x="21666" y="0"/>
                    </a:cubicBezTo>
                    <a:lnTo>
                      <a:pt x="21666" y="19943"/>
                    </a:lnTo>
                    <a:cubicBezTo>
                      <a:pt x="20991" y="23252"/>
                      <a:pt x="19736" y="22441"/>
                      <a:pt x="18976" y="22711"/>
                    </a:cubicBezTo>
                    <a:cubicBezTo>
                      <a:pt x="18216" y="22981"/>
                      <a:pt x="17239" y="23035"/>
                      <a:pt x="15710" y="22991"/>
                    </a:cubicBezTo>
                    <a:cubicBezTo>
                      <a:pt x="14181" y="22947"/>
                      <a:pt x="11277" y="22408"/>
                      <a:pt x="9801" y="22444"/>
                    </a:cubicBezTo>
                    <a:cubicBezTo>
                      <a:pt x="8325" y="22480"/>
                      <a:pt x="7095" y="25355"/>
                      <a:pt x="5475" y="25033"/>
                    </a:cubicBezTo>
                    <a:cubicBezTo>
                      <a:pt x="3855" y="24711"/>
                      <a:pt x="1131" y="21799"/>
                      <a:pt x="0" y="18368"/>
                    </a:cubicBezTo>
                    <a:cubicBezTo>
                      <a:pt x="8" y="13146"/>
                      <a:pt x="58" y="7843"/>
                      <a:pt x="66" y="2621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" name="Flowchart: Document 14">
                <a:extLst>
                  <a:ext uri="{FF2B5EF4-FFF2-40B4-BE49-F238E27FC236}">
                    <a16:creationId xmlns:a16="http://schemas.microsoft.com/office/drawing/2014/main" xmlns="" id="{6E671AFA-7CC1-4CC7-A93A-3CF015F2FA79}"/>
                  </a:ext>
                </a:extLst>
              </p:cNvPr>
              <p:cNvSpPr/>
              <p:nvPr/>
            </p:nvSpPr>
            <p:spPr>
              <a:xfrm flipH="1" flipV="1">
                <a:off x="-130133" y="4638959"/>
                <a:ext cx="11683819" cy="2268385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2538"/>
                  <a:gd name="connsiteX1" fmla="*/ 21600 w 21600"/>
                  <a:gd name="connsiteY1" fmla="*/ 0 h 22538"/>
                  <a:gd name="connsiteX2" fmla="*/ 21600 w 21600"/>
                  <a:gd name="connsiteY2" fmla="*/ 17322 h 22538"/>
                  <a:gd name="connsiteX3" fmla="*/ 11687 w 21600"/>
                  <a:gd name="connsiteY3" fmla="*/ 22019 h 22538"/>
                  <a:gd name="connsiteX4" fmla="*/ 0 w 21600"/>
                  <a:gd name="connsiteY4" fmla="*/ 20172 h 22538"/>
                  <a:gd name="connsiteX5" fmla="*/ 0 w 21600"/>
                  <a:gd name="connsiteY5" fmla="*/ 0 h 22538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0 w 21600"/>
                  <a:gd name="connsiteY5" fmla="*/ 20172 h 22134"/>
                  <a:gd name="connsiteX6" fmla="*/ 0 w 21600"/>
                  <a:gd name="connsiteY6" fmla="*/ 0 h 22134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0 w 21600"/>
                  <a:gd name="connsiteY5" fmla="*/ 20172 h 22134"/>
                  <a:gd name="connsiteX6" fmla="*/ 0 w 21600"/>
                  <a:gd name="connsiteY6" fmla="*/ 0 h 22134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2356 w 21600"/>
                  <a:gd name="connsiteY5" fmla="*/ 11199 h 22134"/>
                  <a:gd name="connsiteX6" fmla="*/ 0 w 21600"/>
                  <a:gd name="connsiteY6" fmla="*/ 0 h 22134"/>
                  <a:gd name="connsiteX0" fmla="*/ 0 w 21154"/>
                  <a:gd name="connsiteY0" fmla="*/ 0 h 22134"/>
                  <a:gd name="connsiteX1" fmla="*/ 21154 w 21154"/>
                  <a:gd name="connsiteY1" fmla="*/ 0 h 22134"/>
                  <a:gd name="connsiteX2" fmla="*/ 21154 w 21154"/>
                  <a:gd name="connsiteY2" fmla="*/ 17322 h 22134"/>
                  <a:gd name="connsiteX3" fmla="*/ 11241 w 21154"/>
                  <a:gd name="connsiteY3" fmla="*/ 22019 h 22134"/>
                  <a:gd name="connsiteX4" fmla="*/ 5365 w 21154"/>
                  <a:gd name="connsiteY4" fmla="*/ 18336 h 22134"/>
                  <a:gd name="connsiteX5" fmla="*/ 1910 w 21154"/>
                  <a:gd name="connsiteY5" fmla="*/ 11199 h 22134"/>
                  <a:gd name="connsiteX6" fmla="*/ 0 w 21154"/>
                  <a:gd name="connsiteY6" fmla="*/ 0 h 22134"/>
                  <a:gd name="connsiteX0" fmla="*/ 0 w 20814"/>
                  <a:gd name="connsiteY0" fmla="*/ 0 h 23347"/>
                  <a:gd name="connsiteX1" fmla="*/ 20814 w 20814"/>
                  <a:gd name="connsiteY1" fmla="*/ 1213 h 23347"/>
                  <a:gd name="connsiteX2" fmla="*/ 20814 w 20814"/>
                  <a:gd name="connsiteY2" fmla="*/ 18535 h 23347"/>
                  <a:gd name="connsiteX3" fmla="*/ 10901 w 20814"/>
                  <a:gd name="connsiteY3" fmla="*/ 23232 h 23347"/>
                  <a:gd name="connsiteX4" fmla="*/ 5025 w 20814"/>
                  <a:gd name="connsiteY4" fmla="*/ 19549 h 23347"/>
                  <a:gd name="connsiteX5" fmla="*/ 1570 w 20814"/>
                  <a:gd name="connsiteY5" fmla="*/ 12412 h 23347"/>
                  <a:gd name="connsiteX6" fmla="*/ 0 w 20814"/>
                  <a:gd name="connsiteY6" fmla="*/ 0 h 23347"/>
                  <a:gd name="connsiteX0" fmla="*/ 0 w 20474"/>
                  <a:gd name="connsiteY0" fmla="*/ 0 h 22498"/>
                  <a:gd name="connsiteX1" fmla="*/ 20474 w 20474"/>
                  <a:gd name="connsiteY1" fmla="*/ 364 h 22498"/>
                  <a:gd name="connsiteX2" fmla="*/ 20474 w 20474"/>
                  <a:gd name="connsiteY2" fmla="*/ 17686 h 22498"/>
                  <a:gd name="connsiteX3" fmla="*/ 10561 w 20474"/>
                  <a:gd name="connsiteY3" fmla="*/ 22383 h 22498"/>
                  <a:gd name="connsiteX4" fmla="*/ 4685 w 20474"/>
                  <a:gd name="connsiteY4" fmla="*/ 18700 h 22498"/>
                  <a:gd name="connsiteX5" fmla="*/ 1230 w 20474"/>
                  <a:gd name="connsiteY5" fmla="*/ 11563 h 22498"/>
                  <a:gd name="connsiteX6" fmla="*/ 0 w 20474"/>
                  <a:gd name="connsiteY6" fmla="*/ 0 h 22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74" h="22498">
                    <a:moveTo>
                      <a:pt x="0" y="0"/>
                    </a:moveTo>
                    <a:lnTo>
                      <a:pt x="20474" y="364"/>
                    </a:lnTo>
                    <a:lnTo>
                      <a:pt x="20474" y="17686"/>
                    </a:lnTo>
                    <a:cubicBezTo>
                      <a:pt x="18737" y="21009"/>
                      <a:pt x="14234" y="16784"/>
                      <a:pt x="10561" y="22383"/>
                    </a:cubicBezTo>
                    <a:cubicBezTo>
                      <a:pt x="7950" y="23246"/>
                      <a:pt x="6633" y="19008"/>
                      <a:pt x="4685" y="18700"/>
                    </a:cubicBezTo>
                    <a:cubicBezTo>
                      <a:pt x="2737" y="18392"/>
                      <a:pt x="2219" y="15313"/>
                      <a:pt x="1230" y="1156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871FB6B9-B5F1-43B3-B780-7ECA85BB2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72648" y="4012559"/>
              <a:ext cx="696310" cy="10096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CDCCBB64-3751-4B86-9D29-6210D592D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85096" y="3970406"/>
              <a:ext cx="775104" cy="1123901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D707C91F-7441-4513-B3C0-9B33FC28DCF4}"/>
                </a:ext>
              </a:extLst>
            </p:cNvPr>
            <p:cNvGrpSpPr/>
            <p:nvPr/>
          </p:nvGrpSpPr>
          <p:grpSpPr>
            <a:xfrm>
              <a:off x="13923673" y="730306"/>
              <a:ext cx="8606659" cy="4812537"/>
              <a:chOff x="1767822" y="752168"/>
              <a:chExt cx="8606659" cy="4812537"/>
            </a:xfrm>
          </p:grpSpPr>
          <p:sp>
            <p:nvSpPr>
              <p:cNvPr id="76" name="Flowchart: Document 45">
                <a:extLst>
                  <a:ext uri="{FF2B5EF4-FFF2-40B4-BE49-F238E27FC236}">
                    <a16:creationId xmlns:a16="http://schemas.microsoft.com/office/drawing/2014/main" xmlns="" id="{93BED3F5-BD6A-4D13-AE87-9BB206FDA530}"/>
                  </a:ext>
                </a:extLst>
              </p:cNvPr>
              <p:cNvSpPr/>
              <p:nvPr/>
            </p:nvSpPr>
            <p:spPr>
              <a:xfrm rot="18427695">
                <a:off x="6084163" y="3462290"/>
                <a:ext cx="2540355" cy="1664476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2632"/>
                  <a:gd name="connsiteY0" fmla="*/ 0 h 26135"/>
                  <a:gd name="connsiteX1" fmla="*/ 22632 w 22632"/>
                  <a:gd name="connsiteY1" fmla="*/ 4811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20464 w 22632"/>
                  <a:gd name="connsiteY1" fmla="*/ 5846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2236"/>
                  <a:gd name="connsiteX1" fmla="*/ 20464 w 22632"/>
                  <a:gd name="connsiteY1" fmla="*/ 5846 h 22236"/>
                  <a:gd name="connsiteX2" fmla="*/ 22632 w 22632"/>
                  <a:gd name="connsiteY2" fmla="*/ 22133 h 22236"/>
                  <a:gd name="connsiteX3" fmla="*/ 4797 w 22632"/>
                  <a:gd name="connsiteY3" fmla="*/ 19317 h 22236"/>
                  <a:gd name="connsiteX4" fmla="*/ 0 w 22632"/>
                  <a:gd name="connsiteY4" fmla="*/ 0 h 22236"/>
                  <a:gd name="connsiteX0" fmla="*/ 0 w 22632"/>
                  <a:gd name="connsiteY0" fmla="*/ 0 h 22817"/>
                  <a:gd name="connsiteX1" fmla="*/ 20464 w 22632"/>
                  <a:gd name="connsiteY1" fmla="*/ 5846 h 22817"/>
                  <a:gd name="connsiteX2" fmla="*/ 22632 w 22632"/>
                  <a:gd name="connsiteY2" fmla="*/ 22133 h 22817"/>
                  <a:gd name="connsiteX3" fmla="*/ 11893 w 22632"/>
                  <a:gd name="connsiteY3" fmla="*/ 18389 h 22817"/>
                  <a:gd name="connsiteX4" fmla="*/ 4797 w 22632"/>
                  <a:gd name="connsiteY4" fmla="*/ 19317 h 22817"/>
                  <a:gd name="connsiteX5" fmla="*/ 0 w 22632"/>
                  <a:gd name="connsiteY5" fmla="*/ 0 h 22817"/>
                  <a:gd name="connsiteX0" fmla="*/ 0 w 22632"/>
                  <a:gd name="connsiteY0" fmla="*/ 837 h 23654"/>
                  <a:gd name="connsiteX1" fmla="*/ 11094 w 22632"/>
                  <a:gd name="connsiteY1" fmla="*/ 4518 h 23654"/>
                  <a:gd name="connsiteX2" fmla="*/ 20464 w 22632"/>
                  <a:gd name="connsiteY2" fmla="*/ 6683 h 23654"/>
                  <a:gd name="connsiteX3" fmla="*/ 22632 w 22632"/>
                  <a:gd name="connsiteY3" fmla="*/ 22970 h 23654"/>
                  <a:gd name="connsiteX4" fmla="*/ 11893 w 22632"/>
                  <a:gd name="connsiteY4" fmla="*/ 19226 h 23654"/>
                  <a:gd name="connsiteX5" fmla="*/ 4797 w 22632"/>
                  <a:gd name="connsiteY5" fmla="*/ 20154 h 23654"/>
                  <a:gd name="connsiteX6" fmla="*/ 0 w 22632"/>
                  <a:gd name="connsiteY6" fmla="*/ 837 h 23654"/>
                  <a:gd name="connsiteX0" fmla="*/ 0 w 22632"/>
                  <a:gd name="connsiteY0" fmla="*/ 4859 h 27676"/>
                  <a:gd name="connsiteX1" fmla="*/ 8847 w 22632"/>
                  <a:gd name="connsiteY1" fmla="*/ 202 h 27676"/>
                  <a:gd name="connsiteX2" fmla="*/ 20464 w 22632"/>
                  <a:gd name="connsiteY2" fmla="*/ 10705 h 27676"/>
                  <a:gd name="connsiteX3" fmla="*/ 22632 w 22632"/>
                  <a:gd name="connsiteY3" fmla="*/ 26992 h 27676"/>
                  <a:gd name="connsiteX4" fmla="*/ 11893 w 22632"/>
                  <a:gd name="connsiteY4" fmla="*/ 23248 h 27676"/>
                  <a:gd name="connsiteX5" fmla="*/ 4797 w 22632"/>
                  <a:gd name="connsiteY5" fmla="*/ 24176 h 27676"/>
                  <a:gd name="connsiteX6" fmla="*/ 0 w 22632"/>
                  <a:gd name="connsiteY6" fmla="*/ 4859 h 27676"/>
                  <a:gd name="connsiteX0" fmla="*/ 0 w 22632"/>
                  <a:gd name="connsiteY0" fmla="*/ 4859 h 27499"/>
                  <a:gd name="connsiteX1" fmla="*/ 8847 w 22632"/>
                  <a:gd name="connsiteY1" fmla="*/ 202 h 27499"/>
                  <a:gd name="connsiteX2" fmla="*/ 20464 w 22632"/>
                  <a:gd name="connsiteY2" fmla="*/ 10705 h 27499"/>
                  <a:gd name="connsiteX3" fmla="*/ 22632 w 22632"/>
                  <a:gd name="connsiteY3" fmla="*/ 26992 h 27499"/>
                  <a:gd name="connsiteX4" fmla="*/ 11112 w 22632"/>
                  <a:gd name="connsiteY4" fmla="*/ 20523 h 27499"/>
                  <a:gd name="connsiteX5" fmla="*/ 4797 w 22632"/>
                  <a:gd name="connsiteY5" fmla="*/ 24176 h 27499"/>
                  <a:gd name="connsiteX6" fmla="*/ 0 w 22632"/>
                  <a:gd name="connsiteY6" fmla="*/ 4859 h 27499"/>
                  <a:gd name="connsiteX0" fmla="*/ 0 w 22632"/>
                  <a:gd name="connsiteY0" fmla="*/ 1663 h 24303"/>
                  <a:gd name="connsiteX1" fmla="*/ 8662 w 22632"/>
                  <a:gd name="connsiteY1" fmla="*/ 1349 h 24303"/>
                  <a:gd name="connsiteX2" fmla="*/ 20464 w 22632"/>
                  <a:gd name="connsiteY2" fmla="*/ 7509 h 24303"/>
                  <a:gd name="connsiteX3" fmla="*/ 22632 w 22632"/>
                  <a:gd name="connsiteY3" fmla="*/ 23796 h 24303"/>
                  <a:gd name="connsiteX4" fmla="*/ 11112 w 22632"/>
                  <a:gd name="connsiteY4" fmla="*/ 17327 h 24303"/>
                  <a:gd name="connsiteX5" fmla="*/ 4797 w 22632"/>
                  <a:gd name="connsiteY5" fmla="*/ 20980 h 24303"/>
                  <a:gd name="connsiteX6" fmla="*/ 0 w 22632"/>
                  <a:gd name="connsiteY6" fmla="*/ 1663 h 24303"/>
                  <a:gd name="connsiteX0" fmla="*/ 0 w 24552"/>
                  <a:gd name="connsiteY0" fmla="*/ 1096 h 26236"/>
                  <a:gd name="connsiteX1" fmla="*/ 10582 w 24552"/>
                  <a:gd name="connsiteY1" fmla="*/ 3282 h 26236"/>
                  <a:gd name="connsiteX2" fmla="*/ 22384 w 24552"/>
                  <a:gd name="connsiteY2" fmla="*/ 9442 h 26236"/>
                  <a:gd name="connsiteX3" fmla="*/ 24552 w 24552"/>
                  <a:gd name="connsiteY3" fmla="*/ 25729 h 26236"/>
                  <a:gd name="connsiteX4" fmla="*/ 13032 w 24552"/>
                  <a:gd name="connsiteY4" fmla="*/ 19260 h 26236"/>
                  <a:gd name="connsiteX5" fmla="*/ 6717 w 24552"/>
                  <a:gd name="connsiteY5" fmla="*/ 22913 h 26236"/>
                  <a:gd name="connsiteX6" fmla="*/ 0 w 24552"/>
                  <a:gd name="connsiteY6" fmla="*/ 1096 h 26236"/>
                  <a:gd name="connsiteX0" fmla="*/ 0 w 24552"/>
                  <a:gd name="connsiteY0" fmla="*/ 964 h 26104"/>
                  <a:gd name="connsiteX1" fmla="*/ 10582 w 24552"/>
                  <a:gd name="connsiteY1" fmla="*/ 3150 h 26104"/>
                  <a:gd name="connsiteX2" fmla="*/ 16873 w 24552"/>
                  <a:gd name="connsiteY2" fmla="*/ 3694 h 26104"/>
                  <a:gd name="connsiteX3" fmla="*/ 22384 w 24552"/>
                  <a:gd name="connsiteY3" fmla="*/ 9310 h 26104"/>
                  <a:gd name="connsiteX4" fmla="*/ 24552 w 24552"/>
                  <a:gd name="connsiteY4" fmla="*/ 25597 h 26104"/>
                  <a:gd name="connsiteX5" fmla="*/ 13032 w 24552"/>
                  <a:gd name="connsiteY5" fmla="*/ 19128 h 26104"/>
                  <a:gd name="connsiteX6" fmla="*/ 6717 w 24552"/>
                  <a:gd name="connsiteY6" fmla="*/ 22781 h 26104"/>
                  <a:gd name="connsiteX7" fmla="*/ 0 w 24552"/>
                  <a:gd name="connsiteY7" fmla="*/ 964 h 26104"/>
                  <a:gd name="connsiteX0" fmla="*/ 11 w 24563"/>
                  <a:gd name="connsiteY0" fmla="*/ 1753 h 26893"/>
                  <a:gd name="connsiteX1" fmla="*/ 5221 w 24563"/>
                  <a:gd name="connsiteY1" fmla="*/ 1491 h 26893"/>
                  <a:gd name="connsiteX2" fmla="*/ 10593 w 24563"/>
                  <a:gd name="connsiteY2" fmla="*/ 3939 h 26893"/>
                  <a:gd name="connsiteX3" fmla="*/ 16884 w 24563"/>
                  <a:gd name="connsiteY3" fmla="*/ 4483 h 26893"/>
                  <a:gd name="connsiteX4" fmla="*/ 22395 w 24563"/>
                  <a:gd name="connsiteY4" fmla="*/ 10099 h 26893"/>
                  <a:gd name="connsiteX5" fmla="*/ 24563 w 24563"/>
                  <a:gd name="connsiteY5" fmla="*/ 26386 h 26893"/>
                  <a:gd name="connsiteX6" fmla="*/ 13043 w 24563"/>
                  <a:gd name="connsiteY6" fmla="*/ 19917 h 26893"/>
                  <a:gd name="connsiteX7" fmla="*/ 6728 w 24563"/>
                  <a:gd name="connsiteY7" fmla="*/ 23570 h 26893"/>
                  <a:gd name="connsiteX8" fmla="*/ 11 w 24563"/>
                  <a:gd name="connsiteY8" fmla="*/ 1753 h 2689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884 w 24563"/>
                  <a:gd name="connsiteY3" fmla="*/ 4483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6728 w 24563"/>
                  <a:gd name="connsiteY7" fmla="*/ 23570 h 28383"/>
                  <a:gd name="connsiteX8" fmla="*/ 11 w 24563"/>
                  <a:gd name="connsiteY8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884 w 24563"/>
                  <a:gd name="connsiteY3" fmla="*/ 4483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186 w 24563"/>
                  <a:gd name="connsiteY2" fmla="*/ 6301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060 w 24563"/>
                  <a:gd name="connsiteY2" fmla="*/ 4159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34429"/>
                  <a:gd name="connsiteX1" fmla="*/ 5221 w 24563"/>
                  <a:gd name="connsiteY1" fmla="*/ 1491 h 34429"/>
                  <a:gd name="connsiteX2" fmla="*/ 10060 w 24563"/>
                  <a:gd name="connsiteY2" fmla="*/ 4159 h 34429"/>
                  <a:gd name="connsiteX3" fmla="*/ 16936 w 24563"/>
                  <a:gd name="connsiteY3" fmla="*/ 6412 h 34429"/>
                  <a:gd name="connsiteX4" fmla="*/ 22395 w 24563"/>
                  <a:gd name="connsiteY4" fmla="*/ 10099 h 34429"/>
                  <a:gd name="connsiteX5" fmla="*/ 24563 w 24563"/>
                  <a:gd name="connsiteY5" fmla="*/ 26386 h 34429"/>
                  <a:gd name="connsiteX6" fmla="*/ 16864 w 24563"/>
                  <a:gd name="connsiteY6" fmla="*/ 27971 h 34429"/>
                  <a:gd name="connsiteX7" fmla="*/ 12684 w 24563"/>
                  <a:gd name="connsiteY7" fmla="*/ 24622 h 34429"/>
                  <a:gd name="connsiteX8" fmla="*/ 8348 w 24563"/>
                  <a:gd name="connsiteY8" fmla="*/ 33629 h 34429"/>
                  <a:gd name="connsiteX9" fmla="*/ 11 w 24563"/>
                  <a:gd name="connsiteY9" fmla="*/ 1753 h 34429"/>
                  <a:gd name="connsiteX0" fmla="*/ 11 w 24563"/>
                  <a:gd name="connsiteY0" fmla="*/ 1753 h 34689"/>
                  <a:gd name="connsiteX1" fmla="*/ 5221 w 24563"/>
                  <a:gd name="connsiteY1" fmla="*/ 1491 h 34689"/>
                  <a:gd name="connsiteX2" fmla="*/ 10060 w 24563"/>
                  <a:gd name="connsiteY2" fmla="*/ 4159 h 34689"/>
                  <a:gd name="connsiteX3" fmla="*/ 16936 w 24563"/>
                  <a:gd name="connsiteY3" fmla="*/ 6412 h 34689"/>
                  <a:gd name="connsiteX4" fmla="*/ 22395 w 24563"/>
                  <a:gd name="connsiteY4" fmla="*/ 10099 h 34689"/>
                  <a:gd name="connsiteX5" fmla="*/ 24563 w 24563"/>
                  <a:gd name="connsiteY5" fmla="*/ 26386 h 34689"/>
                  <a:gd name="connsiteX6" fmla="*/ 16864 w 24563"/>
                  <a:gd name="connsiteY6" fmla="*/ 27971 h 34689"/>
                  <a:gd name="connsiteX7" fmla="*/ 13032 w 24563"/>
                  <a:gd name="connsiteY7" fmla="*/ 28745 h 34689"/>
                  <a:gd name="connsiteX8" fmla="*/ 8348 w 24563"/>
                  <a:gd name="connsiteY8" fmla="*/ 33629 h 34689"/>
                  <a:gd name="connsiteX9" fmla="*/ 11 w 24563"/>
                  <a:gd name="connsiteY9" fmla="*/ 1753 h 34689"/>
                  <a:gd name="connsiteX0" fmla="*/ 9 w 25585"/>
                  <a:gd name="connsiteY0" fmla="*/ 1143 h 37070"/>
                  <a:gd name="connsiteX1" fmla="*/ 6243 w 25585"/>
                  <a:gd name="connsiteY1" fmla="*/ 3872 h 37070"/>
                  <a:gd name="connsiteX2" fmla="*/ 11082 w 25585"/>
                  <a:gd name="connsiteY2" fmla="*/ 6540 h 37070"/>
                  <a:gd name="connsiteX3" fmla="*/ 17958 w 25585"/>
                  <a:gd name="connsiteY3" fmla="*/ 8793 h 37070"/>
                  <a:gd name="connsiteX4" fmla="*/ 23417 w 25585"/>
                  <a:gd name="connsiteY4" fmla="*/ 12480 h 37070"/>
                  <a:gd name="connsiteX5" fmla="*/ 25585 w 25585"/>
                  <a:gd name="connsiteY5" fmla="*/ 28767 h 37070"/>
                  <a:gd name="connsiteX6" fmla="*/ 17886 w 25585"/>
                  <a:gd name="connsiteY6" fmla="*/ 30352 h 37070"/>
                  <a:gd name="connsiteX7" fmla="*/ 14054 w 25585"/>
                  <a:gd name="connsiteY7" fmla="*/ 31126 h 37070"/>
                  <a:gd name="connsiteX8" fmla="*/ 9370 w 25585"/>
                  <a:gd name="connsiteY8" fmla="*/ 36010 h 37070"/>
                  <a:gd name="connsiteX9" fmla="*/ 9 w 25585"/>
                  <a:gd name="connsiteY9" fmla="*/ 1143 h 37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85" h="37070">
                    <a:moveTo>
                      <a:pt x="9" y="1143"/>
                    </a:moveTo>
                    <a:cubicBezTo>
                      <a:pt x="-234" y="-2439"/>
                      <a:pt x="4479" y="3508"/>
                      <a:pt x="6243" y="3872"/>
                    </a:cubicBezTo>
                    <a:cubicBezTo>
                      <a:pt x="8007" y="4236"/>
                      <a:pt x="9130" y="5720"/>
                      <a:pt x="11082" y="6540"/>
                    </a:cubicBezTo>
                    <a:cubicBezTo>
                      <a:pt x="13035" y="7360"/>
                      <a:pt x="15991" y="7766"/>
                      <a:pt x="17958" y="8793"/>
                    </a:cubicBezTo>
                    <a:cubicBezTo>
                      <a:pt x="19925" y="9820"/>
                      <a:pt x="22106" y="9107"/>
                      <a:pt x="23417" y="12480"/>
                    </a:cubicBezTo>
                    <a:lnTo>
                      <a:pt x="25585" y="28767"/>
                    </a:lnTo>
                    <a:cubicBezTo>
                      <a:pt x="24375" y="31430"/>
                      <a:pt x="20858" y="30821"/>
                      <a:pt x="17886" y="30352"/>
                    </a:cubicBezTo>
                    <a:cubicBezTo>
                      <a:pt x="15721" y="30480"/>
                      <a:pt x="15743" y="31859"/>
                      <a:pt x="14054" y="31126"/>
                    </a:cubicBezTo>
                    <a:cubicBezTo>
                      <a:pt x="12365" y="30393"/>
                      <a:pt x="11297" y="40243"/>
                      <a:pt x="9370" y="36010"/>
                    </a:cubicBezTo>
                    <a:lnTo>
                      <a:pt x="9" y="1143"/>
                    </a:lnTo>
                    <a:close/>
                  </a:path>
                </a:pathLst>
              </a:cu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xmlns="" id="{718F8DED-87EF-46D1-BE2C-DA09AFEFEB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3709" y="1128184"/>
                <a:ext cx="3500772" cy="3302615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xmlns="" id="{88287F5F-82FC-4113-9A9D-417EB4EC82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822" y="752168"/>
                <a:ext cx="2616448" cy="2761806"/>
              </a:xfrm>
              <a:prstGeom prst="rect">
                <a:avLst/>
              </a:prstGeom>
            </p:spPr>
          </p:pic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A7BF85CA-6DC4-4EB2-8958-A5AA19329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38263" y="3852332"/>
              <a:ext cx="1701901" cy="1129974"/>
            </a:xfrm>
            <a:prstGeom prst="rect">
              <a:avLst/>
            </a:prstGeom>
            <a:ln>
              <a:noFill/>
            </a:ln>
          </p:spPr>
        </p:pic>
        <p:sp>
          <p:nvSpPr>
            <p:cNvPr id="55" name="Flowchart: Document 45">
              <a:extLst>
                <a:ext uri="{FF2B5EF4-FFF2-40B4-BE49-F238E27FC236}">
                  <a16:creationId xmlns:a16="http://schemas.microsoft.com/office/drawing/2014/main" xmlns="" id="{8D190EAE-FE67-420C-9142-D0CECA9DBE7E}"/>
                </a:ext>
              </a:extLst>
            </p:cNvPr>
            <p:cNvSpPr/>
            <p:nvPr/>
          </p:nvSpPr>
          <p:spPr>
            <a:xfrm rot="11941283">
              <a:off x="15772251" y="3609859"/>
              <a:ext cx="2940397" cy="998462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2632"/>
                <a:gd name="connsiteY0" fmla="*/ 0 h 26135"/>
                <a:gd name="connsiteX1" fmla="*/ 22632 w 22632"/>
                <a:gd name="connsiteY1" fmla="*/ 4811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20464 w 22632"/>
                <a:gd name="connsiteY1" fmla="*/ 5846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2236"/>
                <a:gd name="connsiteX1" fmla="*/ 20464 w 22632"/>
                <a:gd name="connsiteY1" fmla="*/ 5846 h 22236"/>
                <a:gd name="connsiteX2" fmla="*/ 22632 w 22632"/>
                <a:gd name="connsiteY2" fmla="*/ 22133 h 22236"/>
                <a:gd name="connsiteX3" fmla="*/ 4797 w 22632"/>
                <a:gd name="connsiteY3" fmla="*/ 19317 h 22236"/>
                <a:gd name="connsiteX4" fmla="*/ 0 w 22632"/>
                <a:gd name="connsiteY4" fmla="*/ 0 h 22236"/>
                <a:gd name="connsiteX0" fmla="*/ 0 w 22632"/>
                <a:gd name="connsiteY0" fmla="*/ 0 h 22817"/>
                <a:gd name="connsiteX1" fmla="*/ 20464 w 22632"/>
                <a:gd name="connsiteY1" fmla="*/ 5846 h 22817"/>
                <a:gd name="connsiteX2" fmla="*/ 22632 w 22632"/>
                <a:gd name="connsiteY2" fmla="*/ 22133 h 22817"/>
                <a:gd name="connsiteX3" fmla="*/ 11893 w 22632"/>
                <a:gd name="connsiteY3" fmla="*/ 18389 h 22817"/>
                <a:gd name="connsiteX4" fmla="*/ 4797 w 22632"/>
                <a:gd name="connsiteY4" fmla="*/ 19317 h 22817"/>
                <a:gd name="connsiteX5" fmla="*/ 0 w 22632"/>
                <a:gd name="connsiteY5" fmla="*/ 0 h 22817"/>
                <a:gd name="connsiteX0" fmla="*/ 0 w 22632"/>
                <a:gd name="connsiteY0" fmla="*/ 837 h 23654"/>
                <a:gd name="connsiteX1" fmla="*/ 11094 w 22632"/>
                <a:gd name="connsiteY1" fmla="*/ 4518 h 23654"/>
                <a:gd name="connsiteX2" fmla="*/ 20464 w 22632"/>
                <a:gd name="connsiteY2" fmla="*/ 6683 h 23654"/>
                <a:gd name="connsiteX3" fmla="*/ 22632 w 22632"/>
                <a:gd name="connsiteY3" fmla="*/ 22970 h 23654"/>
                <a:gd name="connsiteX4" fmla="*/ 11893 w 22632"/>
                <a:gd name="connsiteY4" fmla="*/ 19226 h 23654"/>
                <a:gd name="connsiteX5" fmla="*/ 4797 w 22632"/>
                <a:gd name="connsiteY5" fmla="*/ 20154 h 23654"/>
                <a:gd name="connsiteX6" fmla="*/ 0 w 22632"/>
                <a:gd name="connsiteY6" fmla="*/ 837 h 23654"/>
                <a:gd name="connsiteX0" fmla="*/ 0 w 22632"/>
                <a:gd name="connsiteY0" fmla="*/ 4859 h 27676"/>
                <a:gd name="connsiteX1" fmla="*/ 8847 w 22632"/>
                <a:gd name="connsiteY1" fmla="*/ 202 h 27676"/>
                <a:gd name="connsiteX2" fmla="*/ 20464 w 22632"/>
                <a:gd name="connsiteY2" fmla="*/ 10705 h 27676"/>
                <a:gd name="connsiteX3" fmla="*/ 22632 w 22632"/>
                <a:gd name="connsiteY3" fmla="*/ 26992 h 27676"/>
                <a:gd name="connsiteX4" fmla="*/ 11893 w 22632"/>
                <a:gd name="connsiteY4" fmla="*/ 23248 h 27676"/>
                <a:gd name="connsiteX5" fmla="*/ 4797 w 22632"/>
                <a:gd name="connsiteY5" fmla="*/ 24176 h 27676"/>
                <a:gd name="connsiteX6" fmla="*/ 0 w 22632"/>
                <a:gd name="connsiteY6" fmla="*/ 4859 h 27676"/>
                <a:gd name="connsiteX0" fmla="*/ 0 w 22632"/>
                <a:gd name="connsiteY0" fmla="*/ 4859 h 27499"/>
                <a:gd name="connsiteX1" fmla="*/ 8847 w 22632"/>
                <a:gd name="connsiteY1" fmla="*/ 202 h 27499"/>
                <a:gd name="connsiteX2" fmla="*/ 20464 w 22632"/>
                <a:gd name="connsiteY2" fmla="*/ 10705 h 27499"/>
                <a:gd name="connsiteX3" fmla="*/ 22632 w 22632"/>
                <a:gd name="connsiteY3" fmla="*/ 26992 h 27499"/>
                <a:gd name="connsiteX4" fmla="*/ 11112 w 22632"/>
                <a:gd name="connsiteY4" fmla="*/ 20523 h 27499"/>
                <a:gd name="connsiteX5" fmla="*/ 4797 w 22632"/>
                <a:gd name="connsiteY5" fmla="*/ 24176 h 27499"/>
                <a:gd name="connsiteX6" fmla="*/ 0 w 22632"/>
                <a:gd name="connsiteY6" fmla="*/ 4859 h 27499"/>
                <a:gd name="connsiteX0" fmla="*/ 0 w 22632"/>
                <a:gd name="connsiteY0" fmla="*/ 1663 h 24303"/>
                <a:gd name="connsiteX1" fmla="*/ 8662 w 22632"/>
                <a:gd name="connsiteY1" fmla="*/ 1349 h 24303"/>
                <a:gd name="connsiteX2" fmla="*/ 20464 w 22632"/>
                <a:gd name="connsiteY2" fmla="*/ 7509 h 24303"/>
                <a:gd name="connsiteX3" fmla="*/ 22632 w 22632"/>
                <a:gd name="connsiteY3" fmla="*/ 23796 h 24303"/>
                <a:gd name="connsiteX4" fmla="*/ 11112 w 22632"/>
                <a:gd name="connsiteY4" fmla="*/ 17327 h 24303"/>
                <a:gd name="connsiteX5" fmla="*/ 4797 w 22632"/>
                <a:gd name="connsiteY5" fmla="*/ 20980 h 24303"/>
                <a:gd name="connsiteX6" fmla="*/ 0 w 22632"/>
                <a:gd name="connsiteY6" fmla="*/ 1663 h 24303"/>
                <a:gd name="connsiteX0" fmla="*/ 0 w 24552"/>
                <a:gd name="connsiteY0" fmla="*/ 1096 h 26236"/>
                <a:gd name="connsiteX1" fmla="*/ 10582 w 24552"/>
                <a:gd name="connsiteY1" fmla="*/ 3282 h 26236"/>
                <a:gd name="connsiteX2" fmla="*/ 22384 w 24552"/>
                <a:gd name="connsiteY2" fmla="*/ 9442 h 26236"/>
                <a:gd name="connsiteX3" fmla="*/ 24552 w 24552"/>
                <a:gd name="connsiteY3" fmla="*/ 25729 h 26236"/>
                <a:gd name="connsiteX4" fmla="*/ 13032 w 24552"/>
                <a:gd name="connsiteY4" fmla="*/ 19260 h 26236"/>
                <a:gd name="connsiteX5" fmla="*/ 6717 w 24552"/>
                <a:gd name="connsiteY5" fmla="*/ 22913 h 26236"/>
                <a:gd name="connsiteX6" fmla="*/ 0 w 24552"/>
                <a:gd name="connsiteY6" fmla="*/ 1096 h 26236"/>
                <a:gd name="connsiteX0" fmla="*/ 0 w 24552"/>
                <a:gd name="connsiteY0" fmla="*/ 964 h 26104"/>
                <a:gd name="connsiteX1" fmla="*/ 10582 w 24552"/>
                <a:gd name="connsiteY1" fmla="*/ 3150 h 26104"/>
                <a:gd name="connsiteX2" fmla="*/ 16873 w 24552"/>
                <a:gd name="connsiteY2" fmla="*/ 3694 h 26104"/>
                <a:gd name="connsiteX3" fmla="*/ 22384 w 24552"/>
                <a:gd name="connsiteY3" fmla="*/ 9310 h 26104"/>
                <a:gd name="connsiteX4" fmla="*/ 24552 w 24552"/>
                <a:gd name="connsiteY4" fmla="*/ 25597 h 26104"/>
                <a:gd name="connsiteX5" fmla="*/ 13032 w 24552"/>
                <a:gd name="connsiteY5" fmla="*/ 19128 h 26104"/>
                <a:gd name="connsiteX6" fmla="*/ 6717 w 24552"/>
                <a:gd name="connsiteY6" fmla="*/ 22781 h 26104"/>
                <a:gd name="connsiteX7" fmla="*/ 0 w 24552"/>
                <a:gd name="connsiteY7" fmla="*/ 964 h 26104"/>
                <a:gd name="connsiteX0" fmla="*/ 11 w 24563"/>
                <a:gd name="connsiteY0" fmla="*/ 1753 h 26893"/>
                <a:gd name="connsiteX1" fmla="*/ 5221 w 24563"/>
                <a:gd name="connsiteY1" fmla="*/ 1491 h 26893"/>
                <a:gd name="connsiteX2" fmla="*/ 10593 w 24563"/>
                <a:gd name="connsiteY2" fmla="*/ 3939 h 26893"/>
                <a:gd name="connsiteX3" fmla="*/ 16884 w 24563"/>
                <a:gd name="connsiteY3" fmla="*/ 4483 h 26893"/>
                <a:gd name="connsiteX4" fmla="*/ 22395 w 24563"/>
                <a:gd name="connsiteY4" fmla="*/ 10099 h 26893"/>
                <a:gd name="connsiteX5" fmla="*/ 24563 w 24563"/>
                <a:gd name="connsiteY5" fmla="*/ 26386 h 26893"/>
                <a:gd name="connsiteX6" fmla="*/ 13043 w 24563"/>
                <a:gd name="connsiteY6" fmla="*/ 19917 h 26893"/>
                <a:gd name="connsiteX7" fmla="*/ 6728 w 24563"/>
                <a:gd name="connsiteY7" fmla="*/ 23570 h 26893"/>
                <a:gd name="connsiteX8" fmla="*/ 11 w 24563"/>
                <a:gd name="connsiteY8" fmla="*/ 1753 h 2689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884 w 24563"/>
                <a:gd name="connsiteY3" fmla="*/ 4483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6728 w 24563"/>
                <a:gd name="connsiteY7" fmla="*/ 23570 h 28383"/>
                <a:gd name="connsiteX8" fmla="*/ 11 w 24563"/>
                <a:gd name="connsiteY8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884 w 24563"/>
                <a:gd name="connsiteY3" fmla="*/ 4483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186 w 24563"/>
                <a:gd name="connsiteY2" fmla="*/ 6301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060 w 24563"/>
                <a:gd name="connsiteY2" fmla="*/ 4159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34429"/>
                <a:gd name="connsiteX1" fmla="*/ 5221 w 24563"/>
                <a:gd name="connsiteY1" fmla="*/ 1491 h 34429"/>
                <a:gd name="connsiteX2" fmla="*/ 10060 w 24563"/>
                <a:gd name="connsiteY2" fmla="*/ 4159 h 34429"/>
                <a:gd name="connsiteX3" fmla="*/ 16936 w 24563"/>
                <a:gd name="connsiteY3" fmla="*/ 6412 h 34429"/>
                <a:gd name="connsiteX4" fmla="*/ 22395 w 24563"/>
                <a:gd name="connsiteY4" fmla="*/ 10099 h 34429"/>
                <a:gd name="connsiteX5" fmla="*/ 24563 w 24563"/>
                <a:gd name="connsiteY5" fmla="*/ 26386 h 34429"/>
                <a:gd name="connsiteX6" fmla="*/ 16864 w 24563"/>
                <a:gd name="connsiteY6" fmla="*/ 27971 h 34429"/>
                <a:gd name="connsiteX7" fmla="*/ 12684 w 24563"/>
                <a:gd name="connsiteY7" fmla="*/ 24622 h 34429"/>
                <a:gd name="connsiteX8" fmla="*/ 8348 w 24563"/>
                <a:gd name="connsiteY8" fmla="*/ 33629 h 34429"/>
                <a:gd name="connsiteX9" fmla="*/ 11 w 24563"/>
                <a:gd name="connsiteY9" fmla="*/ 1753 h 34429"/>
                <a:gd name="connsiteX0" fmla="*/ 11 w 24563"/>
                <a:gd name="connsiteY0" fmla="*/ 1753 h 34689"/>
                <a:gd name="connsiteX1" fmla="*/ 5221 w 24563"/>
                <a:gd name="connsiteY1" fmla="*/ 1491 h 34689"/>
                <a:gd name="connsiteX2" fmla="*/ 10060 w 24563"/>
                <a:gd name="connsiteY2" fmla="*/ 4159 h 34689"/>
                <a:gd name="connsiteX3" fmla="*/ 16936 w 24563"/>
                <a:gd name="connsiteY3" fmla="*/ 6412 h 34689"/>
                <a:gd name="connsiteX4" fmla="*/ 22395 w 24563"/>
                <a:gd name="connsiteY4" fmla="*/ 10099 h 34689"/>
                <a:gd name="connsiteX5" fmla="*/ 24563 w 24563"/>
                <a:gd name="connsiteY5" fmla="*/ 26386 h 34689"/>
                <a:gd name="connsiteX6" fmla="*/ 16864 w 24563"/>
                <a:gd name="connsiteY6" fmla="*/ 27971 h 34689"/>
                <a:gd name="connsiteX7" fmla="*/ 13032 w 24563"/>
                <a:gd name="connsiteY7" fmla="*/ 28745 h 34689"/>
                <a:gd name="connsiteX8" fmla="*/ 8348 w 24563"/>
                <a:gd name="connsiteY8" fmla="*/ 33629 h 34689"/>
                <a:gd name="connsiteX9" fmla="*/ 11 w 24563"/>
                <a:gd name="connsiteY9" fmla="*/ 1753 h 34689"/>
                <a:gd name="connsiteX0" fmla="*/ 9 w 25585"/>
                <a:gd name="connsiteY0" fmla="*/ 1143 h 37070"/>
                <a:gd name="connsiteX1" fmla="*/ 6243 w 25585"/>
                <a:gd name="connsiteY1" fmla="*/ 3872 h 37070"/>
                <a:gd name="connsiteX2" fmla="*/ 11082 w 25585"/>
                <a:gd name="connsiteY2" fmla="*/ 6540 h 37070"/>
                <a:gd name="connsiteX3" fmla="*/ 17958 w 25585"/>
                <a:gd name="connsiteY3" fmla="*/ 8793 h 37070"/>
                <a:gd name="connsiteX4" fmla="*/ 23417 w 25585"/>
                <a:gd name="connsiteY4" fmla="*/ 12480 h 37070"/>
                <a:gd name="connsiteX5" fmla="*/ 25585 w 25585"/>
                <a:gd name="connsiteY5" fmla="*/ 28767 h 37070"/>
                <a:gd name="connsiteX6" fmla="*/ 17886 w 25585"/>
                <a:gd name="connsiteY6" fmla="*/ 30352 h 37070"/>
                <a:gd name="connsiteX7" fmla="*/ 14054 w 25585"/>
                <a:gd name="connsiteY7" fmla="*/ 31126 h 37070"/>
                <a:gd name="connsiteX8" fmla="*/ 9370 w 25585"/>
                <a:gd name="connsiteY8" fmla="*/ 36010 h 37070"/>
                <a:gd name="connsiteX9" fmla="*/ 9 w 25585"/>
                <a:gd name="connsiteY9" fmla="*/ 1143 h 37070"/>
                <a:gd name="connsiteX0" fmla="*/ 9 w 25585"/>
                <a:gd name="connsiteY0" fmla="*/ 1143 h 31339"/>
                <a:gd name="connsiteX1" fmla="*/ 6243 w 25585"/>
                <a:gd name="connsiteY1" fmla="*/ 3872 h 31339"/>
                <a:gd name="connsiteX2" fmla="*/ 11082 w 25585"/>
                <a:gd name="connsiteY2" fmla="*/ 6540 h 31339"/>
                <a:gd name="connsiteX3" fmla="*/ 17958 w 25585"/>
                <a:gd name="connsiteY3" fmla="*/ 8793 h 31339"/>
                <a:gd name="connsiteX4" fmla="*/ 23417 w 25585"/>
                <a:gd name="connsiteY4" fmla="*/ 12480 h 31339"/>
                <a:gd name="connsiteX5" fmla="*/ 25585 w 25585"/>
                <a:gd name="connsiteY5" fmla="*/ 28767 h 31339"/>
                <a:gd name="connsiteX6" fmla="*/ 17886 w 25585"/>
                <a:gd name="connsiteY6" fmla="*/ 30352 h 31339"/>
                <a:gd name="connsiteX7" fmla="*/ 14054 w 25585"/>
                <a:gd name="connsiteY7" fmla="*/ 31126 h 31339"/>
                <a:gd name="connsiteX8" fmla="*/ 5412 w 25585"/>
                <a:gd name="connsiteY8" fmla="*/ 25422 h 31339"/>
                <a:gd name="connsiteX9" fmla="*/ 9 w 25585"/>
                <a:gd name="connsiteY9" fmla="*/ 1143 h 31339"/>
                <a:gd name="connsiteX0" fmla="*/ 9 w 25585"/>
                <a:gd name="connsiteY0" fmla="*/ 1143 h 31339"/>
                <a:gd name="connsiteX1" fmla="*/ 6243 w 25585"/>
                <a:gd name="connsiteY1" fmla="*/ 3872 h 31339"/>
                <a:gd name="connsiteX2" fmla="*/ 11082 w 25585"/>
                <a:gd name="connsiteY2" fmla="*/ 6540 h 31339"/>
                <a:gd name="connsiteX3" fmla="*/ 18199 w 25585"/>
                <a:gd name="connsiteY3" fmla="*/ 11160 h 31339"/>
                <a:gd name="connsiteX4" fmla="*/ 23417 w 25585"/>
                <a:gd name="connsiteY4" fmla="*/ 12480 h 31339"/>
                <a:gd name="connsiteX5" fmla="*/ 25585 w 25585"/>
                <a:gd name="connsiteY5" fmla="*/ 28767 h 31339"/>
                <a:gd name="connsiteX6" fmla="*/ 17886 w 25585"/>
                <a:gd name="connsiteY6" fmla="*/ 30352 h 31339"/>
                <a:gd name="connsiteX7" fmla="*/ 14054 w 25585"/>
                <a:gd name="connsiteY7" fmla="*/ 31126 h 31339"/>
                <a:gd name="connsiteX8" fmla="*/ 5412 w 25585"/>
                <a:gd name="connsiteY8" fmla="*/ 25422 h 31339"/>
                <a:gd name="connsiteX9" fmla="*/ 9 w 25585"/>
                <a:gd name="connsiteY9" fmla="*/ 1143 h 31339"/>
                <a:gd name="connsiteX0" fmla="*/ 9 w 25585"/>
                <a:gd name="connsiteY0" fmla="*/ 1143 h 30764"/>
                <a:gd name="connsiteX1" fmla="*/ 6243 w 25585"/>
                <a:gd name="connsiteY1" fmla="*/ 3872 h 30764"/>
                <a:gd name="connsiteX2" fmla="*/ 11082 w 25585"/>
                <a:gd name="connsiteY2" fmla="*/ 6540 h 30764"/>
                <a:gd name="connsiteX3" fmla="*/ 18199 w 25585"/>
                <a:gd name="connsiteY3" fmla="*/ 11160 h 30764"/>
                <a:gd name="connsiteX4" fmla="*/ 23417 w 25585"/>
                <a:gd name="connsiteY4" fmla="*/ 12480 h 30764"/>
                <a:gd name="connsiteX5" fmla="*/ 25585 w 25585"/>
                <a:gd name="connsiteY5" fmla="*/ 28767 h 30764"/>
                <a:gd name="connsiteX6" fmla="*/ 17886 w 25585"/>
                <a:gd name="connsiteY6" fmla="*/ 30352 h 30764"/>
                <a:gd name="connsiteX7" fmla="*/ 14366 w 25585"/>
                <a:gd name="connsiteY7" fmla="*/ 24085 h 30764"/>
                <a:gd name="connsiteX8" fmla="*/ 5412 w 25585"/>
                <a:gd name="connsiteY8" fmla="*/ 25422 h 30764"/>
                <a:gd name="connsiteX9" fmla="*/ 9 w 25585"/>
                <a:gd name="connsiteY9" fmla="*/ 1143 h 30764"/>
                <a:gd name="connsiteX0" fmla="*/ 9 w 25585"/>
                <a:gd name="connsiteY0" fmla="*/ 1143 h 29517"/>
                <a:gd name="connsiteX1" fmla="*/ 6243 w 25585"/>
                <a:gd name="connsiteY1" fmla="*/ 3872 h 29517"/>
                <a:gd name="connsiteX2" fmla="*/ 11082 w 25585"/>
                <a:gd name="connsiteY2" fmla="*/ 6540 h 29517"/>
                <a:gd name="connsiteX3" fmla="*/ 18199 w 25585"/>
                <a:gd name="connsiteY3" fmla="*/ 11160 h 29517"/>
                <a:gd name="connsiteX4" fmla="*/ 23417 w 25585"/>
                <a:gd name="connsiteY4" fmla="*/ 12480 h 29517"/>
                <a:gd name="connsiteX5" fmla="*/ 25585 w 25585"/>
                <a:gd name="connsiteY5" fmla="*/ 28767 h 29517"/>
                <a:gd name="connsiteX6" fmla="*/ 20624 w 25585"/>
                <a:gd name="connsiteY6" fmla="*/ 25714 h 29517"/>
                <a:gd name="connsiteX7" fmla="*/ 14366 w 25585"/>
                <a:gd name="connsiteY7" fmla="*/ 24085 h 29517"/>
                <a:gd name="connsiteX8" fmla="*/ 5412 w 25585"/>
                <a:gd name="connsiteY8" fmla="*/ 25422 h 29517"/>
                <a:gd name="connsiteX9" fmla="*/ 9 w 25585"/>
                <a:gd name="connsiteY9" fmla="*/ 1143 h 29517"/>
                <a:gd name="connsiteX0" fmla="*/ 9 w 28086"/>
                <a:gd name="connsiteY0" fmla="*/ 1143 h 26896"/>
                <a:gd name="connsiteX1" fmla="*/ 6243 w 28086"/>
                <a:gd name="connsiteY1" fmla="*/ 3872 h 26896"/>
                <a:gd name="connsiteX2" fmla="*/ 11082 w 28086"/>
                <a:gd name="connsiteY2" fmla="*/ 6540 h 26896"/>
                <a:gd name="connsiteX3" fmla="*/ 18199 w 28086"/>
                <a:gd name="connsiteY3" fmla="*/ 11160 h 26896"/>
                <a:gd name="connsiteX4" fmla="*/ 23417 w 28086"/>
                <a:gd name="connsiteY4" fmla="*/ 12480 h 26896"/>
                <a:gd name="connsiteX5" fmla="*/ 28086 w 28086"/>
                <a:gd name="connsiteY5" fmla="*/ 22609 h 26896"/>
                <a:gd name="connsiteX6" fmla="*/ 20624 w 28086"/>
                <a:gd name="connsiteY6" fmla="*/ 25714 h 26896"/>
                <a:gd name="connsiteX7" fmla="*/ 14366 w 28086"/>
                <a:gd name="connsiteY7" fmla="*/ 24085 h 26896"/>
                <a:gd name="connsiteX8" fmla="*/ 5412 w 28086"/>
                <a:gd name="connsiteY8" fmla="*/ 25422 h 26896"/>
                <a:gd name="connsiteX9" fmla="*/ 9 w 28086"/>
                <a:gd name="connsiteY9" fmla="*/ 1143 h 26896"/>
                <a:gd name="connsiteX0" fmla="*/ 9 w 28876"/>
                <a:gd name="connsiteY0" fmla="*/ 1143 h 26896"/>
                <a:gd name="connsiteX1" fmla="*/ 6243 w 28876"/>
                <a:gd name="connsiteY1" fmla="*/ 3872 h 26896"/>
                <a:gd name="connsiteX2" fmla="*/ 11082 w 28876"/>
                <a:gd name="connsiteY2" fmla="*/ 6540 h 26896"/>
                <a:gd name="connsiteX3" fmla="*/ 18199 w 28876"/>
                <a:gd name="connsiteY3" fmla="*/ 11160 h 26896"/>
                <a:gd name="connsiteX4" fmla="*/ 28876 w 28876"/>
                <a:gd name="connsiteY4" fmla="*/ 16255 h 26896"/>
                <a:gd name="connsiteX5" fmla="*/ 28086 w 28876"/>
                <a:gd name="connsiteY5" fmla="*/ 22609 h 26896"/>
                <a:gd name="connsiteX6" fmla="*/ 20624 w 28876"/>
                <a:gd name="connsiteY6" fmla="*/ 25714 h 26896"/>
                <a:gd name="connsiteX7" fmla="*/ 14366 w 28876"/>
                <a:gd name="connsiteY7" fmla="*/ 24085 h 26896"/>
                <a:gd name="connsiteX8" fmla="*/ 5412 w 28876"/>
                <a:gd name="connsiteY8" fmla="*/ 25422 h 26896"/>
                <a:gd name="connsiteX9" fmla="*/ 9 w 28876"/>
                <a:gd name="connsiteY9" fmla="*/ 1143 h 26896"/>
                <a:gd name="connsiteX0" fmla="*/ 9 w 28876"/>
                <a:gd name="connsiteY0" fmla="*/ 1143 h 26896"/>
                <a:gd name="connsiteX1" fmla="*/ 6243 w 28876"/>
                <a:gd name="connsiteY1" fmla="*/ 3872 h 26896"/>
                <a:gd name="connsiteX2" fmla="*/ 11082 w 28876"/>
                <a:gd name="connsiteY2" fmla="*/ 6540 h 26896"/>
                <a:gd name="connsiteX3" fmla="*/ 18475 w 28876"/>
                <a:gd name="connsiteY3" fmla="*/ 12933 h 26896"/>
                <a:gd name="connsiteX4" fmla="*/ 28876 w 28876"/>
                <a:gd name="connsiteY4" fmla="*/ 16255 h 26896"/>
                <a:gd name="connsiteX5" fmla="*/ 28086 w 28876"/>
                <a:gd name="connsiteY5" fmla="*/ 22609 h 26896"/>
                <a:gd name="connsiteX6" fmla="*/ 20624 w 28876"/>
                <a:gd name="connsiteY6" fmla="*/ 25714 h 26896"/>
                <a:gd name="connsiteX7" fmla="*/ 14366 w 28876"/>
                <a:gd name="connsiteY7" fmla="*/ 24085 h 26896"/>
                <a:gd name="connsiteX8" fmla="*/ 5412 w 28876"/>
                <a:gd name="connsiteY8" fmla="*/ 25422 h 26896"/>
                <a:gd name="connsiteX9" fmla="*/ 9 w 28876"/>
                <a:gd name="connsiteY9" fmla="*/ 1143 h 26896"/>
                <a:gd name="connsiteX0" fmla="*/ 3552 w 32419"/>
                <a:gd name="connsiteY0" fmla="*/ 1143 h 25831"/>
                <a:gd name="connsiteX1" fmla="*/ 9786 w 32419"/>
                <a:gd name="connsiteY1" fmla="*/ 3872 h 25831"/>
                <a:gd name="connsiteX2" fmla="*/ 14625 w 32419"/>
                <a:gd name="connsiteY2" fmla="*/ 6540 h 25831"/>
                <a:gd name="connsiteX3" fmla="*/ 22018 w 32419"/>
                <a:gd name="connsiteY3" fmla="*/ 12933 h 25831"/>
                <a:gd name="connsiteX4" fmla="*/ 32419 w 32419"/>
                <a:gd name="connsiteY4" fmla="*/ 16255 h 25831"/>
                <a:gd name="connsiteX5" fmla="*/ 31629 w 32419"/>
                <a:gd name="connsiteY5" fmla="*/ 22609 h 25831"/>
                <a:gd name="connsiteX6" fmla="*/ 24167 w 32419"/>
                <a:gd name="connsiteY6" fmla="*/ 25714 h 25831"/>
                <a:gd name="connsiteX7" fmla="*/ 17909 w 32419"/>
                <a:gd name="connsiteY7" fmla="*/ 24085 h 25831"/>
                <a:gd name="connsiteX8" fmla="*/ 0 w 32419"/>
                <a:gd name="connsiteY8" fmla="*/ 11558 h 25831"/>
                <a:gd name="connsiteX9" fmla="*/ 3552 w 32419"/>
                <a:gd name="connsiteY9" fmla="*/ 1143 h 25831"/>
                <a:gd name="connsiteX0" fmla="*/ 3552 w 32419"/>
                <a:gd name="connsiteY0" fmla="*/ 1143 h 25831"/>
                <a:gd name="connsiteX1" fmla="*/ 9786 w 32419"/>
                <a:gd name="connsiteY1" fmla="*/ 3872 h 25831"/>
                <a:gd name="connsiteX2" fmla="*/ 14625 w 32419"/>
                <a:gd name="connsiteY2" fmla="*/ 6540 h 25831"/>
                <a:gd name="connsiteX3" fmla="*/ 22018 w 32419"/>
                <a:gd name="connsiteY3" fmla="*/ 12933 h 25831"/>
                <a:gd name="connsiteX4" fmla="*/ 32419 w 32419"/>
                <a:gd name="connsiteY4" fmla="*/ 16255 h 25831"/>
                <a:gd name="connsiteX5" fmla="*/ 31629 w 32419"/>
                <a:gd name="connsiteY5" fmla="*/ 22609 h 25831"/>
                <a:gd name="connsiteX6" fmla="*/ 24167 w 32419"/>
                <a:gd name="connsiteY6" fmla="*/ 25714 h 25831"/>
                <a:gd name="connsiteX7" fmla="*/ 16317 w 32419"/>
                <a:gd name="connsiteY7" fmla="*/ 19630 h 25831"/>
                <a:gd name="connsiteX8" fmla="*/ 0 w 32419"/>
                <a:gd name="connsiteY8" fmla="*/ 11558 h 25831"/>
                <a:gd name="connsiteX9" fmla="*/ 3552 w 32419"/>
                <a:gd name="connsiteY9" fmla="*/ 1143 h 25831"/>
                <a:gd name="connsiteX0" fmla="*/ 3552 w 32419"/>
                <a:gd name="connsiteY0" fmla="*/ 1143 h 23583"/>
                <a:gd name="connsiteX1" fmla="*/ 9786 w 32419"/>
                <a:gd name="connsiteY1" fmla="*/ 3872 h 23583"/>
                <a:gd name="connsiteX2" fmla="*/ 14625 w 32419"/>
                <a:gd name="connsiteY2" fmla="*/ 6540 h 23583"/>
                <a:gd name="connsiteX3" fmla="*/ 22018 w 32419"/>
                <a:gd name="connsiteY3" fmla="*/ 12933 h 23583"/>
                <a:gd name="connsiteX4" fmla="*/ 32419 w 32419"/>
                <a:gd name="connsiteY4" fmla="*/ 16255 h 23583"/>
                <a:gd name="connsiteX5" fmla="*/ 31629 w 32419"/>
                <a:gd name="connsiteY5" fmla="*/ 22609 h 23583"/>
                <a:gd name="connsiteX6" fmla="*/ 24491 w 32419"/>
                <a:gd name="connsiteY6" fmla="*/ 21215 h 23583"/>
                <a:gd name="connsiteX7" fmla="*/ 16317 w 32419"/>
                <a:gd name="connsiteY7" fmla="*/ 19630 h 23583"/>
                <a:gd name="connsiteX8" fmla="*/ 0 w 32419"/>
                <a:gd name="connsiteY8" fmla="*/ 11558 h 23583"/>
                <a:gd name="connsiteX9" fmla="*/ 3552 w 32419"/>
                <a:gd name="connsiteY9" fmla="*/ 1143 h 23583"/>
                <a:gd name="connsiteX0" fmla="*/ 3552 w 32419"/>
                <a:gd name="connsiteY0" fmla="*/ 1143 h 22237"/>
                <a:gd name="connsiteX1" fmla="*/ 9786 w 32419"/>
                <a:gd name="connsiteY1" fmla="*/ 3872 h 22237"/>
                <a:gd name="connsiteX2" fmla="*/ 14625 w 32419"/>
                <a:gd name="connsiteY2" fmla="*/ 6540 h 22237"/>
                <a:gd name="connsiteX3" fmla="*/ 22018 w 32419"/>
                <a:gd name="connsiteY3" fmla="*/ 12933 h 22237"/>
                <a:gd name="connsiteX4" fmla="*/ 32419 w 32419"/>
                <a:gd name="connsiteY4" fmla="*/ 16255 h 22237"/>
                <a:gd name="connsiteX5" fmla="*/ 28785 w 32419"/>
                <a:gd name="connsiteY5" fmla="*/ 20809 h 22237"/>
                <a:gd name="connsiteX6" fmla="*/ 24491 w 32419"/>
                <a:gd name="connsiteY6" fmla="*/ 21215 h 22237"/>
                <a:gd name="connsiteX7" fmla="*/ 16317 w 32419"/>
                <a:gd name="connsiteY7" fmla="*/ 19630 h 22237"/>
                <a:gd name="connsiteX8" fmla="*/ 0 w 32419"/>
                <a:gd name="connsiteY8" fmla="*/ 11558 h 22237"/>
                <a:gd name="connsiteX9" fmla="*/ 3552 w 32419"/>
                <a:gd name="connsiteY9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0 w 29614"/>
                <a:gd name="connsiteY8" fmla="*/ 11558 h 22237"/>
                <a:gd name="connsiteX9" fmla="*/ 3552 w 29614"/>
                <a:gd name="connsiteY9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7992 w 29614"/>
                <a:gd name="connsiteY8" fmla="*/ 15277 h 22237"/>
                <a:gd name="connsiteX9" fmla="*/ 0 w 29614"/>
                <a:gd name="connsiteY9" fmla="*/ 11558 h 22237"/>
                <a:gd name="connsiteX10" fmla="*/ 3552 w 29614"/>
                <a:gd name="connsiteY10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7755 w 29614"/>
                <a:gd name="connsiteY8" fmla="*/ 13757 h 22237"/>
                <a:gd name="connsiteX9" fmla="*/ 0 w 29614"/>
                <a:gd name="connsiteY9" fmla="*/ 11558 h 22237"/>
                <a:gd name="connsiteX10" fmla="*/ 3552 w 29614"/>
                <a:gd name="connsiteY10" fmla="*/ 1143 h 2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14" h="22237">
                  <a:moveTo>
                    <a:pt x="3552" y="1143"/>
                  </a:moveTo>
                  <a:cubicBezTo>
                    <a:pt x="3309" y="-2439"/>
                    <a:pt x="8022" y="3508"/>
                    <a:pt x="9786" y="3872"/>
                  </a:cubicBezTo>
                  <a:cubicBezTo>
                    <a:pt x="11550" y="4236"/>
                    <a:pt x="12586" y="5030"/>
                    <a:pt x="14625" y="6540"/>
                  </a:cubicBezTo>
                  <a:cubicBezTo>
                    <a:pt x="16664" y="8050"/>
                    <a:pt x="20051" y="11906"/>
                    <a:pt x="22018" y="12933"/>
                  </a:cubicBezTo>
                  <a:cubicBezTo>
                    <a:pt x="23985" y="13960"/>
                    <a:pt x="28303" y="11335"/>
                    <a:pt x="29614" y="14708"/>
                  </a:cubicBezTo>
                  <a:cubicBezTo>
                    <a:pt x="29351" y="16826"/>
                    <a:pt x="29048" y="18691"/>
                    <a:pt x="28785" y="20809"/>
                  </a:cubicBezTo>
                  <a:cubicBezTo>
                    <a:pt x="27575" y="23472"/>
                    <a:pt x="27463" y="21684"/>
                    <a:pt x="24491" y="21215"/>
                  </a:cubicBezTo>
                  <a:cubicBezTo>
                    <a:pt x="22326" y="21343"/>
                    <a:pt x="18006" y="20363"/>
                    <a:pt x="16317" y="19630"/>
                  </a:cubicBezTo>
                  <a:cubicBezTo>
                    <a:pt x="13594" y="18809"/>
                    <a:pt x="10474" y="15102"/>
                    <a:pt x="7755" y="13757"/>
                  </a:cubicBezTo>
                  <a:cubicBezTo>
                    <a:pt x="5036" y="12412"/>
                    <a:pt x="766" y="14083"/>
                    <a:pt x="0" y="11558"/>
                  </a:cubicBezTo>
                  <a:lnTo>
                    <a:pt x="3552" y="1143"/>
                  </a:lnTo>
                  <a:close/>
                </a:path>
              </a:pathLst>
            </a:cu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B81C694E-E712-441D-B131-A192B8202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6561" y="4115620"/>
              <a:ext cx="1143000" cy="91440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xmlns="" id="{DCA37273-4BAE-44CA-95B8-0AD87E402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5030" y="4176442"/>
              <a:ext cx="1143000" cy="91440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xmlns="" id="{9D9C3E44-7A8C-4314-8A36-47A68EA3D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75062" y="4438065"/>
              <a:ext cx="1143000" cy="91440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xmlns="" id="{77E97F12-284E-48FC-B134-B8EE37DDE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12059" y="4737129"/>
              <a:ext cx="1143000" cy="91440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xmlns="" id="{5FB183CD-5827-4EC9-A6B9-EDEB75FB4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4786" y="5085793"/>
              <a:ext cx="1143000" cy="91440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xmlns="" id="{95EC93D0-DA2D-4538-80FD-C89868844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73832" y="5527413"/>
              <a:ext cx="1143000" cy="9144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A0B2E1A0-35D8-45B8-BB4B-78C3DB09A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46567" y="5978456"/>
              <a:ext cx="1143000" cy="91440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xmlns="" id="{FBC66078-D8B3-4882-B5E7-E2714A984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74571" y="3852972"/>
              <a:ext cx="1058489" cy="1058489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xmlns="" id="{1AF09ABE-BB2E-420E-B7F6-1B46E02B7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9015" y="4281203"/>
              <a:ext cx="1058489" cy="1058489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xmlns="" id="{FB6180FC-FA7D-47E5-9E49-289F5CC43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43736" y="4799423"/>
              <a:ext cx="1058489" cy="1058489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xmlns="" id="{AC3E1DD3-2F95-41F9-9E2A-02EA89C6A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1978" y="3560021"/>
              <a:ext cx="1058489" cy="1058489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xmlns="" id="{2203979C-D851-4CAF-BBCF-9428820BC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1086" y="3499677"/>
              <a:ext cx="1058489" cy="1058489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xmlns="" id="{0026EDD6-E0A8-423E-83E4-D82551E4F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08784" y="3573772"/>
              <a:ext cx="1058489" cy="1058489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xmlns="" id="{7B26A77D-08C0-42BF-BCC4-A01A178CA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21872" y="3513163"/>
              <a:ext cx="1058489" cy="1058489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xmlns="" id="{C1A60379-41F2-42AB-AA5F-009523F755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569" b="89952" l="9770" r="92816">
                          <a14:foregroundMark x1="10632" y1="42584" x2="10632" y2="42584"/>
                          <a14:foregroundMark x1="92816" y1="42584" x2="92816" y2="425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78"/>
            <a:stretch/>
          </p:blipFill>
          <p:spPr>
            <a:xfrm>
              <a:off x="11878689" y="4147314"/>
              <a:ext cx="3653504" cy="1423805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xmlns="" id="{E6E524B2-602C-4792-BA1C-7F2DF1F72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01734" y="3840918"/>
              <a:ext cx="1900841" cy="130505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68DD23B6-F4F3-400B-B15E-3839A51B2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93397" y="3223300"/>
              <a:ext cx="1583084" cy="808528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xmlns="" id="{037D903B-2C76-456B-A0D8-207CB2ECE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65924" y="1453990"/>
              <a:ext cx="2531389" cy="2531389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xmlns="" id="{6ED42DE2-456F-4613-B9B7-979820EB9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52251" y="3631198"/>
              <a:ext cx="1058489" cy="1058489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xmlns="" id="{826EC52A-7608-44A3-B936-FBDBB4C0C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artisticMarker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13114" y="1949410"/>
              <a:ext cx="1713492" cy="171349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11B0DFDD-CEF1-4048-8D7A-C1C0FC6E8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76847" y="3084922"/>
              <a:ext cx="1233557" cy="957070"/>
            </a:xfrm>
            <a:prstGeom prst="rect">
              <a:avLst/>
            </a:prstGeom>
          </p:spPr>
        </p:pic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xmlns="" id="{13F3D5F1-622B-4868-BFFD-9B3DB3C2C19D}"/>
              </a:ext>
            </a:extLst>
          </p:cNvPr>
          <p:cNvGrpSpPr/>
          <p:nvPr/>
        </p:nvGrpSpPr>
        <p:grpSpPr>
          <a:xfrm>
            <a:off x="-261473" y="-33083"/>
            <a:ext cx="12815720" cy="6891083"/>
            <a:chOff x="-261473" y="-33083"/>
            <a:chExt cx="12815720" cy="689108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5E368DB2-2412-4D1F-A08B-378BF11C7250}"/>
                </a:ext>
              </a:extLst>
            </p:cNvPr>
            <p:cNvGrpSpPr/>
            <p:nvPr/>
          </p:nvGrpSpPr>
          <p:grpSpPr>
            <a:xfrm>
              <a:off x="-261473" y="-33083"/>
              <a:ext cx="12815720" cy="6891083"/>
              <a:chOff x="-298689" y="0"/>
              <a:chExt cx="12815720" cy="689108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xmlns="" id="{4FCE18FA-00F8-4CB4-B946-E5C70F61AF39}"/>
                  </a:ext>
                </a:extLst>
              </p:cNvPr>
              <p:cNvGrpSpPr/>
              <p:nvPr/>
            </p:nvGrpSpPr>
            <p:grpSpPr>
              <a:xfrm>
                <a:off x="-298689" y="0"/>
                <a:ext cx="12517012" cy="6891083"/>
                <a:chOff x="-298689" y="0"/>
                <a:chExt cx="12517012" cy="6891083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xmlns="" id="{DD066643-0674-4AFD-BCE6-46E01F2244EA}"/>
                    </a:ext>
                  </a:extLst>
                </p:cNvPr>
                <p:cNvGrpSpPr/>
                <p:nvPr/>
              </p:nvGrpSpPr>
              <p:grpSpPr>
                <a:xfrm>
                  <a:off x="-26324" y="0"/>
                  <a:ext cx="12244647" cy="6891083"/>
                  <a:chOff x="-52648" y="-16543"/>
                  <a:chExt cx="12244647" cy="6891083"/>
                </a:xfrm>
              </p:grpSpPr>
              <p:pic>
                <p:nvPicPr>
                  <p:cNvPr id="37" name="Picture 36">
                    <a:extLst>
                      <a:ext uri="{FF2B5EF4-FFF2-40B4-BE49-F238E27FC236}">
                        <a16:creationId xmlns:a16="http://schemas.microsoft.com/office/drawing/2014/main" xmlns="" id="{42D00DBB-F8B8-4A81-BEFC-70B3970F371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2648" y="-16543"/>
                    <a:ext cx="12244647" cy="6601096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38" name="Flowchart: Document 4">
                    <a:extLst>
                      <a:ext uri="{FF2B5EF4-FFF2-40B4-BE49-F238E27FC236}">
                        <a16:creationId xmlns:a16="http://schemas.microsoft.com/office/drawing/2014/main" xmlns="" id="{0EBF805E-9260-4A19-BB77-1740403E9E07}"/>
                      </a:ext>
                    </a:extLst>
                  </p:cNvPr>
                  <p:cNvSpPr/>
                  <p:nvPr/>
                </p:nvSpPr>
                <p:spPr>
                  <a:xfrm flipV="1">
                    <a:off x="-52648" y="2675417"/>
                    <a:ext cx="12244646" cy="3821015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" fmla="*/ 0 w 21600"/>
                      <a:gd name="connsiteY0" fmla="*/ 0 h 20172"/>
                      <a:gd name="connsiteX1" fmla="*/ 21600 w 21600"/>
                      <a:gd name="connsiteY1" fmla="*/ 0 h 20172"/>
                      <a:gd name="connsiteX2" fmla="*/ 21600 w 21600"/>
                      <a:gd name="connsiteY2" fmla="*/ 17322 h 20172"/>
                      <a:gd name="connsiteX3" fmla="*/ 0 w 21600"/>
                      <a:gd name="connsiteY3" fmla="*/ 20172 h 20172"/>
                      <a:gd name="connsiteX4" fmla="*/ 0 w 21600"/>
                      <a:gd name="connsiteY4" fmla="*/ 0 h 20172"/>
                      <a:gd name="connsiteX0" fmla="*/ 0 w 21600"/>
                      <a:gd name="connsiteY0" fmla="*/ 0 h 25206"/>
                      <a:gd name="connsiteX1" fmla="*/ 21600 w 21600"/>
                      <a:gd name="connsiteY1" fmla="*/ 0 h 25206"/>
                      <a:gd name="connsiteX2" fmla="*/ 21600 w 21600"/>
                      <a:gd name="connsiteY2" fmla="*/ 17322 h 25206"/>
                      <a:gd name="connsiteX3" fmla="*/ 9672 w 21600"/>
                      <a:gd name="connsiteY3" fmla="*/ 25144 h 25206"/>
                      <a:gd name="connsiteX4" fmla="*/ 0 w 21600"/>
                      <a:gd name="connsiteY4" fmla="*/ 20172 h 25206"/>
                      <a:gd name="connsiteX5" fmla="*/ 0 w 21600"/>
                      <a:gd name="connsiteY5" fmla="*/ 0 h 25206"/>
                      <a:gd name="connsiteX0" fmla="*/ 0 w 21600"/>
                      <a:gd name="connsiteY0" fmla="*/ 0 h 25230"/>
                      <a:gd name="connsiteX1" fmla="*/ 21600 w 21600"/>
                      <a:gd name="connsiteY1" fmla="*/ 0 h 25230"/>
                      <a:gd name="connsiteX2" fmla="*/ 21600 w 21600"/>
                      <a:gd name="connsiteY2" fmla="*/ 17322 h 25230"/>
                      <a:gd name="connsiteX3" fmla="*/ 15644 w 21600"/>
                      <a:gd name="connsiteY3" fmla="*/ 20370 h 25230"/>
                      <a:gd name="connsiteX4" fmla="*/ 9672 w 21600"/>
                      <a:gd name="connsiteY4" fmla="*/ 25144 h 25230"/>
                      <a:gd name="connsiteX5" fmla="*/ 0 w 21600"/>
                      <a:gd name="connsiteY5" fmla="*/ 20172 h 25230"/>
                      <a:gd name="connsiteX6" fmla="*/ 0 w 21600"/>
                      <a:gd name="connsiteY6" fmla="*/ 0 h 25230"/>
                      <a:gd name="connsiteX0" fmla="*/ 24 w 21624"/>
                      <a:gd name="connsiteY0" fmla="*/ 0 h 25230"/>
                      <a:gd name="connsiteX1" fmla="*/ 21624 w 21624"/>
                      <a:gd name="connsiteY1" fmla="*/ 0 h 25230"/>
                      <a:gd name="connsiteX2" fmla="*/ 21624 w 21624"/>
                      <a:gd name="connsiteY2" fmla="*/ 17322 h 25230"/>
                      <a:gd name="connsiteX3" fmla="*/ 15668 w 21624"/>
                      <a:gd name="connsiteY3" fmla="*/ 20370 h 25230"/>
                      <a:gd name="connsiteX4" fmla="*/ 9696 w 21624"/>
                      <a:gd name="connsiteY4" fmla="*/ 25144 h 25230"/>
                      <a:gd name="connsiteX5" fmla="*/ 0 w 21624"/>
                      <a:gd name="connsiteY5" fmla="*/ 15667 h 25230"/>
                      <a:gd name="connsiteX6" fmla="*/ 24 w 21624"/>
                      <a:gd name="connsiteY6" fmla="*/ 0 h 25230"/>
                      <a:gd name="connsiteX0" fmla="*/ 24 w 21624"/>
                      <a:gd name="connsiteY0" fmla="*/ 0 h 25223"/>
                      <a:gd name="connsiteX1" fmla="*/ 21624 w 21624"/>
                      <a:gd name="connsiteY1" fmla="*/ 0 h 25223"/>
                      <a:gd name="connsiteX2" fmla="*/ 21624 w 21624"/>
                      <a:gd name="connsiteY2" fmla="*/ 17322 h 25223"/>
                      <a:gd name="connsiteX3" fmla="*/ 17300 w 21624"/>
                      <a:gd name="connsiteY3" fmla="*/ 21202 h 25223"/>
                      <a:gd name="connsiteX4" fmla="*/ 15668 w 21624"/>
                      <a:gd name="connsiteY4" fmla="*/ 20370 h 25223"/>
                      <a:gd name="connsiteX5" fmla="*/ 9696 w 21624"/>
                      <a:gd name="connsiteY5" fmla="*/ 25144 h 25223"/>
                      <a:gd name="connsiteX6" fmla="*/ 0 w 21624"/>
                      <a:gd name="connsiteY6" fmla="*/ 15667 h 25223"/>
                      <a:gd name="connsiteX7" fmla="*/ 24 w 21624"/>
                      <a:gd name="connsiteY7" fmla="*/ 0 h 25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1624" h="25223">
                        <a:moveTo>
                          <a:pt x="24" y="0"/>
                        </a:moveTo>
                        <a:lnTo>
                          <a:pt x="21624" y="0"/>
                        </a:lnTo>
                        <a:lnTo>
                          <a:pt x="21624" y="17322"/>
                        </a:lnTo>
                        <a:cubicBezTo>
                          <a:pt x="20949" y="20631"/>
                          <a:pt x="18293" y="20694"/>
                          <a:pt x="17300" y="21202"/>
                        </a:cubicBezTo>
                        <a:cubicBezTo>
                          <a:pt x="16307" y="21710"/>
                          <a:pt x="16981" y="19488"/>
                          <a:pt x="15668" y="20370"/>
                        </a:cubicBezTo>
                        <a:cubicBezTo>
                          <a:pt x="14355" y="21252"/>
                          <a:pt x="11747" y="25883"/>
                          <a:pt x="9696" y="25144"/>
                        </a:cubicBezTo>
                        <a:cubicBezTo>
                          <a:pt x="7645" y="24405"/>
                          <a:pt x="1592" y="18837"/>
                          <a:pt x="0" y="15667"/>
                        </a:cubicBezTo>
                        <a:cubicBezTo>
                          <a:pt x="8" y="10445"/>
                          <a:pt x="16" y="5222"/>
                          <a:pt x="24" y="0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" name="Flowchart: Document 14">
                    <a:extLst>
                      <a:ext uri="{FF2B5EF4-FFF2-40B4-BE49-F238E27FC236}">
                        <a16:creationId xmlns:a16="http://schemas.microsoft.com/office/drawing/2014/main" xmlns="" id="{8C9B56D1-12B2-4BFF-B8CF-10005773BD66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-52648" y="4638961"/>
                    <a:ext cx="12244646" cy="2235579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" fmla="*/ 0 w 21600"/>
                      <a:gd name="connsiteY0" fmla="*/ 0 h 22538"/>
                      <a:gd name="connsiteX1" fmla="*/ 21600 w 21600"/>
                      <a:gd name="connsiteY1" fmla="*/ 0 h 22538"/>
                      <a:gd name="connsiteX2" fmla="*/ 21600 w 21600"/>
                      <a:gd name="connsiteY2" fmla="*/ 17322 h 22538"/>
                      <a:gd name="connsiteX3" fmla="*/ 11687 w 21600"/>
                      <a:gd name="connsiteY3" fmla="*/ 22019 h 22538"/>
                      <a:gd name="connsiteX4" fmla="*/ 0 w 21600"/>
                      <a:gd name="connsiteY4" fmla="*/ 20172 h 22538"/>
                      <a:gd name="connsiteX5" fmla="*/ 0 w 21600"/>
                      <a:gd name="connsiteY5" fmla="*/ 0 h 22538"/>
                      <a:gd name="connsiteX0" fmla="*/ 0 w 21600"/>
                      <a:gd name="connsiteY0" fmla="*/ 0 h 22134"/>
                      <a:gd name="connsiteX1" fmla="*/ 21600 w 21600"/>
                      <a:gd name="connsiteY1" fmla="*/ 0 h 22134"/>
                      <a:gd name="connsiteX2" fmla="*/ 21600 w 21600"/>
                      <a:gd name="connsiteY2" fmla="*/ 17322 h 22134"/>
                      <a:gd name="connsiteX3" fmla="*/ 11687 w 21600"/>
                      <a:gd name="connsiteY3" fmla="*/ 22019 h 22134"/>
                      <a:gd name="connsiteX4" fmla="*/ 5811 w 21600"/>
                      <a:gd name="connsiteY4" fmla="*/ 18336 h 22134"/>
                      <a:gd name="connsiteX5" fmla="*/ 0 w 21600"/>
                      <a:gd name="connsiteY5" fmla="*/ 20172 h 22134"/>
                      <a:gd name="connsiteX6" fmla="*/ 0 w 21600"/>
                      <a:gd name="connsiteY6" fmla="*/ 0 h 22134"/>
                      <a:gd name="connsiteX0" fmla="*/ 0 w 21600"/>
                      <a:gd name="connsiteY0" fmla="*/ 0 h 22134"/>
                      <a:gd name="connsiteX1" fmla="*/ 21600 w 21600"/>
                      <a:gd name="connsiteY1" fmla="*/ 0 h 22134"/>
                      <a:gd name="connsiteX2" fmla="*/ 21600 w 21600"/>
                      <a:gd name="connsiteY2" fmla="*/ 17322 h 22134"/>
                      <a:gd name="connsiteX3" fmla="*/ 11687 w 21600"/>
                      <a:gd name="connsiteY3" fmla="*/ 22019 h 22134"/>
                      <a:gd name="connsiteX4" fmla="*/ 5811 w 21600"/>
                      <a:gd name="connsiteY4" fmla="*/ 18336 h 22134"/>
                      <a:gd name="connsiteX5" fmla="*/ 0 w 21600"/>
                      <a:gd name="connsiteY5" fmla="*/ 20172 h 22134"/>
                      <a:gd name="connsiteX6" fmla="*/ 0 w 21600"/>
                      <a:gd name="connsiteY6" fmla="*/ 0 h 22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600" h="22134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17322"/>
                        </a:lnTo>
                        <a:cubicBezTo>
                          <a:pt x="19863" y="20645"/>
                          <a:pt x="15360" y="16420"/>
                          <a:pt x="11687" y="22019"/>
                        </a:cubicBezTo>
                        <a:cubicBezTo>
                          <a:pt x="9076" y="22882"/>
                          <a:pt x="7759" y="18644"/>
                          <a:pt x="5811" y="18336"/>
                        </a:cubicBezTo>
                        <a:cubicBezTo>
                          <a:pt x="3863" y="18028"/>
                          <a:pt x="989" y="23922"/>
                          <a:pt x="0" y="20172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4B18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xmlns="" id="{1725CF7F-B90A-4A39-9E95-FE25B02DA7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2176" y="3372928"/>
                  <a:ext cx="2037708" cy="1352932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xmlns="" id="{0ECF4C71-9195-4BEC-8E30-A457121962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41224" y="273771"/>
                  <a:ext cx="2616448" cy="2761806"/>
                </a:xfrm>
                <a:prstGeom prst="rect">
                  <a:avLst/>
                </a:prstGeom>
              </p:spPr>
            </p:pic>
            <p:sp>
              <p:nvSpPr>
                <p:cNvPr id="46" name="Flowchart: Document 45">
                  <a:extLst>
                    <a:ext uri="{FF2B5EF4-FFF2-40B4-BE49-F238E27FC236}">
                      <a16:creationId xmlns:a16="http://schemas.microsoft.com/office/drawing/2014/main" xmlns="" id="{D9796777-79CD-4A95-8AEE-DB9EA7921752}"/>
                    </a:ext>
                  </a:extLst>
                </p:cNvPr>
                <p:cNvSpPr/>
                <p:nvPr/>
              </p:nvSpPr>
              <p:spPr>
                <a:xfrm rot="18427695">
                  <a:off x="6245279" y="3598999"/>
                  <a:ext cx="2247150" cy="1062086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632"/>
                    <a:gd name="connsiteY0" fmla="*/ 0 h 22817"/>
                    <a:gd name="connsiteX1" fmla="*/ 20464 w 22632"/>
                    <a:gd name="connsiteY1" fmla="*/ 5846 h 22817"/>
                    <a:gd name="connsiteX2" fmla="*/ 22632 w 22632"/>
                    <a:gd name="connsiteY2" fmla="*/ 22133 h 22817"/>
                    <a:gd name="connsiteX3" fmla="*/ 11893 w 22632"/>
                    <a:gd name="connsiteY3" fmla="*/ 18389 h 22817"/>
                    <a:gd name="connsiteX4" fmla="*/ 4797 w 22632"/>
                    <a:gd name="connsiteY4" fmla="*/ 19317 h 22817"/>
                    <a:gd name="connsiteX5" fmla="*/ 0 w 22632"/>
                    <a:gd name="connsiteY5" fmla="*/ 0 h 22817"/>
                    <a:gd name="connsiteX0" fmla="*/ 0 w 22632"/>
                    <a:gd name="connsiteY0" fmla="*/ 837 h 23654"/>
                    <a:gd name="connsiteX1" fmla="*/ 11094 w 22632"/>
                    <a:gd name="connsiteY1" fmla="*/ 4518 h 23654"/>
                    <a:gd name="connsiteX2" fmla="*/ 20464 w 22632"/>
                    <a:gd name="connsiteY2" fmla="*/ 6683 h 23654"/>
                    <a:gd name="connsiteX3" fmla="*/ 22632 w 22632"/>
                    <a:gd name="connsiteY3" fmla="*/ 22970 h 23654"/>
                    <a:gd name="connsiteX4" fmla="*/ 11893 w 22632"/>
                    <a:gd name="connsiteY4" fmla="*/ 19226 h 23654"/>
                    <a:gd name="connsiteX5" fmla="*/ 4797 w 22632"/>
                    <a:gd name="connsiteY5" fmla="*/ 20154 h 23654"/>
                    <a:gd name="connsiteX6" fmla="*/ 0 w 22632"/>
                    <a:gd name="connsiteY6" fmla="*/ 837 h 236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632" h="23654">
                      <a:moveTo>
                        <a:pt x="0" y="837"/>
                      </a:moveTo>
                      <a:cubicBezTo>
                        <a:pt x="951" y="-2098"/>
                        <a:pt x="7683" y="3544"/>
                        <a:pt x="11094" y="4518"/>
                      </a:cubicBezTo>
                      <a:cubicBezTo>
                        <a:pt x="14505" y="5492"/>
                        <a:pt x="18442" y="3279"/>
                        <a:pt x="20464" y="6683"/>
                      </a:cubicBezTo>
                      <a:lnTo>
                        <a:pt x="22632" y="22970"/>
                      </a:lnTo>
                      <a:cubicBezTo>
                        <a:pt x="21422" y="25633"/>
                        <a:pt x="14865" y="19695"/>
                        <a:pt x="11893" y="19226"/>
                      </a:cubicBezTo>
                      <a:cubicBezTo>
                        <a:pt x="8921" y="18757"/>
                        <a:pt x="6997" y="23792"/>
                        <a:pt x="4797" y="20154"/>
                      </a:cubicBezTo>
                      <a:lnTo>
                        <a:pt x="0" y="837"/>
                      </a:ln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xmlns="" id="{A45928DA-0723-45BD-B8FE-21CFB6D73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66908" y="1412186"/>
                  <a:ext cx="2929499" cy="2763678"/>
                </a:xfrm>
                <a:prstGeom prst="rect">
                  <a:avLst/>
                </a:prstGeom>
              </p:spPr>
            </p:pic>
            <p:sp>
              <p:nvSpPr>
                <p:cNvPr id="49" name="Flowchart: Document 45">
                  <a:extLst>
                    <a:ext uri="{FF2B5EF4-FFF2-40B4-BE49-F238E27FC236}">
                      <a16:creationId xmlns:a16="http://schemas.microsoft.com/office/drawing/2014/main" xmlns="" id="{06D00162-5BE3-4324-81EF-CD83506E5F6D}"/>
                    </a:ext>
                  </a:extLst>
                </p:cNvPr>
                <p:cNvSpPr/>
                <p:nvPr/>
              </p:nvSpPr>
              <p:spPr>
                <a:xfrm rot="13200158">
                  <a:off x="4849176" y="3432988"/>
                  <a:ext cx="2129950" cy="707400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959"/>
                    <a:gd name="connsiteY0" fmla="*/ 1890 h 24126"/>
                    <a:gd name="connsiteX1" fmla="*/ 22959 w 22959"/>
                    <a:gd name="connsiteY1" fmla="*/ 2512 h 24126"/>
                    <a:gd name="connsiteX2" fmla="*/ 22632 w 22959"/>
                    <a:gd name="connsiteY2" fmla="*/ 24023 h 24126"/>
                    <a:gd name="connsiteX3" fmla="*/ 4797 w 22959"/>
                    <a:gd name="connsiteY3" fmla="*/ 21207 h 24126"/>
                    <a:gd name="connsiteX4" fmla="*/ 0 w 22959"/>
                    <a:gd name="connsiteY4" fmla="*/ 1890 h 24126"/>
                    <a:gd name="connsiteX0" fmla="*/ 0 w 22959"/>
                    <a:gd name="connsiteY0" fmla="*/ 1890 h 28682"/>
                    <a:gd name="connsiteX1" fmla="*/ 22959 w 22959"/>
                    <a:gd name="connsiteY1" fmla="*/ 2512 h 28682"/>
                    <a:gd name="connsiteX2" fmla="*/ 22632 w 22959"/>
                    <a:gd name="connsiteY2" fmla="*/ 24023 h 28682"/>
                    <a:gd name="connsiteX3" fmla="*/ 6438 w 22959"/>
                    <a:gd name="connsiteY3" fmla="*/ 27616 h 28682"/>
                    <a:gd name="connsiteX4" fmla="*/ 0 w 22959"/>
                    <a:gd name="connsiteY4" fmla="*/ 1890 h 28682"/>
                    <a:gd name="connsiteX0" fmla="*/ 0 w 23699"/>
                    <a:gd name="connsiteY0" fmla="*/ 1890 h 29445"/>
                    <a:gd name="connsiteX1" fmla="*/ 22959 w 23699"/>
                    <a:gd name="connsiteY1" fmla="*/ 2512 h 29445"/>
                    <a:gd name="connsiteX2" fmla="*/ 23699 w 23699"/>
                    <a:gd name="connsiteY2" fmla="*/ 28189 h 29445"/>
                    <a:gd name="connsiteX3" fmla="*/ 6438 w 23699"/>
                    <a:gd name="connsiteY3" fmla="*/ 27616 h 29445"/>
                    <a:gd name="connsiteX4" fmla="*/ 0 w 23699"/>
                    <a:gd name="connsiteY4" fmla="*/ 1890 h 29445"/>
                    <a:gd name="connsiteX0" fmla="*/ 0 w 24232"/>
                    <a:gd name="connsiteY0" fmla="*/ 1890 h 28488"/>
                    <a:gd name="connsiteX1" fmla="*/ 22959 w 24232"/>
                    <a:gd name="connsiteY1" fmla="*/ 2512 h 28488"/>
                    <a:gd name="connsiteX2" fmla="*/ 24232 w 24232"/>
                    <a:gd name="connsiteY2" fmla="*/ 21809 h 28488"/>
                    <a:gd name="connsiteX3" fmla="*/ 6438 w 24232"/>
                    <a:gd name="connsiteY3" fmla="*/ 27616 h 28488"/>
                    <a:gd name="connsiteX4" fmla="*/ 0 w 24232"/>
                    <a:gd name="connsiteY4" fmla="*/ 1890 h 28488"/>
                    <a:gd name="connsiteX0" fmla="*/ 0 w 26407"/>
                    <a:gd name="connsiteY0" fmla="*/ 1581 h 28179"/>
                    <a:gd name="connsiteX1" fmla="*/ 26391 w 26407"/>
                    <a:gd name="connsiteY1" fmla="*/ 2593 h 28179"/>
                    <a:gd name="connsiteX2" fmla="*/ 24232 w 26407"/>
                    <a:gd name="connsiteY2" fmla="*/ 21500 h 28179"/>
                    <a:gd name="connsiteX3" fmla="*/ 6438 w 26407"/>
                    <a:gd name="connsiteY3" fmla="*/ 27307 h 28179"/>
                    <a:gd name="connsiteX4" fmla="*/ 0 w 26407"/>
                    <a:gd name="connsiteY4" fmla="*/ 1581 h 28179"/>
                    <a:gd name="connsiteX0" fmla="*/ 0 w 22076"/>
                    <a:gd name="connsiteY0" fmla="*/ 2099 h 28049"/>
                    <a:gd name="connsiteX1" fmla="*/ 22060 w 22076"/>
                    <a:gd name="connsiteY1" fmla="*/ 2463 h 28049"/>
                    <a:gd name="connsiteX2" fmla="*/ 19901 w 22076"/>
                    <a:gd name="connsiteY2" fmla="*/ 21370 h 28049"/>
                    <a:gd name="connsiteX3" fmla="*/ 2107 w 22076"/>
                    <a:gd name="connsiteY3" fmla="*/ 27177 h 28049"/>
                    <a:gd name="connsiteX4" fmla="*/ 0 w 22076"/>
                    <a:gd name="connsiteY4" fmla="*/ 2099 h 28049"/>
                    <a:gd name="connsiteX0" fmla="*/ 19 w 22095"/>
                    <a:gd name="connsiteY0" fmla="*/ 2099 h 26403"/>
                    <a:gd name="connsiteX1" fmla="*/ 22079 w 22095"/>
                    <a:gd name="connsiteY1" fmla="*/ 2463 h 26403"/>
                    <a:gd name="connsiteX2" fmla="*/ 19920 w 22095"/>
                    <a:gd name="connsiteY2" fmla="*/ 21370 h 26403"/>
                    <a:gd name="connsiteX3" fmla="*/ 0 w 22095"/>
                    <a:gd name="connsiteY3" fmla="*/ 25380 h 26403"/>
                    <a:gd name="connsiteX4" fmla="*/ 19 w 22095"/>
                    <a:gd name="connsiteY4" fmla="*/ 2099 h 26403"/>
                    <a:gd name="connsiteX0" fmla="*/ 19 w 22095"/>
                    <a:gd name="connsiteY0" fmla="*/ 5163 h 29467"/>
                    <a:gd name="connsiteX1" fmla="*/ 11479 w 22095"/>
                    <a:gd name="connsiteY1" fmla="*/ 2 h 29467"/>
                    <a:gd name="connsiteX2" fmla="*/ 22079 w 22095"/>
                    <a:gd name="connsiteY2" fmla="*/ 5527 h 29467"/>
                    <a:gd name="connsiteX3" fmla="*/ 19920 w 22095"/>
                    <a:gd name="connsiteY3" fmla="*/ 24434 h 29467"/>
                    <a:gd name="connsiteX4" fmla="*/ 0 w 22095"/>
                    <a:gd name="connsiteY4" fmla="*/ 28444 h 29467"/>
                    <a:gd name="connsiteX5" fmla="*/ 19 w 22095"/>
                    <a:gd name="connsiteY5" fmla="*/ 5163 h 29467"/>
                    <a:gd name="connsiteX0" fmla="*/ 19 w 22095"/>
                    <a:gd name="connsiteY0" fmla="*/ 5163 h 29011"/>
                    <a:gd name="connsiteX1" fmla="*/ 11479 w 22095"/>
                    <a:gd name="connsiteY1" fmla="*/ 2 h 29011"/>
                    <a:gd name="connsiteX2" fmla="*/ 22079 w 22095"/>
                    <a:gd name="connsiteY2" fmla="*/ 5527 h 29011"/>
                    <a:gd name="connsiteX3" fmla="*/ 19920 w 22095"/>
                    <a:gd name="connsiteY3" fmla="*/ 24434 h 29011"/>
                    <a:gd name="connsiteX4" fmla="*/ 9232 w 22095"/>
                    <a:gd name="connsiteY4" fmla="*/ 16828 h 29011"/>
                    <a:gd name="connsiteX5" fmla="*/ 0 w 22095"/>
                    <a:gd name="connsiteY5" fmla="*/ 28444 h 29011"/>
                    <a:gd name="connsiteX6" fmla="*/ 19 w 22095"/>
                    <a:gd name="connsiteY6" fmla="*/ 5163 h 29011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9214 w 22077"/>
                    <a:gd name="connsiteY4" fmla="*/ 18621 h 28412"/>
                    <a:gd name="connsiteX5" fmla="*/ 815 w 22077"/>
                    <a:gd name="connsiteY5" fmla="*/ 27747 h 28412"/>
                    <a:gd name="connsiteX6" fmla="*/ 1 w 22077"/>
                    <a:gd name="connsiteY6" fmla="*/ 6956 h 28412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16702 w 22077"/>
                    <a:gd name="connsiteY4" fmla="*/ 20265 h 28412"/>
                    <a:gd name="connsiteX5" fmla="*/ 9214 w 22077"/>
                    <a:gd name="connsiteY5" fmla="*/ 18621 h 28412"/>
                    <a:gd name="connsiteX6" fmla="*/ 815 w 22077"/>
                    <a:gd name="connsiteY6" fmla="*/ 27747 h 28412"/>
                    <a:gd name="connsiteX7" fmla="*/ 1 w 22077"/>
                    <a:gd name="connsiteY7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902 w 22570"/>
                    <a:gd name="connsiteY4" fmla="*/ 26227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078 w 22570"/>
                    <a:gd name="connsiteY4" fmla="*/ 20472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7008 h 28464"/>
                    <a:gd name="connsiteX1" fmla="*/ 11216 w 22570"/>
                    <a:gd name="connsiteY1" fmla="*/ 52 h 28464"/>
                    <a:gd name="connsiteX2" fmla="*/ 18320 w 22570"/>
                    <a:gd name="connsiteY2" fmla="*/ 1577 h 28464"/>
                    <a:gd name="connsiteX3" fmla="*/ 22061 w 22570"/>
                    <a:gd name="connsiteY3" fmla="*/ 7372 h 28464"/>
                    <a:gd name="connsiteX4" fmla="*/ 20949 w 22570"/>
                    <a:gd name="connsiteY4" fmla="*/ 20265 h 28464"/>
                    <a:gd name="connsiteX5" fmla="*/ 19078 w 22570"/>
                    <a:gd name="connsiteY5" fmla="*/ 20524 h 28464"/>
                    <a:gd name="connsiteX6" fmla="*/ 16702 w 22570"/>
                    <a:gd name="connsiteY6" fmla="*/ 20317 h 28464"/>
                    <a:gd name="connsiteX7" fmla="*/ 9214 w 22570"/>
                    <a:gd name="connsiteY7" fmla="*/ 18673 h 28464"/>
                    <a:gd name="connsiteX8" fmla="*/ 815 w 22570"/>
                    <a:gd name="connsiteY8" fmla="*/ 27799 h 28464"/>
                    <a:gd name="connsiteX9" fmla="*/ 1 w 22570"/>
                    <a:gd name="connsiteY9" fmla="*/ 7008 h 28464"/>
                    <a:gd name="connsiteX0" fmla="*/ 1 w 24070"/>
                    <a:gd name="connsiteY0" fmla="*/ 7008 h 28464"/>
                    <a:gd name="connsiteX1" fmla="*/ 11216 w 24070"/>
                    <a:gd name="connsiteY1" fmla="*/ 52 h 28464"/>
                    <a:gd name="connsiteX2" fmla="*/ 18320 w 24070"/>
                    <a:gd name="connsiteY2" fmla="*/ 1577 h 28464"/>
                    <a:gd name="connsiteX3" fmla="*/ 23731 w 24070"/>
                    <a:gd name="connsiteY3" fmla="*/ 6174 h 28464"/>
                    <a:gd name="connsiteX4" fmla="*/ 20949 w 24070"/>
                    <a:gd name="connsiteY4" fmla="*/ 20265 h 28464"/>
                    <a:gd name="connsiteX5" fmla="*/ 19078 w 24070"/>
                    <a:gd name="connsiteY5" fmla="*/ 20524 h 28464"/>
                    <a:gd name="connsiteX6" fmla="*/ 16702 w 24070"/>
                    <a:gd name="connsiteY6" fmla="*/ 20317 h 28464"/>
                    <a:gd name="connsiteX7" fmla="*/ 9214 w 24070"/>
                    <a:gd name="connsiteY7" fmla="*/ 18673 h 28464"/>
                    <a:gd name="connsiteX8" fmla="*/ 815 w 24070"/>
                    <a:gd name="connsiteY8" fmla="*/ 27799 h 28464"/>
                    <a:gd name="connsiteX9" fmla="*/ 1 w 24070"/>
                    <a:gd name="connsiteY9" fmla="*/ 7008 h 284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070" h="28464">
                      <a:moveTo>
                        <a:pt x="1" y="7008"/>
                      </a:moveTo>
                      <a:cubicBezTo>
                        <a:pt x="1723" y="2838"/>
                        <a:pt x="7539" y="-9"/>
                        <a:pt x="11216" y="52"/>
                      </a:cubicBezTo>
                      <a:cubicBezTo>
                        <a:pt x="14043" y="-179"/>
                        <a:pt x="16513" y="357"/>
                        <a:pt x="18320" y="1577"/>
                      </a:cubicBezTo>
                      <a:cubicBezTo>
                        <a:pt x="20128" y="2797"/>
                        <a:pt x="23067" y="3734"/>
                        <a:pt x="23731" y="6174"/>
                      </a:cubicBezTo>
                      <a:cubicBezTo>
                        <a:pt x="25229" y="10020"/>
                        <a:pt x="21309" y="17114"/>
                        <a:pt x="20949" y="20265"/>
                      </a:cubicBezTo>
                      <a:cubicBezTo>
                        <a:pt x="20589" y="23416"/>
                        <a:pt x="19662" y="20992"/>
                        <a:pt x="19078" y="20524"/>
                      </a:cubicBezTo>
                      <a:cubicBezTo>
                        <a:pt x="18026" y="23262"/>
                        <a:pt x="18483" y="21585"/>
                        <a:pt x="16702" y="20317"/>
                      </a:cubicBezTo>
                      <a:cubicBezTo>
                        <a:pt x="14921" y="19049"/>
                        <a:pt x="11703" y="18006"/>
                        <a:pt x="9214" y="18673"/>
                      </a:cubicBezTo>
                      <a:cubicBezTo>
                        <a:pt x="6725" y="19340"/>
                        <a:pt x="2471" y="31384"/>
                        <a:pt x="815" y="27799"/>
                      </a:cubicBezTo>
                      <a:cubicBezTo>
                        <a:pt x="821" y="20039"/>
                        <a:pt x="-5" y="14768"/>
                        <a:pt x="1" y="7008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Flowchart: Document 45">
                  <a:extLst>
                    <a:ext uri="{FF2B5EF4-FFF2-40B4-BE49-F238E27FC236}">
                      <a16:creationId xmlns:a16="http://schemas.microsoft.com/office/drawing/2014/main" xmlns="" id="{EF841FA1-1830-48C1-8888-537F3775AE6C}"/>
                    </a:ext>
                  </a:extLst>
                </p:cNvPr>
                <p:cNvSpPr/>
                <p:nvPr/>
              </p:nvSpPr>
              <p:spPr>
                <a:xfrm rot="9733496" flipH="1">
                  <a:off x="7333905" y="3680463"/>
                  <a:ext cx="3369176" cy="1083317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959"/>
                    <a:gd name="connsiteY0" fmla="*/ 1890 h 24126"/>
                    <a:gd name="connsiteX1" fmla="*/ 22959 w 22959"/>
                    <a:gd name="connsiteY1" fmla="*/ 2512 h 24126"/>
                    <a:gd name="connsiteX2" fmla="*/ 22632 w 22959"/>
                    <a:gd name="connsiteY2" fmla="*/ 24023 h 24126"/>
                    <a:gd name="connsiteX3" fmla="*/ 4797 w 22959"/>
                    <a:gd name="connsiteY3" fmla="*/ 21207 h 24126"/>
                    <a:gd name="connsiteX4" fmla="*/ 0 w 22959"/>
                    <a:gd name="connsiteY4" fmla="*/ 1890 h 24126"/>
                    <a:gd name="connsiteX0" fmla="*/ 0 w 22959"/>
                    <a:gd name="connsiteY0" fmla="*/ 1890 h 28682"/>
                    <a:gd name="connsiteX1" fmla="*/ 22959 w 22959"/>
                    <a:gd name="connsiteY1" fmla="*/ 2512 h 28682"/>
                    <a:gd name="connsiteX2" fmla="*/ 22632 w 22959"/>
                    <a:gd name="connsiteY2" fmla="*/ 24023 h 28682"/>
                    <a:gd name="connsiteX3" fmla="*/ 6438 w 22959"/>
                    <a:gd name="connsiteY3" fmla="*/ 27616 h 28682"/>
                    <a:gd name="connsiteX4" fmla="*/ 0 w 22959"/>
                    <a:gd name="connsiteY4" fmla="*/ 1890 h 28682"/>
                    <a:gd name="connsiteX0" fmla="*/ 0 w 23699"/>
                    <a:gd name="connsiteY0" fmla="*/ 1890 h 29445"/>
                    <a:gd name="connsiteX1" fmla="*/ 22959 w 23699"/>
                    <a:gd name="connsiteY1" fmla="*/ 2512 h 29445"/>
                    <a:gd name="connsiteX2" fmla="*/ 23699 w 23699"/>
                    <a:gd name="connsiteY2" fmla="*/ 28189 h 29445"/>
                    <a:gd name="connsiteX3" fmla="*/ 6438 w 23699"/>
                    <a:gd name="connsiteY3" fmla="*/ 27616 h 29445"/>
                    <a:gd name="connsiteX4" fmla="*/ 0 w 23699"/>
                    <a:gd name="connsiteY4" fmla="*/ 1890 h 29445"/>
                    <a:gd name="connsiteX0" fmla="*/ 0 w 24232"/>
                    <a:gd name="connsiteY0" fmla="*/ 1890 h 28488"/>
                    <a:gd name="connsiteX1" fmla="*/ 22959 w 24232"/>
                    <a:gd name="connsiteY1" fmla="*/ 2512 h 28488"/>
                    <a:gd name="connsiteX2" fmla="*/ 24232 w 24232"/>
                    <a:gd name="connsiteY2" fmla="*/ 21809 h 28488"/>
                    <a:gd name="connsiteX3" fmla="*/ 6438 w 24232"/>
                    <a:gd name="connsiteY3" fmla="*/ 27616 h 28488"/>
                    <a:gd name="connsiteX4" fmla="*/ 0 w 24232"/>
                    <a:gd name="connsiteY4" fmla="*/ 1890 h 28488"/>
                    <a:gd name="connsiteX0" fmla="*/ 0 w 26407"/>
                    <a:gd name="connsiteY0" fmla="*/ 1581 h 28179"/>
                    <a:gd name="connsiteX1" fmla="*/ 26391 w 26407"/>
                    <a:gd name="connsiteY1" fmla="*/ 2593 h 28179"/>
                    <a:gd name="connsiteX2" fmla="*/ 24232 w 26407"/>
                    <a:gd name="connsiteY2" fmla="*/ 21500 h 28179"/>
                    <a:gd name="connsiteX3" fmla="*/ 6438 w 26407"/>
                    <a:gd name="connsiteY3" fmla="*/ 27307 h 28179"/>
                    <a:gd name="connsiteX4" fmla="*/ 0 w 26407"/>
                    <a:gd name="connsiteY4" fmla="*/ 1581 h 28179"/>
                    <a:gd name="connsiteX0" fmla="*/ 0 w 22076"/>
                    <a:gd name="connsiteY0" fmla="*/ 2099 h 28049"/>
                    <a:gd name="connsiteX1" fmla="*/ 22060 w 22076"/>
                    <a:gd name="connsiteY1" fmla="*/ 2463 h 28049"/>
                    <a:gd name="connsiteX2" fmla="*/ 19901 w 22076"/>
                    <a:gd name="connsiteY2" fmla="*/ 21370 h 28049"/>
                    <a:gd name="connsiteX3" fmla="*/ 2107 w 22076"/>
                    <a:gd name="connsiteY3" fmla="*/ 27177 h 28049"/>
                    <a:gd name="connsiteX4" fmla="*/ 0 w 22076"/>
                    <a:gd name="connsiteY4" fmla="*/ 2099 h 28049"/>
                    <a:gd name="connsiteX0" fmla="*/ 19 w 22095"/>
                    <a:gd name="connsiteY0" fmla="*/ 2099 h 26403"/>
                    <a:gd name="connsiteX1" fmla="*/ 22079 w 22095"/>
                    <a:gd name="connsiteY1" fmla="*/ 2463 h 26403"/>
                    <a:gd name="connsiteX2" fmla="*/ 19920 w 22095"/>
                    <a:gd name="connsiteY2" fmla="*/ 21370 h 26403"/>
                    <a:gd name="connsiteX3" fmla="*/ 0 w 22095"/>
                    <a:gd name="connsiteY3" fmla="*/ 25380 h 26403"/>
                    <a:gd name="connsiteX4" fmla="*/ 19 w 22095"/>
                    <a:gd name="connsiteY4" fmla="*/ 2099 h 26403"/>
                    <a:gd name="connsiteX0" fmla="*/ 19 w 22095"/>
                    <a:gd name="connsiteY0" fmla="*/ 5163 h 29467"/>
                    <a:gd name="connsiteX1" fmla="*/ 11479 w 22095"/>
                    <a:gd name="connsiteY1" fmla="*/ 2 h 29467"/>
                    <a:gd name="connsiteX2" fmla="*/ 22079 w 22095"/>
                    <a:gd name="connsiteY2" fmla="*/ 5527 h 29467"/>
                    <a:gd name="connsiteX3" fmla="*/ 19920 w 22095"/>
                    <a:gd name="connsiteY3" fmla="*/ 24434 h 29467"/>
                    <a:gd name="connsiteX4" fmla="*/ 0 w 22095"/>
                    <a:gd name="connsiteY4" fmla="*/ 28444 h 29467"/>
                    <a:gd name="connsiteX5" fmla="*/ 19 w 22095"/>
                    <a:gd name="connsiteY5" fmla="*/ 5163 h 29467"/>
                    <a:gd name="connsiteX0" fmla="*/ 19 w 22095"/>
                    <a:gd name="connsiteY0" fmla="*/ 5163 h 29011"/>
                    <a:gd name="connsiteX1" fmla="*/ 11479 w 22095"/>
                    <a:gd name="connsiteY1" fmla="*/ 2 h 29011"/>
                    <a:gd name="connsiteX2" fmla="*/ 22079 w 22095"/>
                    <a:gd name="connsiteY2" fmla="*/ 5527 h 29011"/>
                    <a:gd name="connsiteX3" fmla="*/ 19920 w 22095"/>
                    <a:gd name="connsiteY3" fmla="*/ 24434 h 29011"/>
                    <a:gd name="connsiteX4" fmla="*/ 9232 w 22095"/>
                    <a:gd name="connsiteY4" fmla="*/ 16828 h 29011"/>
                    <a:gd name="connsiteX5" fmla="*/ 0 w 22095"/>
                    <a:gd name="connsiteY5" fmla="*/ 28444 h 29011"/>
                    <a:gd name="connsiteX6" fmla="*/ 19 w 22095"/>
                    <a:gd name="connsiteY6" fmla="*/ 5163 h 29011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9214 w 22077"/>
                    <a:gd name="connsiteY4" fmla="*/ 18621 h 28412"/>
                    <a:gd name="connsiteX5" fmla="*/ 815 w 22077"/>
                    <a:gd name="connsiteY5" fmla="*/ 27747 h 28412"/>
                    <a:gd name="connsiteX6" fmla="*/ 1 w 22077"/>
                    <a:gd name="connsiteY6" fmla="*/ 6956 h 28412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16702 w 22077"/>
                    <a:gd name="connsiteY4" fmla="*/ 20265 h 28412"/>
                    <a:gd name="connsiteX5" fmla="*/ 9214 w 22077"/>
                    <a:gd name="connsiteY5" fmla="*/ 18621 h 28412"/>
                    <a:gd name="connsiteX6" fmla="*/ 815 w 22077"/>
                    <a:gd name="connsiteY6" fmla="*/ 27747 h 28412"/>
                    <a:gd name="connsiteX7" fmla="*/ 1 w 22077"/>
                    <a:gd name="connsiteY7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902 w 22570"/>
                    <a:gd name="connsiteY4" fmla="*/ 26227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078 w 22570"/>
                    <a:gd name="connsiteY4" fmla="*/ 20472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7008 h 28464"/>
                    <a:gd name="connsiteX1" fmla="*/ 11216 w 22570"/>
                    <a:gd name="connsiteY1" fmla="*/ 52 h 28464"/>
                    <a:gd name="connsiteX2" fmla="*/ 18320 w 22570"/>
                    <a:gd name="connsiteY2" fmla="*/ 1577 h 28464"/>
                    <a:gd name="connsiteX3" fmla="*/ 22061 w 22570"/>
                    <a:gd name="connsiteY3" fmla="*/ 7372 h 28464"/>
                    <a:gd name="connsiteX4" fmla="*/ 20949 w 22570"/>
                    <a:gd name="connsiteY4" fmla="*/ 20265 h 28464"/>
                    <a:gd name="connsiteX5" fmla="*/ 19078 w 22570"/>
                    <a:gd name="connsiteY5" fmla="*/ 20524 h 28464"/>
                    <a:gd name="connsiteX6" fmla="*/ 16702 w 22570"/>
                    <a:gd name="connsiteY6" fmla="*/ 20317 h 28464"/>
                    <a:gd name="connsiteX7" fmla="*/ 9214 w 22570"/>
                    <a:gd name="connsiteY7" fmla="*/ 18673 h 28464"/>
                    <a:gd name="connsiteX8" fmla="*/ 815 w 22570"/>
                    <a:gd name="connsiteY8" fmla="*/ 27799 h 28464"/>
                    <a:gd name="connsiteX9" fmla="*/ 1 w 22570"/>
                    <a:gd name="connsiteY9" fmla="*/ 7008 h 28464"/>
                    <a:gd name="connsiteX0" fmla="*/ 1 w 24070"/>
                    <a:gd name="connsiteY0" fmla="*/ 7008 h 28464"/>
                    <a:gd name="connsiteX1" fmla="*/ 11216 w 24070"/>
                    <a:gd name="connsiteY1" fmla="*/ 52 h 28464"/>
                    <a:gd name="connsiteX2" fmla="*/ 18320 w 24070"/>
                    <a:gd name="connsiteY2" fmla="*/ 1577 h 28464"/>
                    <a:gd name="connsiteX3" fmla="*/ 23731 w 24070"/>
                    <a:gd name="connsiteY3" fmla="*/ 6174 h 28464"/>
                    <a:gd name="connsiteX4" fmla="*/ 20949 w 24070"/>
                    <a:gd name="connsiteY4" fmla="*/ 20265 h 28464"/>
                    <a:gd name="connsiteX5" fmla="*/ 19078 w 24070"/>
                    <a:gd name="connsiteY5" fmla="*/ 20524 h 28464"/>
                    <a:gd name="connsiteX6" fmla="*/ 16702 w 24070"/>
                    <a:gd name="connsiteY6" fmla="*/ 20317 h 28464"/>
                    <a:gd name="connsiteX7" fmla="*/ 9214 w 24070"/>
                    <a:gd name="connsiteY7" fmla="*/ 18673 h 28464"/>
                    <a:gd name="connsiteX8" fmla="*/ 815 w 24070"/>
                    <a:gd name="connsiteY8" fmla="*/ 27799 h 28464"/>
                    <a:gd name="connsiteX9" fmla="*/ 1 w 24070"/>
                    <a:gd name="connsiteY9" fmla="*/ 7008 h 28464"/>
                    <a:gd name="connsiteX0" fmla="*/ 0 w 28704"/>
                    <a:gd name="connsiteY0" fmla="*/ 23239 h 28464"/>
                    <a:gd name="connsiteX1" fmla="*/ 15850 w 28704"/>
                    <a:gd name="connsiteY1" fmla="*/ 52 h 28464"/>
                    <a:gd name="connsiteX2" fmla="*/ 22954 w 28704"/>
                    <a:gd name="connsiteY2" fmla="*/ 1577 h 28464"/>
                    <a:gd name="connsiteX3" fmla="*/ 28365 w 28704"/>
                    <a:gd name="connsiteY3" fmla="*/ 6174 h 28464"/>
                    <a:gd name="connsiteX4" fmla="*/ 25583 w 28704"/>
                    <a:gd name="connsiteY4" fmla="*/ 20265 h 28464"/>
                    <a:gd name="connsiteX5" fmla="*/ 23712 w 28704"/>
                    <a:gd name="connsiteY5" fmla="*/ 20524 h 28464"/>
                    <a:gd name="connsiteX6" fmla="*/ 21336 w 28704"/>
                    <a:gd name="connsiteY6" fmla="*/ 20317 h 28464"/>
                    <a:gd name="connsiteX7" fmla="*/ 13848 w 28704"/>
                    <a:gd name="connsiteY7" fmla="*/ 18673 h 28464"/>
                    <a:gd name="connsiteX8" fmla="*/ 5449 w 28704"/>
                    <a:gd name="connsiteY8" fmla="*/ 27799 h 28464"/>
                    <a:gd name="connsiteX9" fmla="*/ 0 w 28704"/>
                    <a:gd name="connsiteY9" fmla="*/ 23239 h 28464"/>
                    <a:gd name="connsiteX0" fmla="*/ 0 w 28704"/>
                    <a:gd name="connsiteY0" fmla="*/ 23239 h 30610"/>
                    <a:gd name="connsiteX1" fmla="*/ 15850 w 28704"/>
                    <a:gd name="connsiteY1" fmla="*/ 52 h 30610"/>
                    <a:gd name="connsiteX2" fmla="*/ 22954 w 28704"/>
                    <a:gd name="connsiteY2" fmla="*/ 1577 h 30610"/>
                    <a:gd name="connsiteX3" fmla="*/ 28365 w 28704"/>
                    <a:gd name="connsiteY3" fmla="*/ 6174 h 30610"/>
                    <a:gd name="connsiteX4" fmla="*/ 25583 w 28704"/>
                    <a:gd name="connsiteY4" fmla="*/ 20265 h 30610"/>
                    <a:gd name="connsiteX5" fmla="*/ 23712 w 28704"/>
                    <a:gd name="connsiteY5" fmla="*/ 20524 h 30610"/>
                    <a:gd name="connsiteX6" fmla="*/ 21336 w 28704"/>
                    <a:gd name="connsiteY6" fmla="*/ 20317 h 30610"/>
                    <a:gd name="connsiteX7" fmla="*/ 13848 w 28704"/>
                    <a:gd name="connsiteY7" fmla="*/ 18673 h 30610"/>
                    <a:gd name="connsiteX8" fmla="*/ 4606 w 28704"/>
                    <a:gd name="connsiteY8" fmla="*/ 30034 h 30610"/>
                    <a:gd name="connsiteX9" fmla="*/ 0 w 28704"/>
                    <a:gd name="connsiteY9" fmla="*/ 23239 h 30610"/>
                    <a:gd name="connsiteX0" fmla="*/ 0 w 28704"/>
                    <a:gd name="connsiteY0" fmla="*/ 23239 h 31392"/>
                    <a:gd name="connsiteX1" fmla="*/ 15850 w 28704"/>
                    <a:gd name="connsiteY1" fmla="*/ 52 h 31392"/>
                    <a:gd name="connsiteX2" fmla="*/ 22954 w 28704"/>
                    <a:gd name="connsiteY2" fmla="*/ 1577 h 31392"/>
                    <a:gd name="connsiteX3" fmla="*/ 28365 w 28704"/>
                    <a:gd name="connsiteY3" fmla="*/ 6174 h 31392"/>
                    <a:gd name="connsiteX4" fmla="*/ 25583 w 28704"/>
                    <a:gd name="connsiteY4" fmla="*/ 20265 h 31392"/>
                    <a:gd name="connsiteX5" fmla="*/ 23712 w 28704"/>
                    <a:gd name="connsiteY5" fmla="*/ 20524 h 31392"/>
                    <a:gd name="connsiteX6" fmla="*/ 21336 w 28704"/>
                    <a:gd name="connsiteY6" fmla="*/ 20317 h 31392"/>
                    <a:gd name="connsiteX7" fmla="*/ 13848 w 28704"/>
                    <a:gd name="connsiteY7" fmla="*/ 18673 h 31392"/>
                    <a:gd name="connsiteX8" fmla="*/ 3006 w 28704"/>
                    <a:gd name="connsiteY8" fmla="*/ 30842 h 31392"/>
                    <a:gd name="connsiteX9" fmla="*/ 0 w 28704"/>
                    <a:gd name="connsiteY9" fmla="*/ 23239 h 31392"/>
                    <a:gd name="connsiteX0" fmla="*/ 0 w 28673"/>
                    <a:gd name="connsiteY0" fmla="*/ 23239 h 31392"/>
                    <a:gd name="connsiteX1" fmla="*/ 15850 w 28673"/>
                    <a:gd name="connsiteY1" fmla="*/ 52 h 31392"/>
                    <a:gd name="connsiteX2" fmla="*/ 22954 w 28673"/>
                    <a:gd name="connsiteY2" fmla="*/ 1577 h 31392"/>
                    <a:gd name="connsiteX3" fmla="*/ 28365 w 28673"/>
                    <a:gd name="connsiteY3" fmla="*/ 6174 h 31392"/>
                    <a:gd name="connsiteX4" fmla="*/ 25070 w 28673"/>
                    <a:gd name="connsiteY4" fmla="*/ 12161 h 31392"/>
                    <a:gd name="connsiteX5" fmla="*/ 23712 w 28673"/>
                    <a:gd name="connsiteY5" fmla="*/ 20524 h 31392"/>
                    <a:gd name="connsiteX6" fmla="*/ 21336 w 28673"/>
                    <a:gd name="connsiteY6" fmla="*/ 20317 h 31392"/>
                    <a:gd name="connsiteX7" fmla="*/ 13848 w 28673"/>
                    <a:gd name="connsiteY7" fmla="*/ 18673 h 31392"/>
                    <a:gd name="connsiteX8" fmla="*/ 3006 w 28673"/>
                    <a:gd name="connsiteY8" fmla="*/ 30842 h 31392"/>
                    <a:gd name="connsiteX9" fmla="*/ 0 w 28673"/>
                    <a:gd name="connsiteY9" fmla="*/ 23239 h 31392"/>
                    <a:gd name="connsiteX0" fmla="*/ 0 w 28673"/>
                    <a:gd name="connsiteY0" fmla="*/ 23239 h 31392"/>
                    <a:gd name="connsiteX1" fmla="*/ 15850 w 28673"/>
                    <a:gd name="connsiteY1" fmla="*/ 52 h 31392"/>
                    <a:gd name="connsiteX2" fmla="*/ 22954 w 28673"/>
                    <a:gd name="connsiteY2" fmla="*/ 1577 h 31392"/>
                    <a:gd name="connsiteX3" fmla="*/ 28365 w 28673"/>
                    <a:gd name="connsiteY3" fmla="*/ 6174 h 31392"/>
                    <a:gd name="connsiteX4" fmla="*/ 25070 w 28673"/>
                    <a:gd name="connsiteY4" fmla="*/ 12161 h 31392"/>
                    <a:gd name="connsiteX5" fmla="*/ 23712 w 28673"/>
                    <a:gd name="connsiteY5" fmla="*/ 20524 h 31392"/>
                    <a:gd name="connsiteX6" fmla="*/ 20535 w 28673"/>
                    <a:gd name="connsiteY6" fmla="*/ 11771 h 31392"/>
                    <a:gd name="connsiteX7" fmla="*/ 13848 w 28673"/>
                    <a:gd name="connsiteY7" fmla="*/ 18673 h 31392"/>
                    <a:gd name="connsiteX8" fmla="*/ 3006 w 28673"/>
                    <a:gd name="connsiteY8" fmla="*/ 30842 h 31392"/>
                    <a:gd name="connsiteX9" fmla="*/ 0 w 28673"/>
                    <a:gd name="connsiteY9" fmla="*/ 23239 h 31392"/>
                    <a:gd name="connsiteX0" fmla="*/ 0 w 28462"/>
                    <a:gd name="connsiteY0" fmla="*/ 25265 h 33418"/>
                    <a:gd name="connsiteX1" fmla="*/ 15850 w 28462"/>
                    <a:gd name="connsiteY1" fmla="*/ 2078 h 33418"/>
                    <a:gd name="connsiteX2" fmla="*/ 22954 w 28462"/>
                    <a:gd name="connsiteY2" fmla="*/ 3603 h 33418"/>
                    <a:gd name="connsiteX3" fmla="*/ 28141 w 28462"/>
                    <a:gd name="connsiteY3" fmla="*/ 537 h 33418"/>
                    <a:gd name="connsiteX4" fmla="*/ 25070 w 28462"/>
                    <a:gd name="connsiteY4" fmla="*/ 14187 h 33418"/>
                    <a:gd name="connsiteX5" fmla="*/ 23712 w 28462"/>
                    <a:gd name="connsiteY5" fmla="*/ 22550 h 33418"/>
                    <a:gd name="connsiteX6" fmla="*/ 20535 w 28462"/>
                    <a:gd name="connsiteY6" fmla="*/ 13797 h 33418"/>
                    <a:gd name="connsiteX7" fmla="*/ 13848 w 28462"/>
                    <a:gd name="connsiteY7" fmla="*/ 20699 h 33418"/>
                    <a:gd name="connsiteX8" fmla="*/ 3006 w 28462"/>
                    <a:gd name="connsiteY8" fmla="*/ 32868 h 33418"/>
                    <a:gd name="connsiteX9" fmla="*/ 0 w 28462"/>
                    <a:gd name="connsiteY9" fmla="*/ 25265 h 33418"/>
                    <a:gd name="connsiteX0" fmla="*/ 0 w 28686"/>
                    <a:gd name="connsiteY0" fmla="*/ 25265 h 33418"/>
                    <a:gd name="connsiteX1" fmla="*/ 15850 w 28686"/>
                    <a:gd name="connsiteY1" fmla="*/ 2078 h 33418"/>
                    <a:gd name="connsiteX2" fmla="*/ 22954 w 28686"/>
                    <a:gd name="connsiteY2" fmla="*/ 3603 h 33418"/>
                    <a:gd name="connsiteX3" fmla="*/ 28141 w 28686"/>
                    <a:gd name="connsiteY3" fmla="*/ 537 h 33418"/>
                    <a:gd name="connsiteX4" fmla="*/ 27255 w 28686"/>
                    <a:gd name="connsiteY4" fmla="*/ 12105 h 33418"/>
                    <a:gd name="connsiteX5" fmla="*/ 23712 w 28686"/>
                    <a:gd name="connsiteY5" fmla="*/ 22550 h 33418"/>
                    <a:gd name="connsiteX6" fmla="*/ 20535 w 28686"/>
                    <a:gd name="connsiteY6" fmla="*/ 13797 h 33418"/>
                    <a:gd name="connsiteX7" fmla="*/ 13848 w 28686"/>
                    <a:gd name="connsiteY7" fmla="*/ 20699 h 33418"/>
                    <a:gd name="connsiteX8" fmla="*/ 3006 w 28686"/>
                    <a:gd name="connsiteY8" fmla="*/ 32868 h 33418"/>
                    <a:gd name="connsiteX9" fmla="*/ 0 w 28686"/>
                    <a:gd name="connsiteY9" fmla="*/ 25265 h 33418"/>
                    <a:gd name="connsiteX0" fmla="*/ 0 w 28686"/>
                    <a:gd name="connsiteY0" fmla="*/ 25265 h 33418"/>
                    <a:gd name="connsiteX1" fmla="*/ 15850 w 28686"/>
                    <a:gd name="connsiteY1" fmla="*/ 2078 h 33418"/>
                    <a:gd name="connsiteX2" fmla="*/ 22954 w 28686"/>
                    <a:gd name="connsiteY2" fmla="*/ 3603 h 33418"/>
                    <a:gd name="connsiteX3" fmla="*/ 28141 w 28686"/>
                    <a:gd name="connsiteY3" fmla="*/ 537 h 33418"/>
                    <a:gd name="connsiteX4" fmla="*/ 27255 w 28686"/>
                    <a:gd name="connsiteY4" fmla="*/ 12105 h 33418"/>
                    <a:gd name="connsiteX5" fmla="*/ 24147 w 28686"/>
                    <a:gd name="connsiteY5" fmla="*/ 13184 h 33418"/>
                    <a:gd name="connsiteX6" fmla="*/ 20535 w 28686"/>
                    <a:gd name="connsiteY6" fmla="*/ 13797 h 33418"/>
                    <a:gd name="connsiteX7" fmla="*/ 13848 w 28686"/>
                    <a:gd name="connsiteY7" fmla="*/ 20699 h 33418"/>
                    <a:gd name="connsiteX8" fmla="*/ 3006 w 28686"/>
                    <a:gd name="connsiteY8" fmla="*/ 32868 h 33418"/>
                    <a:gd name="connsiteX9" fmla="*/ 0 w 28686"/>
                    <a:gd name="connsiteY9" fmla="*/ 25265 h 33418"/>
                    <a:gd name="connsiteX0" fmla="*/ 0 w 28686"/>
                    <a:gd name="connsiteY0" fmla="*/ 25265 h 33418"/>
                    <a:gd name="connsiteX1" fmla="*/ 10084 w 28686"/>
                    <a:gd name="connsiteY1" fmla="*/ 11195 h 33418"/>
                    <a:gd name="connsiteX2" fmla="*/ 15850 w 28686"/>
                    <a:gd name="connsiteY2" fmla="*/ 2078 h 33418"/>
                    <a:gd name="connsiteX3" fmla="*/ 22954 w 28686"/>
                    <a:gd name="connsiteY3" fmla="*/ 3603 h 33418"/>
                    <a:gd name="connsiteX4" fmla="*/ 28141 w 28686"/>
                    <a:gd name="connsiteY4" fmla="*/ 537 h 33418"/>
                    <a:gd name="connsiteX5" fmla="*/ 27255 w 28686"/>
                    <a:gd name="connsiteY5" fmla="*/ 12105 h 33418"/>
                    <a:gd name="connsiteX6" fmla="*/ 24147 w 28686"/>
                    <a:gd name="connsiteY6" fmla="*/ 13184 h 33418"/>
                    <a:gd name="connsiteX7" fmla="*/ 20535 w 28686"/>
                    <a:gd name="connsiteY7" fmla="*/ 13797 h 33418"/>
                    <a:gd name="connsiteX8" fmla="*/ 13848 w 28686"/>
                    <a:gd name="connsiteY8" fmla="*/ 20699 h 33418"/>
                    <a:gd name="connsiteX9" fmla="*/ 3006 w 28686"/>
                    <a:gd name="connsiteY9" fmla="*/ 32868 h 33418"/>
                    <a:gd name="connsiteX10" fmla="*/ 0 w 28686"/>
                    <a:gd name="connsiteY10" fmla="*/ 25265 h 33418"/>
                    <a:gd name="connsiteX0" fmla="*/ 0 w 28668"/>
                    <a:gd name="connsiteY0" fmla="*/ 25265 h 33418"/>
                    <a:gd name="connsiteX1" fmla="*/ 10084 w 28668"/>
                    <a:gd name="connsiteY1" fmla="*/ 11195 h 33418"/>
                    <a:gd name="connsiteX2" fmla="*/ 15850 w 28668"/>
                    <a:gd name="connsiteY2" fmla="*/ 2078 h 33418"/>
                    <a:gd name="connsiteX3" fmla="*/ 22954 w 28668"/>
                    <a:gd name="connsiteY3" fmla="*/ 3603 h 33418"/>
                    <a:gd name="connsiteX4" fmla="*/ 28141 w 28668"/>
                    <a:gd name="connsiteY4" fmla="*/ 537 h 33418"/>
                    <a:gd name="connsiteX5" fmla="*/ 27150 w 28668"/>
                    <a:gd name="connsiteY5" fmla="*/ 11131 h 33418"/>
                    <a:gd name="connsiteX6" fmla="*/ 24147 w 28668"/>
                    <a:gd name="connsiteY6" fmla="*/ 13184 h 33418"/>
                    <a:gd name="connsiteX7" fmla="*/ 20535 w 28668"/>
                    <a:gd name="connsiteY7" fmla="*/ 13797 h 33418"/>
                    <a:gd name="connsiteX8" fmla="*/ 13848 w 28668"/>
                    <a:gd name="connsiteY8" fmla="*/ 20699 h 33418"/>
                    <a:gd name="connsiteX9" fmla="*/ 3006 w 28668"/>
                    <a:gd name="connsiteY9" fmla="*/ 32868 h 33418"/>
                    <a:gd name="connsiteX10" fmla="*/ 0 w 28668"/>
                    <a:gd name="connsiteY10" fmla="*/ 25265 h 33418"/>
                    <a:gd name="connsiteX0" fmla="*/ 0 w 30289"/>
                    <a:gd name="connsiteY0" fmla="*/ 24213 h 32366"/>
                    <a:gd name="connsiteX1" fmla="*/ 10084 w 30289"/>
                    <a:gd name="connsiteY1" fmla="*/ 10143 h 32366"/>
                    <a:gd name="connsiteX2" fmla="*/ 15850 w 30289"/>
                    <a:gd name="connsiteY2" fmla="*/ 1026 h 32366"/>
                    <a:gd name="connsiteX3" fmla="*/ 22954 w 30289"/>
                    <a:gd name="connsiteY3" fmla="*/ 2551 h 32366"/>
                    <a:gd name="connsiteX4" fmla="*/ 29951 w 30289"/>
                    <a:gd name="connsiteY4" fmla="*/ 625 h 32366"/>
                    <a:gd name="connsiteX5" fmla="*/ 27150 w 30289"/>
                    <a:gd name="connsiteY5" fmla="*/ 10079 h 32366"/>
                    <a:gd name="connsiteX6" fmla="*/ 24147 w 30289"/>
                    <a:gd name="connsiteY6" fmla="*/ 12132 h 32366"/>
                    <a:gd name="connsiteX7" fmla="*/ 20535 w 30289"/>
                    <a:gd name="connsiteY7" fmla="*/ 12745 h 32366"/>
                    <a:gd name="connsiteX8" fmla="*/ 13848 w 30289"/>
                    <a:gd name="connsiteY8" fmla="*/ 19647 h 32366"/>
                    <a:gd name="connsiteX9" fmla="*/ 3006 w 30289"/>
                    <a:gd name="connsiteY9" fmla="*/ 31816 h 32366"/>
                    <a:gd name="connsiteX10" fmla="*/ 0 w 30289"/>
                    <a:gd name="connsiteY10" fmla="*/ 24213 h 32366"/>
                    <a:gd name="connsiteX0" fmla="*/ 0 w 30832"/>
                    <a:gd name="connsiteY0" fmla="*/ 24213 h 32366"/>
                    <a:gd name="connsiteX1" fmla="*/ 10084 w 30832"/>
                    <a:gd name="connsiteY1" fmla="*/ 10143 h 32366"/>
                    <a:gd name="connsiteX2" fmla="*/ 15850 w 30832"/>
                    <a:gd name="connsiteY2" fmla="*/ 1026 h 32366"/>
                    <a:gd name="connsiteX3" fmla="*/ 22954 w 30832"/>
                    <a:gd name="connsiteY3" fmla="*/ 2551 h 32366"/>
                    <a:gd name="connsiteX4" fmla="*/ 29951 w 30832"/>
                    <a:gd name="connsiteY4" fmla="*/ 625 h 32366"/>
                    <a:gd name="connsiteX5" fmla="*/ 30302 w 30832"/>
                    <a:gd name="connsiteY5" fmla="*/ 11373 h 32366"/>
                    <a:gd name="connsiteX6" fmla="*/ 24147 w 30832"/>
                    <a:gd name="connsiteY6" fmla="*/ 12132 h 32366"/>
                    <a:gd name="connsiteX7" fmla="*/ 20535 w 30832"/>
                    <a:gd name="connsiteY7" fmla="*/ 12745 h 32366"/>
                    <a:gd name="connsiteX8" fmla="*/ 13848 w 30832"/>
                    <a:gd name="connsiteY8" fmla="*/ 19647 h 32366"/>
                    <a:gd name="connsiteX9" fmla="*/ 3006 w 30832"/>
                    <a:gd name="connsiteY9" fmla="*/ 31816 h 32366"/>
                    <a:gd name="connsiteX10" fmla="*/ 0 w 30832"/>
                    <a:gd name="connsiteY10" fmla="*/ 24213 h 32366"/>
                    <a:gd name="connsiteX0" fmla="*/ 0 w 33253"/>
                    <a:gd name="connsiteY0" fmla="*/ 26845 h 34998"/>
                    <a:gd name="connsiteX1" fmla="*/ 10084 w 33253"/>
                    <a:gd name="connsiteY1" fmla="*/ 12775 h 34998"/>
                    <a:gd name="connsiteX2" fmla="*/ 15850 w 33253"/>
                    <a:gd name="connsiteY2" fmla="*/ 3658 h 34998"/>
                    <a:gd name="connsiteX3" fmla="*/ 22954 w 33253"/>
                    <a:gd name="connsiteY3" fmla="*/ 5183 h 34998"/>
                    <a:gd name="connsiteX4" fmla="*/ 32901 w 33253"/>
                    <a:gd name="connsiteY4" fmla="*/ 447 h 34998"/>
                    <a:gd name="connsiteX5" fmla="*/ 30302 w 33253"/>
                    <a:gd name="connsiteY5" fmla="*/ 14005 h 34998"/>
                    <a:gd name="connsiteX6" fmla="*/ 24147 w 33253"/>
                    <a:gd name="connsiteY6" fmla="*/ 14764 h 34998"/>
                    <a:gd name="connsiteX7" fmla="*/ 20535 w 33253"/>
                    <a:gd name="connsiteY7" fmla="*/ 15377 h 34998"/>
                    <a:gd name="connsiteX8" fmla="*/ 13848 w 33253"/>
                    <a:gd name="connsiteY8" fmla="*/ 22279 h 34998"/>
                    <a:gd name="connsiteX9" fmla="*/ 3006 w 33253"/>
                    <a:gd name="connsiteY9" fmla="*/ 34448 h 34998"/>
                    <a:gd name="connsiteX10" fmla="*/ 0 w 33253"/>
                    <a:gd name="connsiteY10" fmla="*/ 26845 h 34998"/>
                    <a:gd name="connsiteX0" fmla="*/ 0 w 33253"/>
                    <a:gd name="connsiteY0" fmla="*/ 26845 h 34998"/>
                    <a:gd name="connsiteX1" fmla="*/ 10084 w 33253"/>
                    <a:gd name="connsiteY1" fmla="*/ 12775 h 34998"/>
                    <a:gd name="connsiteX2" fmla="*/ 15767 w 33253"/>
                    <a:gd name="connsiteY2" fmla="*/ 6243 h 34998"/>
                    <a:gd name="connsiteX3" fmla="*/ 22954 w 33253"/>
                    <a:gd name="connsiteY3" fmla="*/ 5183 h 34998"/>
                    <a:gd name="connsiteX4" fmla="*/ 32901 w 33253"/>
                    <a:gd name="connsiteY4" fmla="*/ 447 h 34998"/>
                    <a:gd name="connsiteX5" fmla="*/ 30302 w 33253"/>
                    <a:gd name="connsiteY5" fmla="*/ 14005 h 34998"/>
                    <a:gd name="connsiteX6" fmla="*/ 24147 w 33253"/>
                    <a:gd name="connsiteY6" fmla="*/ 14764 h 34998"/>
                    <a:gd name="connsiteX7" fmla="*/ 20535 w 33253"/>
                    <a:gd name="connsiteY7" fmla="*/ 15377 h 34998"/>
                    <a:gd name="connsiteX8" fmla="*/ 13848 w 33253"/>
                    <a:gd name="connsiteY8" fmla="*/ 22279 h 34998"/>
                    <a:gd name="connsiteX9" fmla="*/ 3006 w 33253"/>
                    <a:gd name="connsiteY9" fmla="*/ 34448 h 34998"/>
                    <a:gd name="connsiteX10" fmla="*/ 0 w 33253"/>
                    <a:gd name="connsiteY10" fmla="*/ 26845 h 34998"/>
                    <a:gd name="connsiteX0" fmla="*/ 0 w 32130"/>
                    <a:gd name="connsiteY0" fmla="*/ 24062 h 32215"/>
                    <a:gd name="connsiteX1" fmla="*/ 10084 w 32130"/>
                    <a:gd name="connsiteY1" fmla="*/ 9992 h 32215"/>
                    <a:gd name="connsiteX2" fmla="*/ 15767 w 32130"/>
                    <a:gd name="connsiteY2" fmla="*/ 3460 h 32215"/>
                    <a:gd name="connsiteX3" fmla="*/ 22954 w 32130"/>
                    <a:gd name="connsiteY3" fmla="*/ 2400 h 32215"/>
                    <a:gd name="connsiteX4" fmla="*/ 31656 w 32130"/>
                    <a:gd name="connsiteY4" fmla="*/ 640 h 32215"/>
                    <a:gd name="connsiteX5" fmla="*/ 30302 w 32130"/>
                    <a:gd name="connsiteY5" fmla="*/ 11222 h 32215"/>
                    <a:gd name="connsiteX6" fmla="*/ 24147 w 32130"/>
                    <a:gd name="connsiteY6" fmla="*/ 11981 h 32215"/>
                    <a:gd name="connsiteX7" fmla="*/ 20535 w 32130"/>
                    <a:gd name="connsiteY7" fmla="*/ 12594 h 32215"/>
                    <a:gd name="connsiteX8" fmla="*/ 13848 w 32130"/>
                    <a:gd name="connsiteY8" fmla="*/ 19496 h 32215"/>
                    <a:gd name="connsiteX9" fmla="*/ 3006 w 32130"/>
                    <a:gd name="connsiteY9" fmla="*/ 31665 h 32215"/>
                    <a:gd name="connsiteX10" fmla="*/ 0 w 32130"/>
                    <a:gd name="connsiteY10" fmla="*/ 24062 h 32215"/>
                    <a:gd name="connsiteX0" fmla="*/ 0 w 32130"/>
                    <a:gd name="connsiteY0" fmla="*/ 24062 h 30699"/>
                    <a:gd name="connsiteX1" fmla="*/ 10084 w 32130"/>
                    <a:gd name="connsiteY1" fmla="*/ 9992 h 30699"/>
                    <a:gd name="connsiteX2" fmla="*/ 15767 w 32130"/>
                    <a:gd name="connsiteY2" fmla="*/ 3460 h 30699"/>
                    <a:gd name="connsiteX3" fmla="*/ 22954 w 32130"/>
                    <a:gd name="connsiteY3" fmla="*/ 2400 h 30699"/>
                    <a:gd name="connsiteX4" fmla="*/ 31656 w 32130"/>
                    <a:gd name="connsiteY4" fmla="*/ 640 h 30699"/>
                    <a:gd name="connsiteX5" fmla="*/ 30302 w 32130"/>
                    <a:gd name="connsiteY5" fmla="*/ 11222 h 30699"/>
                    <a:gd name="connsiteX6" fmla="*/ 24147 w 32130"/>
                    <a:gd name="connsiteY6" fmla="*/ 11981 h 30699"/>
                    <a:gd name="connsiteX7" fmla="*/ 20535 w 32130"/>
                    <a:gd name="connsiteY7" fmla="*/ 12594 h 30699"/>
                    <a:gd name="connsiteX8" fmla="*/ 13848 w 32130"/>
                    <a:gd name="connsiteY8" fmla="*/ 19496 h 30699"/>
                    <a:gd name="connsiteX9" fmla="*/ 1270 w 32130"/>
                    <a:gd name="connsiteY9" fmla="*/ 30096 h 30699"/>
                    <a:gd name="connsiteX10" fmla="*/ 0 w 32130"/>
                    <a:gd name="connsiteY10" fmla="*/ 24062 h 30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2130" h="30699">
                      <a:moveTo>
                        <a:pt x="0" y="24062"/>
                      </a:moveTo>
                      <a:cubicBezTo>
                        <a:pt x="1126" y="20143"/>
                        <a:pt x="7442" y="13856"/>
                        <a:pt x="10084" y="9992"/>
                      </a:cubicBezTo>
                      <a:cubicBezTo>
                        <a:pt x="12726" y="6128"/>
                        <a:pt x="13569" y="4418"/>
                        <a:pt x="15767" y="3460"/>
                      </a:cubicBezTo>
                      <a:cubicBezTo>
                        <a:pt x="18594" y="3229"/>
                        <a:pt x="21147" y="1180"/>
                        <a:pt x="22954" y="2400"/>
                      </a:cubicBezTo>
                      <a:cubicBezTo>
                        <a:pt x="24762" y="3620"/>
                        <a:pt x="30992" y="-1800"/>
                        <a:pt x="31656" y="640"/>
                      </a:cubicBezTo>
                      <a:cubicBezTo>
                        <a:pt x="33154" y="4486"/>
                        <a:pt x="30662" y="8071"/>
                        <a:pt x="30302" y="11222"/>
                      </a:cubicBezTo>
                      <a:cubicBezTo>
                        <a:pt x="29942" y="14373"/>
                        <a:pt x="24731" y="12449"/>
                        <a:pt x="24147" y="11981"/>
                      </a:cubicBezTo>
                      <a:cubicBezTo>
                        <a:pt x="23095" y="14719"/>
                        <a:pt x="22316" y="13862"/>
                        <a:pt x="20535" y="12594"/>
                      </a:cubicBezTo>
                      <a:cubicBezTo>
                        <a:pt x="18754" y="11326"/>
                        <a:pt x="16337" y="18829"/>
                        <a:pt x="13848" y="19496"/>
                      </a:cubicBezTo>
                      <a:cubicBezTo>
                        <a:pt x="11359" y="20163"/>
                        <a:pt x="2926" y="33681"/>
                        <a:pt x="1270" y="30096"/>
                      </a:cubicBezTo>
                      <a:cubicBezTo>
                        <a:pt x="1276" y="22336"/>
                        <a:pt x="-6" y="31822"/>
                        <a:pt x="0" y="24062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xmlns="" id="{01D3E40C-E1D7-4E15-8346-F53E0991B0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9569" b="89952" l="9770" r="92816">
                              <a14:foregroundMark x1="10632" y1="42584" x2="10632" y2="42584"/>
                              <a14:foregroundMark x1="92816" y1="42584" x2="92816" y2="4258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98689" y="3698973"/>
                  <a:ext cx="4692647" cy="1990725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xmlns="" id="{7EB63FD7-DCD3-45FC-9856-C621E1FDBC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14068" y="3746677"/>
                  <a:ext cx="696310" cy="100965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xmlns="" id="{7DD02A76-2E10-4EB7-A959-513379FE4D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3767" y="3750089"/>
                  <a:ext cx="775104" cy="1123901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xmlns="" id="{5153F194-7FA9-4157-A1F0-3034227B98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372311">
                  <a:off x="3839346" y="3805808"/>
                  <a:ext cx="1900841" cy="1305055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xmlns="" id="{991317FA-C985-4F22-9DD3-F0F49DD762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8988" y="2207368"/>
                <a:ext cx="1187357" cy="1187357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xmlns="" id="{6C232564-B599-45DA-8CC9-92681949E8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32516" y="3424625"/>
                <a:ext cx="1069881" cy="1069881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xmlns="" id="{2BBF9246-9C2C-410C-92EE-C2DE119B12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47150" y="3716561"/>
                <a:ext cx="1069881" cy="1069881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2D90246F-3A20-4643-B2AB-8207914259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1463" y="3241305"/>
                <a:ext cx="1069881" cy="1069881"/>
              </a:xfrm>
              <a:prstGeom prst="rect">
                <a:avLst/>
              </a:prstGeom>
            </p:spPr>
          </p:pic>
        </p:grpSp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xmlns="" id="{6D303F4C-EB84-4C41-9C56-A2B8B5136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3319" y="1449722"/>
              <a:ext cx="3024584" cy="2432700"/>
            </a:xfrm>
            <a:prstGeom prst="rect">
              <a:avLst/>
            </a:prstGeom>
          </p:spPr>
        </p:pic>
      </p:grpSp>
      <p:pic>
        <p:nvPicPr>
          <p:cNvPr id="31" name="Picture 30">
            <a:hlinkClick r:id="" action="ppaction://noaction"/>
            <a:extLst>
              <a:ext uri="{FF2B5EF4-FFF2-40B4-BE49-F238E27FC236}">
                <a16:creationId xmlns:a16="http://schemas.microsoft.com/office/drawing/2014/main" xmlns="" id="{D396B1A1-7BD7-4C94-A976-E645AE7FF36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52" y="5136627"/>
            <a:ext cx="1394459" cy="1284371"/>
          </a:xfrm>
          <a:prstGeom prst="rect">
            <a:avLst/>
          </a:prstGeom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39387D3C-ADC1-4FB1-9097-82DB79A62F7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105" y="4811446"/>
            <a:ext cx="1979255" cy="1425063"/>
          </a:xfrm>
          <a:prstGeom prst="rect">
            <a:avLst/>
          </a:prstGeom>
        </p:spPr>
      </p:pic>
      <p:sp>
        <p:nvSpPr>
          <p:cNvPr id="116" name="A">
            <a:extLst>
              <a:ext uri="{FF2B5EF4-FFF2-40B4-BE49-F238E27FC236}">
                <a16:creationId xmlns:a16="http://schemas.microsoft.com/office/drawing/2014/main" xmlns="" id="{A187B7A6-C564-4540-82A0-7205ECC728CF}"/>
              </a:ext>
            </a:extLst>
          </p:cNvPr>
          <p:cNvSpPr/>
          <p:nvPr/>
        </p:nvSpPr>
        <p:spPr>
          <a:xfrm>
            <a:off x="7913115" y="2585449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Daxli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C">
            <a:extLst>
              <a:ext uri="{FF2B5EF4-FFF2-40B4-BE49-F238E27FC236}">
                <a16:creationId xmlns:a16="http://schemas.microsoft.com/office/drawing/2014/main" xmlns="" id="{5B84E254-7C61-4F61-998C-AF4262758D37}"/>
              </a:ext>
            </a:extLst>
          </p:cNvPr>
          <p:cNvSpPr/>
          <p:nvPr/>
        </p:nvSpPr>
        <p:spPr>
          <a:xfrm>
            <a:off x="778642" y="2585449"/>
            <a:ext cx="286209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2</a:t>
            </a:r>
          </a:p>
        </p:txBody>
      </p:sp>
      <p:sp>
        <p:nvSpPr>
          <p:cNvPr id="118" name="B">
            <a:extLst>
              <a:ext uri="{FF2B5EF4-FFF2-40B4-BE49-F238E27FC236}">
                <a16:creationId xmlns:a16="http://schemas.microsoft.com/office/drawing/2014/main" xmlns="" id="{3CF26B1B-1A98-426A-A5FD-4AEF289FE9EF}"/>
              </a:ext>
            </a:extLst>
          </p:cNvPr>
          <p:cNvSpPr/>
          <p:nvPr/>
        </p:nvSpPr>
        <p:spPr>
          <a:xfrm>
            <a:off x="4406082" y="2618571"/>
            <a:ext cx="2748778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3</a:t>
            </a: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xmlns="" id="{59EC81AF-1839-4723-B201-451A3A1FB9E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6807" y="3897320"/>
            <a:ext cx="627475" cy="777524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xmlns="" id="{9C5B5071-D104-4FFF-9025-8B55ADA234DA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070" y="4343344"/>
            <a:ext cx="645769" cy="1103841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xmlns="" id="{22D4234B-BCAB-4977-BE92-2B4F477BE6C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22001" y="3599075"/>
            <a:ext cx="826878" cy="826878"/>
          </a:xfrm>
          <a:prstGeom prst="rect">
            <a:avLst/>
          </a:prstGeom>
        </p:spPr>
      </p:pic>
      <p:pic>
        <p:nvPicPr>
          <p:cNvPr id="129" name="Skip To My Lou">
            <a:hlinkClick r:id="" action="ppaction://media"/>
            <a:extLst>
              <a:ext uri="{FF2B5EF4-FFF2-40B4-BE49-F238E27FC236}">
                <a16:creationId xmlns:a16="http://schemas.microsoft.com/office/drawing/2014/main" xmlns="" id="{6D946890-CF32-47E6-9FCB-5D8517D3F3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  <p:pic>
        <p:nvPicPr>
          <p:cNvPr id="130" name="Car">
            <a:hlinkClick r:id="" action="ppaction://media"/>
            <a:extLst>
              <a:ext uri="{FF2B5EF4-FFF2-40B4-BE49-F238E27FC236}">
                <a16:creationId xmlns:a16="http://schemas.microsoft.com/office/drawing/2014/main" xmlns="" id="{D629C69C-C6BA-4CB3-BD3E-14E1C93184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3456644" y="7212951"/>
            <a:ext cx="609600" cy="609600"/>
          </a:xfrm>
          <a:prstGeom prst="rect">
            <a:avLst/>
          </a:prstGeom>
        </p:spPr>
      </p:pic>
      <p:sp>
        <p:nvSpPr>
          <p:cNvPr id="140" name="Wave 139">
            <a:extLst>
              <a:ext uri="{FF2B5EF4-FFF2-40B4-BE49-F238E27FC236}">
                <a16:creationId xmlns:a16="http://schemas.microsoft.com/office/drawing/2014/main" xmlns="" id="{61848B7C-3A26-48AB-87F4-18227A56C69B}"/>
              </a:ext>
            </a:extLst>
          </p:cNvPr>
          <p:cNvSpPr/>
          <p:nvPr/>
        </p:nvSpPr>
        <p:spPr>
          <a:xfrm>
            <a:off x="2965741" y="1198328"/>
            <a:ext cx="5073627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</a:rPr>
              <a:t>CHÀO MỪNG TÍ XÌ TRUM VỀ NHÀ  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E2906DC7-DDB1-4425-BF83-A6A2BA1600C1}"/>
              </a:ext>
            </a:extLst>
          </p:cNvPr>
          <p:cNvGrpSpPr/>
          <p:nvPr/>
        </p:nvGrpSpPr>
        <p:grpSpPr>
          <a:xfrm>
            <a:off x="650783" y="249735"/>
            <a:ext cx="10199914" cy="1855337"/>
            <a:chOff x="650783" y="249735"/>
            <a:chExt cx="10199914" cy="1855337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xmlns="" id="{91E98986-060D-4A2F-8F1E-F4DC00315055}"/>
                </a:ext>
              </a:extLst>
            </p:cNvPr>
            <p:cNvSpPr/>
            <p:nvPr/>
          </p:nvSpPr>
          <p:spPr>
            <a:xfrm>
              <a:off x="650783" y="249735"/>
              <a:ext cx="10199914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xmlns="" id="{22B468D8-48A2-4777-9C6F-A8A5452B4D3B}"/>
                </a:ext>
              </a:extLst>
            </p:cNvPr>
            <p:cNvGrpSpPr/>
            <p:nvPr/>
          </p:nvGrpSpPr>
          <p:grpSpPr>
            <a:xfrm>
              <a:off x="5185459" y="368595"/>
              <a:ext cx="1045186" cy="1534533"/>
              <a:chOff x="10816850" y="460353"/>
              <a:chExt cx="1045186" cy="1534533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xmlns="" id="{00254E71-5ED7-41CC-BE35-CEBF3B582C48}"/>
                  </a:ext>
                </a:extLst>
              </p:cNvPr>
              <p:cNvSpPr txBox="1"/>
              <p:nvPr/>
            </p:nvSpPr>
            <p:spPr>
              <a:xfrm>
                <a:off x="11107434" y="460353"/>
                <a:ext cx="754602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2 3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   8</a:t>
                </a:r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xmlns="" id="{775B8005-2EF3-4D46-8634-E8E7FEF7CA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8466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xmlns="" id="{4C608801-9F55-43C4-A4AA-CFC00D2F9795}"/>
                  </a:ext>
                </a:extLst>
              </p:cNvPr>
              <p:cNvSpPr txBox="1"/>
              <p:nvPr/>
            </p:nvSpPr>
            <p:spPr>
              <a:xfrm>
                <a:off x="10816850" y="688462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xmlns="" id="{725A5278-F56E-4641-9BA6-9A34C32F2C38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7582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3 5</a:t>
                </a:r>
              </a:p>
            </p:txBody>
          </p:sp>
          <p:sp>
            <p:nvSpPr>
              <p:cNvPr id="87" name="Rectangle: Rounded Corners 86">
                <a:extLst>
                  <a:ext uri="{FF2B5EF4-FFF2-40B4-BE49-F238E27FC236}">
                    <a16:creationId xmlns:a16="http://schemas.microsoft.com/office/drawing/2014/main" xmlns="" id="{76F8320F-985F-4365-AB46-6A793026ADFF}"/>
                  </a:ext>
                </a:extLst>
              </p:cNvPr>
              <p:cNvSpPr/>
              <p:nvPr/>
            </p:nvSpPr>
            <p:spPr>
              <a:xfrm>
                <a:off x="11111411" y="500417"/>
                <a:ext cx="346689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</a:rPr>
                  <a:t>?</a:t>
                </a:r>
              </a:p>
            </p:txBody>
          </p:sp>
        </p:grpSp>
      </p:grpSp>
      <p:pic>
        <p:nvPicPr>
          <p:cNvPr id="88" name="Picture 8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3B488B13-2D8D-4CE5-94DE-E712CBA4B7AB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617338" y="6197056"/>
            <a:ext cx="1400906" cy="6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9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82" fill="hold"/>
                                        <p:tgtEl>
                                          <p:spTgt spid="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-1.0043 0.0025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21" y="11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-0.99375 -0.0041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74" y="64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82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82"/>
                            </p:stCondLst>
                            <p:childTnLst>
                              <p:par>
                                <p:cTn id="52" presetID="63" presetClass="path" presetSubtype="0" accel="50000" decel="50000" fill="hold" nodeType="afterEffect">
                                  <p:stCondLst>
                                    <p:cond delay="18"/>
                                  </p:stCondLst>
                                  <p:childTnLst>
                                    <p:animMotion origin="layout" path="M -8.33333E-7 4.44444E-6 L 0.13073 -0.0761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381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2835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0"/>
                </p:tgtEl>
              </p:cMediaNode>
            </p:audio>
          </p:childTnLst>
        </p:cTn>
      </p:par>
    </p:tnLst>
    <p:bldLst>
      <p:bldP spid="116" grpId="0" animBg="1"/>
      <p:bldP spid="116" grpId="1" animBg="1"/>
      <p:bldP spid="116" grpId="2" animBg="1"/>
      <p:bldP spid="117" grpId="0" animBg="1"/>
      <p:bldP spid="117" grpId="1" animBg="1"/>
      <p:bldP spid="117" grpId="2" animBg="1"/>
      <p:bldP spid="118" grpId="0" animBg="1"/>
      <p:bldP spid="118" grpId="1" animBg="1"/>
      <p:bldP spid="118" grpId="2" animBg="1"/>
      <p:bldP spid="1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36"/>
          <p:cNvSpPr>
            <a:spLocks noChangeArrowheads="1"/>
          </p:cNvSpPr>
          <p:nvPr/>
        </p:nvSpPr>
        <p:spPr bwMode="auto">
          <a:xfrm>
            <a:off x="1118458" y="609601"/>
            <a:ext cx="924865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  <a:p>
            <a:pPr algn="ctr" eaLnBrk="1" hangingPunct="1"/>
            <a:r>
              <a:rPr lang="en-US" sz="4000" u="sng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u="sng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1118458" y="1933039"/>
            <a:ext cx="10259291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ctr" eaLnBrk="1" hangingPunct="1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(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71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HOC10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5216</TotalTime>
  <Words>410</Words>
  <Application>Microsoft Office PowerPoint</Application>
  <PresentationFormat>Custom</PresentationFormat>
  <Paragraphs>127</Paragraphs>
  <Slides>16</Slides>
  <Notes>2</Notes>
  <HiddenSlides>0</HiddenSlides>
  <MMClips>12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HOC10 TEMPLATE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633</cp:revision>
  <dcterms:created xsi:type="dcterms:W3CDTF">2021-02-20T02:56:00Z</dcterms:created>
  <dcterms:modified xsi:type="dcterms:W3CDTF">2024-11-26T03:01:26Z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