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26" r:id="rId1"/>
    <p:sldMasterId id="2147485044" r:id="rId2"/>
  </p:sldMasterIdLst>
  <p:notesMasterIdLst>
    <p:notesMasterId r:id="rId30"/>
  </p:notesMasterIdLst>
  <p:handoutMasterIdLst>
    <p:handoutMasterId r:id="rId31"/>
  </p:handoutMasterIdLst>
  <p:sldIdLst>
    <p:sldId id="551" r:id="rId3"/>
    <p:sldId id="294" r:id="rId4"/>
    <p:sldId id="296" r:id="rId5"/>
    <p:sldId id="319" r:id="rId6"/>
    <p:sldId id="517" r:id="rId7"/>
    <p:sldId id="587" r:id="rId8"/>
    <p:sldId id="524" r:id="rId9"/>
    <p:sldId id="525" r:id="rId10"/>
    <p:sldId id="474" r:id="rId11"/>
    <p:sldId id="472" r:id="rId12"/>
    <p:sldId id="564" r:id="rId13"/>
    <p:sldId id="566" r:id="rId14"/>
    <p:sldId id="473" r:id="rId15"/>
    <p:sldId id="529" r:id="rId16"/>
    <p:sldId id="530" r:id="rId17"/>
    <p:sldId id="531" r:id="rId18"/>
    <p:sldId id="570" r:id="rId19"/>
    <p:sldId id="533" r:id="rId20"/>
    <p:sldId id="572" r:id="rId21"/>
    <p:sldId id="589" r:id="rId22"/>
    <p:sldId id="579" r:id="rId23"/>
    <p:sldId id="581" r:id="rId24"/>
    <p:sldId id="574" r:id="rId25"/>
    <p:sldId id="562" r:id="rId26"/>
    <p:sldId id="583" r:id="rId27"/>
    <p:sldId id="557" r:id="rId28"/>
    <p:sldId id="593" r:id="rId29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CCFF66"/>
    <a:srgbClr val="FFFFCC"/>
    <a:srgbClr val="FFFFFF"/>
    <a:srgbClr val="FFCC99"/>
    <a:srgbClr val="FFCC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0" autoAdjust="0"/>
    <p:restoredTop sz="95244" autoAdjust="0"/>
  </p:normalViewPr>
  <p:slideViewPr>
    <p:cSldViewPr>
      <p:cViewPr varScale="1">
        <p:scale>
          <a:sx n="83" d="100"/>
          <a:sy n="83" d="100"/>
        </p:scale>
        <p:origin x="643" y="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2433674-9EDE-4058-B23A-4BB8A12CDEF5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5854C93-D3F4-4BD8-94C5-C7CC64C8C8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36378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2E40B6B-E49F-4ECF-9327-210A09DCE2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65551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54DB3B-3339-49C7-8ECE-2D662C894A39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2560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722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93142F-B23E-4F0F-B49D-B88AF2C6241A}" type="slidenum">
              <a:rPr lang="en-US" altLang="en-US" smtClean="0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36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A95916-7444-42E0-B8EA-DA234B3D6870}" type="slidenum">
              <a:rPr lang="en-US" altLang="en-US" smtClean="0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56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33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93142F-B23E-4F0F-B49D-B88AF2C6241A}" type="slidenum">
              <a:rPr lang="en-US" altLang="en-US" smtClean="0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03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05CF18-5C74-4AC7-9147-DB5A1C6948FC}" type="slidenum">
              <a:rPr lang="en-US" altLang="en-US" smtClean="0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3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E7B2D8-A2E1-472C-9AAF-5EF275CC54CE}" type="slidenum">
              <a:rPr lang="en-US" altLang="en-US" smtClean="0">
                <a:solidFill>
                  <a:srgbClr val="000000"/>
                </a:solidFill>
              </a:rPr>
              <a:pPr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24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F9FE1A-EFC7-458F-8DF8-33869F3BD451}" type="slidenum">
              <a:rPr lang="en-US" altLang="en-US" smtClean="0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7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60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E7B2D8-A2E1-472C-9AAF-5EF275CC54CE}" type="slidenum">
              <a:rPr lang="en-US" altLang="en-US" smtClean="0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66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436ACB-3117-4256-A4DC-D8B7129A4FA3}" type="slidenum">
              <a:rPr lang="en-US" altLang="en-US" smtClean="0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6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37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E7B2D8-A2E1-472C-9AAF-5EF275CC54CE}" type="slidenum">
              <a:rPr lang="en-US" altLang="en-US" smtClean="0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48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93142F-B23E-4F0F-B49D-B88AF2C6241A}" type="slidenum">
              <a:rPr lang="en-US" altLang="en-US" smtClean="0">
                <a:solidFill>
                  <a:srgbClr val="000000"/>
                </a:solidFill>
              </a:rPr>
              <a:pPr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08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BCD31C-5463-430C-A9DE-B744AB7D6687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2765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820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A95916-7444-42E0-B8EA-DA234B3D6870}" type="slidenum">
              <a:rPr lang="en-US" altLang="en-US" smtClean="0">
                <a:solidFill>
                  <a:srgbClr val="000000"/>
                </a:solidFill>
              </a:rPr>
              <a:pPr/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56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16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00EB6F-7C16-4E89-81B6-C65F3CDEFDFD}" type="slidenum">
              <a:rPr lang="en-US" altLang="en-US" smtClean="0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3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27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93142F-B23E-4F0F-B49D-B88AF2C6241A}" type="slidenum">
              <a:rPr lang="en-US" altLang="en-US" smtClean="0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78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701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6A1539-FC90-49CE-B6B3-E1643AE93B2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00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FDAE7D-7325-4336-9C65-25F8DAB57CD4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3379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541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BF700C-E878-424B-A065-1F07F0B72EFF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3789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389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537DFB-E68B-4F0C-A0A9-04340C8265AF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3994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644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83D426-08B4-48B4-A682-8725A1B1F47F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4198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740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00EB6F-7C16-4E89-81B6-C65F3CDEFDFD}" type="slidenum">
              <a:rPr lang="en-US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3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4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133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5E0D7F-BAE0-4838-A376-A7D7D997B0C8}" type="slidenum">
              <a:rPr lang="en-US" altLang="en-US" smtClean="0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69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F3897-42B1-4E59-937E-D99B237AD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054821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44792-CD57-47EC-AB71-5696A2237A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91421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DF75F-E4A4-4DC9-87E3-74D9B21387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18453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D8C21-DE7A-4BFF-84BD-2BEA128A6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38437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2A506-AB86-4AE4-A9DC-B5B4BAF49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27573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099BA-16C2-4320-9B5A-10CA036E8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70016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103F3-7177-4257-B35A-226AD46E91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85208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FD70D-9013-4F95-BC45-7A4D321B69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350876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AB44D-5428-4C8C-BD51-D8BD1FE30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368676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A31F-B4D9-48A4-A791-28313F253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895952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7C6D0-3144-44C0-9E01-E03DDF9CA5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323228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A2493-9732-4F3E-A8AF-6B05C95E6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316253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F7BA3-25A6-436E-BB6C-E5CCCAB05C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805856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ECC8E-7CF3-4252-A9EB-EE1C3FC6D6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594585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0B392-2131-4039-A707-A19825B4BC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311103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C78D9-37C7-4058-B637-5B90F2FA91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507084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6FCA7-3F35-44FC-9B0A-F182E3093F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963267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4981F-7D2A-42BB-AA1C-401FE380FB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844090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75142-0A80-4B3E-807B-12E9C63E0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708271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E5735-95DC-4BB4-A47C-A36B37CD94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84663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58BD7-2247-4922-A685-B02136F4B7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690500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904C9-1D96-4E50-B42A-CD59B9DB3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4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EE9BC-F23D-4EB0-AB95-EA86175D0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514513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D7F9-BCDE-4A9C-A7FB-5C585C4A6B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83618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A9A3E-A8A7-4EEB-A9C4-662EC043E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10659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E0490-5F01-4106-A9DD-7BED0AF863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671808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9C25E-A4D8-4F38-81E2-F1D5B723EF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398251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67F6A-5039-439B-A179-A4CD8602D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176903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70CFA-3FA5-43A8-B2FA-6F08209C0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14304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3200">
                <a:solidFill>
                  <a:srgbClr val="0A304A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B285FD9F-77E8-4630-9061-C3965C3A15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557" r:id="rId1"/>
    <p:sldLayoutId id="2147485476" r:id="rId2"/>
    <p:sldLayoutId id="2147485477" r:id="rId3"/>
    <p:sldLayoutId id="2147485478" r:id="rId4"/>
    <p:sldLayoutId id="2147485479" r:id="rId5"/>
    <p:sldLayoutId id="2147485480" r:id="rId6"/>
    <p:sldLayoutId id="2147485481" r:id="rId7"/>
    <p:sldLayoutId id="2147485482" r:id="rId8"/>
    <p:sldLayoutId id="2147485483" r:id="rId9"/>
    <p:sldLayoutId id="2147485484" r:id="rId10"/>
    <p:sldLayoutId id="2147485485" r:id="rId11"/>
    <p:sldLayoutId id="2147485558" r:id="rId12"/>
    <p:sldLayoutId id="2147485486" r:id="rId13"/>
    <p:sldLayoutId id="2147485559" r:id="rId14"/>
    <p:sldLayoutId id="2147485487" r:id="rId15"/>
    <p:sldLayoutId id="2147485488" r:id="rId16"/>
    <p:sldLayoutId id="2147485489" r:id="rId17"/>
  </p:sldLayoutIdLst>
  <p:transition spd="slow">
    <p:split orient="vert"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TTT - QTTqng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1C6FD9D-FC65-43FB-88B3-D99A28D372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0" r:id="rId1"/>
    <p:sldLayoutId id="2147485491" r:id="rId2"/>
    <p:sldLayoutId id="2147485492" r:id="rId3"/>
    <p:sldLayoutId id="2147485493" r:id="rId4"/>
    <p:sldLayoutId id="2147485494" r:id="rId5"/>
    <p:sldLayoutId id="2147485495" r:id="rId6"/>
    <p:sldLayoutId id="2147485496" r:id="rId7"/>
    <p:sldLayoutId id="2147485497" r:id="rId8"/>
    <p:sldLayoutId id="2147485498" r:id="rId9"/>
    <p:sldLayoutId id="2147485499" r:id="rId10"/>
    <p:sldLayoutId id="2147485500" r:id="rId11"/>
    <p:sldLayoutId id="2147485572" r:id="rId12"/>
  </p:sldLayoutIdLst>
  <p:transition spd="slow">
    <p:split orient="vert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wmf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8229600" cy="1371600"/>
          </a:xfrm>
        </p:spPr>
        <p:txBody>
          <a:bodyPr/>
          <a:lstStyle/>
          <a:p>
            <a:pPr eaLnBrk="1" hangingPunct="1"/>
            <a:br>
              <a:rPr lang="en-US"/>
            </a:br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828800" y="990600"/>
            <a:ext cx="7848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4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endParaRPr lang="en-US" sz="44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4400" b="1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2104103" y="4038600"/>
            <a:ext cx="77724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Hải</a:t>
            </a:r>
            <a:r>
              <a:rPr lang="en-US" sz="36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Vinh</a:t>
            </a:r>
            <a:endParaRPr lang="en-US" sz="3600" b="1" kern="10" dirty="0">
              <a:ln w="12700">
                <a:solidFill>
                  <a:srgbClr val="8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071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EB4D21-29B4-462B-859E-A0FD26AEE81C}" type="slidenum">
              <a:rPr lang="en-US" altLang="en-US" smtClean="0">
                <a:solidFill>
                  <a:srgbClr val="FFFFFF"/>
                </a:solidFill>
              </a:rPr>
              <a:pPr/>
              <a:t>10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4762500" y="609600"/>
            <a:ext cx="6324600" cy="1571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</a:t>
            </a:r>
          </a:p>
          <a:p>
            <a:pPr algn="ctr" eaLnBrk="1" hangingPunct="1">
              <a:lnSpc>
                <a:spcPct val="115000"/>
              </a:lnSpc>
              <a:spcBef>
                <a:spcPct val="50000"/>
              </a:spcBef>
            </a:pPr>
            <a:r>
              <a:rPr lang="vi-VN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TIÊU HOÁ Ở ĐỘNG VẬT</a:t>
            </a:r>
            <a:endParaRPr lang="en-US" altLang="en-US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8" name="Picture 6" descr="Ảnh động vật: Tình tứ cảnh chim bói cá mớm mồi cho nhau - Lạ vui - Việt  Giải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82900"/>
            <a:ext cx="617220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8"/>
          <p:cNvSpPr txBox="1">
            <a:spLocks noChangeArrowheads="1"/>
          </p:cNvSpPr>
          <p:nvPr/>
        </p:nvSpPr>
        <p:spPr bwMode="auto">
          <a:xfrm>
            <a:off x="228600" y="384175"/>
            <a:ext cx="684212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None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TIÊU HOÁ Ở ĐỘNG VẬT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9155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49203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49205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206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33338" y="898525"/>
            <a:ext cx="11396662" cy="310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2667000" y="-34138"/>
            <a:ext cx="7620000" cy="46037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CẦN TÌM HIỂU CHO NỘI DUNG II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00217"/>
            <a:ext cx="3161443" cy="296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11" y="2514600"/>
            <a:ext cx="3346010" cy="255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79" y="2289621"/>
            <a:ext cx="2873375" cy="32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270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  <p:bldP spid="51204" grpId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65570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65572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573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-152400" y="293688"/>
            <a:ext cx="11396663" cy="189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TIÊU HOÁ Ở ĐỘNG VẬT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alt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0" name="Text Box 8"/>
          <p:cNvSpPr txBox="1">
            <a:spLocks noChangeArrowheads="1"/>
          </p:cNvSpPr>
          <p:nvPr/>
        </p:nvSpPr>
        <p:spPr bwMode="auto">
          <a:xfrm>
            <a:off x="2563813" y="-20638"/>
            <a:ext cx="7620000" cy="46037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– TRẢ LỜI CHO NỘI DUNG II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65541" name="TextBox 3"/>
          <p:cNvSpPr txBox="1">
            <a:spLocks noChangeArrowheads="1"/>
          </p:cNvSpPr>
          <p:nvPr/>
        </p:nvSpPr>
        <p:spPr bwMode="auto">
          <a:xfrm>
            <a:off x="472029" y="2362200"/>
            <a:ext cx="11260642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559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  <p:bldP spid="51204" grpId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8"/>
          <p:cNvSpPr txBox="1">
            <a:spLocks noChangeArrowheads="1"/>
          </p:cNvSpPr>
          <p:nvPr/>
        </p:nvSpPr>
        <p:spPr bwMode="auto">
          <a:xfrm>
            <a:off x="228600" y="384175"/>
            <a:ext cx="6842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TIÊU HOÁ Ở ĐỘNG VẬT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9155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49203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49205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206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33338" y="898525"/>
            <a:ext cx="1139666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cho biết hình thức tiêu hóa của người và mỗi động vật 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6.2, hình 6.3, hình 6.4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TH;</a:t>
            </a: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2563813" y="-20638"/>
            <a:ext cx="7620000" cy="46037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CẦN TÌM HIỂU CHO NỘI DUNG II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439" y="731358"/>
            <a:ext cx="2855912" cy="193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976" y="3111563"/>
            <a:ext cx="28733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970" y="4624689"/>
            <a:ext cx="287337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350846"/>
              </p:ext>
            </p:extLst>
          </p:nvPr>
        </p:nvGraphicFramePr>
        <p:xfrm>
          <a:off x="244043" y="2971800"/>
          <a:ext cx="8499475" cy="3416110"/>
        </p:xfrm>
        <a:graphic>
          <a:graphicData uri="http://schemas.openxmlformats.org/drawingml/2006/table">
            <a:tbl>
              <a:tblPr/>
              <a:tblGrid>
                <a:gridCol w="285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1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88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kumimoji="0" lang="vi-V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iêu hóa 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vi-V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138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vi-V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vi-V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  <p:bldP spid="51204" grpId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7675"/>
            <a:ext cx="112553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8"/>
          <p:cNvSpPr txBox="1">
            <a:spLocks noChangeArrowheads="1"/>
          </p:cNvSpPr>
          <p:nvPr/>
        </p:nvSpPr>
        <p:spPr bwMode="auto">
          <a:xfrm>
            <a:off x="228600" y="384175"/>
            <a:ext cx="6842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None/>
            </a:pP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TIÊU HOÁ Ở ĐỘNG VẬT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3252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53255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53257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258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0" y="788988"/>
            <a:ext cx="11396663" cy="106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vi-VN" alt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alt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cho biết hình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tiêu hóa của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6.3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2563813" y="-20638"/>
            <a:ext cx="7620000" cy="46037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– TRẢ LỜI CHO NỘI DUNG II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  <p:bldP spid="51204" grpId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55333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55335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336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-152400" y="293688"/>
            <a:ext cx="11396663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vi-VN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0" name="Text Box 8"/>
          <p:cNvSpPr txBox="1">
            <a:spLocks noChangeArrowheads="1"/>
          </p:cNvSpPr>
          <p:nvPr/>
        </p:nvSpPr>
        <p:spPr bwMode="auto">
          <a:xfrm>
            <a:off x="2563813" y="-20638"/>
            <a:ext cx="7620000" cy="46037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– TRẢ LỜI CHO NỘI DUNG II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31554"/>
              </p:ext>
            </p:extLst>
          </p:nvPr>
        </p:nvGraphicFramePr>
        <p:xfrm>
          <a:off x="93663" y="742950"/>
          <a:ext cx="11945937" cy="5715584"/>
        </p:xfrm>
        <a:graphic>
          <a:graphicData uri="http://schemas.openxmlformats.org/drawingml/2006/table">
            <a:tbl>
              <a:tblPr/>
              <a:tblGrid>
                <a:gridCol w="2902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3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ĐV</a:t>
                      </a: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0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endParaRPr kumimoji="0" lang="en-US" alt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kumimoji="0" lang="en-US" alt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00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endParaRPr kumimoji="0" lang="en-US" alt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kumimoji="0" lang="en-US" alt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62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TB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lõm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alt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altLang="en-US" sz="23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Lysosome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phóng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enzyme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altLang="en-US" sz="23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altLang="en-US" sz="23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chất dinh dưỡng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tham gia hình thành tế bào mới khi cần</a:t>
                      </a:r>
                      <a:endParaRPr lang="en-US" altLang="en-US" sz="23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88900" algn="l"/>
                        </a:tabLst>
                        <a:defRPr/>
                      </a:pPr>
                      <a:r>
                        <a:rPr lang="vi-VN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chất không hấp thụ được đào thải ra ngoài qua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altLang="en-US" sz="23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3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altLang="en-US" sz="23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88900" algn="l"/>
                        </a:tabLst>
                        <a:defRPr/>
                      </a:pPr>
                      <a:endParaRPr lang="en-US" altLang="en-US" sz="23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88900" algn="l"/>
                        </a:tabLst>
                        <a:defRPr/>
                      </a:pPr>
                      <a:endParaRPr lang="en-US" altLang="en-US" sz="23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8"/>
          <p:cNvSpPr txBox="1">
            <a:spLocks noChangeArrowheads="1"/>
          </p:cNvSpPr>
          <p:nvPr/>
        </p:nvSpPr>
        <p:spPr bwMode="auto">
          <a:xfrm>
            <a:off x="228600" y="384175"/>
            <a:ext cx="6842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None/>
            </a:pP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TIÊU HOÁ Ở ĐỘNG VẬT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7347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57351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57353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354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0" y="788988"/>
            <a:ext cx="11396663" cy="106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vi-VN" alt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alt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cho biết hình thức tiêu hóa của động vật trong hình 6.4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2563813" y="-20638"/>
            <a:ext cx="7620000" cy="46037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– TRẢ LỜI CHO NỘI DUNG II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987550"/>
            <a:ext cx="7323138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55333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55335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336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-152400" y="293688"/>
            <a:ext cx="11396663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vi-VN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0" name="Text Box 8"/>
          <p:cNvSpPr txBox="1">
            <a:spLocks noChangeArrowheads="1"/>
          </p:cNvSpPr>
          <p:nvPr/>
        </p:nvSpPr>
        <p:spPr bwMode="auto">
          <a:xfrm>
            <a:off x="2563813" y="-20638"/>
            <a:ext cx="7620000" cy="46037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– TRẢ LỜI CHO NỘI DUNG II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127891"/>
              </p:ext>
            </p:extLst>
          </p:nvPr>
        </p:nvGraphicFramePr>
        <p:xfrm>
          <a:off x="93663" y="742950"/>
          <a:ext cx="11945937" cy="5642686"/>
        </p:xfrm>
        <a:graphic>
          <a:graphicData uri="http://schemas.openxmlformats.org/drawingml/2006/table">
            <a:tbl>
              <a:tblPr/>
              <a:tblGrid>
                <a:gridCol w="2902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3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ĐV</a:t>
                      </a: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0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en-US" sz="24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ội</a:t>
                      </a:r>
                      <a:r>
                        <a:rPr lang="en-US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en-US" sz="2400" b="1" baseline="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baseline="0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altLang="en-US" sz="2400" b="1" baseline="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baseline="0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altLang="en-US" sz="2400" b="1" baseline="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baseline="0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altLang="en-US" sz="2400" b="1" baseline="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baseline="0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62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lang="en-US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 tu có tế bào gai làm tê liệt con mồi, đưa con mồi vào miệng</a:t>
                      </a:r>
                      <a:endParaRPr lang="en-US" altLang="en-US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lang="en-US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tuyến tiết enzyme để tiêu hóa thức ăn thành những phần tử nhỏ</a:t>
                      </a:r>
                      <a:endParaRPr lang="en-US" altLang="en-US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lang="en-US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hạt thức ăn nhỏ được đưa vào tế bào</a:t>
                      </a:r>
                      <a:r>
                        <a:rPr lang="en-US" altLang="en-US" sz="2400" b="1" baseline="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vi-VN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tiêu hóa trong không bào tiêu hóa</a:t>
                      </a:r>
                      <a:r>
                        <a:rPr lang="en-US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lang="en-US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dinh dưỡng được giữ lại ở tế bào</a:t>
                      </a:r>
                      <a:endParaRPr lang="en-US" altLang="en-US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lang="en-US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alt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thải được đưa ra ngoài qua lỗ miệng</a:t>
                      </a:r>
                      <a:endParaRPr lang="en-US" altLang="en-US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endParaRPr lang="en-US" altLang="en-US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26082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20838"/>
            <a:ext cx="8008938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8"/>
          <p:cNvSpPr txBox="1">
            <a:spLocks noChangeArrowheads="1"/>
          </p:cNvSpPr>
          <p:nvPr/>
        </p:nvSpPr>
        <p:spPr bwMode="auto">
          <a:xfrm>
            <a:off x="228600" y="384175"/>
            <a:ext cx="6842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None/>
            </a:pP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TIÊU HOÁ Ở ĐỘNG VẬT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1444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61447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61449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450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0" y="788988"/>
            <a:ext cx="11396663" cy="106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vi-VN" alt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alt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cho biết hình thức tiêu hóa của người trong hình 6.2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63813" y="-20638"/>
            <a:ext cx="7620000" cy="46037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– TRẢ LỜI CHO NỘI DUNG II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  <p:bldP spid="51204" grpId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55333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55335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336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-152400" y="293688"/>
            <a:ext cx="11396663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vi-VN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0" name="Text Box 8"/>
          <p:cNvSpPr txBox="1">
            <a:spLocks noChangeArrowheads="1"/>
          </p:cNvSpPr>
          <p:nvPr/>
        </p:nvSpPr>
        <p:spPr bwMode="auto">
          <a:xfrm>
            <a:off x="2563813" y="-20638"/>
            <a:ext cx="7620000" cy="46037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– TRẢ LỜI CHO NỘI DUNG II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276052"/>
              </p:ext>
            </p:extLst>
          </p:nvPr>
        </p:nvGraphicFramePr>
        <p:xfrm>
          <a:off x="93663" y="742950"/>
          <a:ext cx="11945937" cy="5488851"/>
        </p:xfrm>
        <a:graphic>
          <a:graphicData uri="http://schemas.openxmlformats.org/drawingml/2006/table">
            <a:tbl>
              <a:tblPr/>
              <a:tblGrid>
                <a:gridCol w="2902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3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ĐV</a:t>
                      </a: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0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62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889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 ăn được đưa vào miệng</a:t>
                      </a:r>
                      <a:endParaRPr lang="en-US" altLang="en-US" sz="25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 ăn được vận chuyển, biến đổi cơ học và hóa học</a:t>
                      </a:r>
                      <a:endParaRPr lang="en-US" altLang="en-US" sz="25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5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huyết</a:t>
                      </a:r>
                      <a:endParaRPr lang="en-US" altLang="en-US" sz="25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dinh dưỡng được vận chuyển đến tế bào. Tế bào sử dụng đó để tổng hợp thành những chất cần thiết cho các hoạt động sống</a:t>
                      </a:r>
                      <a:endParaRPr lang="en-US" altLang="en-US" sz="25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r>
                        <a:rPr lang="en-US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altLang="en-US" sz="25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chất không hấp thụ được đào thải ra ngoài qua hậu môn</a:t>
                      </a:r>
                      <a:endParaRPr lang="en-US" altLang="en-US" sz="25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  <a:defRPr/>
                      </a:pPr>
                      <a:endParaRPr lang="en-US" altLang="en-US" sz="25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358" marB="473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06046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8"/>
          <p:cNvSpPr txBox="1">
            <a:spLocks noChangeArrowheads="1"/>
          </p:cNvSpPr>
          <p:nvPr/>
        </p:nvSpPr>
        <p:spPr bwMode="auto">
          <a:xfrm>
            <a:off x="3189288" y="2498725"/>
            <a:ext cx="54483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i="1">
                <a:solidFill>
                  <a:srgbClr val="008000"/>
                </a:solidFill>
              </a:rPr>
              <a:t>“Tại sao động vật phải ăn thức ăn là thực vật/ động vật, .. Và chất thải ra có sự thay đổi rất lớn so với thức ăn ăn vào?”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228600"/>
            <a:ext cx="11734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TRAO ĐỔI CHẤT VÀ CHUYỂN HÓA NĂNG LƯỢNG Ở SINH VẬT</a:t>
            </a:r>
          </a:p>
          <a:p>
            <a:pPr algn="ctr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DINH DƯỠNG VÀ TIÊU HÓA Ở ĐỘNG VẬT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80" name="Group 8"/>
          <p:cNvGrpSpPr>
            <a:grpSpLocks/>
          </p:cNvGrpSpPr>
          <p:nvPr/>
        </p:nvGrpSpPr>
        <p:grpSpPr bwMode="auto">
          <a:xfrm>
            <a:off x="0" y="0"/>
            <a:ext cx="12192000" cy="6873875"/>
            <a:chOff x="-1621" y="0"/>
            <a:chExt cx="9145621" cy="6873508"/>
          </a:xfrm>
        </p:grpSpPr>
        <p:sp>
          <p:nvSpPr>
            <p:cNvPr id="24582" name="Rectangle 9"/>
            <p:cNvSpPr>
              <a:spLocks noChangeArrowheads="1"/>
            </p:cNvSpPr>
            <p:nvPr/>
          </p:nvSpPr>
          <p:spPr bwMode="auto">
            <a:xfrm>
              <a:off x="-1621" y="0"/>
              <a:ext cx="152400" cy="685800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8000"/>
                </a:solidFill>
              </a:endParaRPr>
            </a:p>
          </p:txBody>
        </p:sp>
        <p:sp>
          <p:nvSpPr>
            <p:cNvPr id="24583" name="Rectangle 9"/>
            <p:cNvSpPr>
              <a:spLocks noChangeArrowheads="1"/>
            </p:cNvSpPr>
            <p:nvPr/>
          </p:nvSpPr>
          <p:spPr bwMode="auto">
            <a:xfrm>
              <a:off x="154022" y="6715329"/>
              <a:ext cx="8989978" cy="15817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8000"/>
                </a:solidFill>
              </a:endParaRPr>
            </a:p>
          </p:txBody>
        </p:sp>
      </p:grpSp>
      <p:pic>
        <p:nvPicPr>
          <p:cNvPr id="24581" name="Picture 9" descr="Đại Bàng Harpy Săn Mồ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29013"/>
            <a:ext cx="540543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6901486"/>
              </p:ext>
            </p:extLst>
          </p:nvPr>
        </p:nvGraphicFramePr>
        <p:xfrm>
          <a:off x="304800" y="627813"/>
          <a:ext cx="11620500" cy="6531935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32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Nhóm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ĐV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Chưa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cơ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quan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tiêu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hoá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túi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tiêu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hoá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Ống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tiêu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hoá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và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tuyến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tiêu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hoá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Đại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diện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9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Hình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thức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tiêu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hoá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9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Quá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trình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tiêu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hoá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1768765" y="1336657"/>
            <a:ext cx="27431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latin typeface="Arial Unicode MS" panose="020B0604020202020204" pitchFamily="34" charset="-128"/>
              </a:rPr>
              <a:t>ĐV </a:t>
            </a:r>
            <a:r>
              <a:rPr lang="en-US" sz="2000" dirty="0" err="1">
                <a:latin typeface="Arial Unicode MS" panose="020B0604020202020204" pitchFamily="34" charset="-128"/>
              </a:rPr>
              <a:t>đơn</a:t>
            </a:r>
            <a:r>
              <a:rPr lang="en-US" sz="2000" dirty="0">
                <a:latin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</a:rPr>
              <a:t>bào</a:t>
            </a:r>
            <a:r>
              <a:rPr lang="en-US" sz="2000" dirty="0">
                <a:latin typeface="Arial Unicode MS" panose="020B0604020202020204" pitchFamily="34" charset="-128"/>
              </a:rPr>
              <a:t> (</a:t>
            </a:r>
            <a:r>
              <a:rPr lang="en-US" sz="2000" dirty="0" err="1">
                <a:latin typeface="Arial Unicode MS" panose="020B0604020202020204" pitchFamily="34" charset="-128"/>
              </a:rPr>
              <a:t>Trùng</a:t>
            </a:r>
            <a:r>
              <a:rPr lang="en-US" sz="2000" dirty="0">
                <a:latin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</a:rPr>
              <a:t>biến</a:t>
            </a:r>
            <a:r>
              <a:rPr lang="en-US" sz="2000" dirty="0">
                <a:latin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</a:rPr>
              <a:t>hình</a:t>
            </a:r>
            <a:r>
              <a:rPr lang="en-US" sz="2000" dirty="0">
                <a:latin typeface="Arial Unicode MS" panose="020B0604020202020204" pitchFamily="34" charset="-128"/>
              </a:rPr>
              <a:t>)</a:t>
            </a:r>
          </a:p>
        </p:txBody>
      </p:sp>
      <p:sp>
        <p:nvSpPr>
          <p:cNvPr id="17438" name="Text Box 30"/>
          <p:cNvSpPr txBox="1">
            <a:spLocks noChangeArrowheads="1"/>
          </p:cNvSpPr>
          <p:nvPr/>
        </p:nvSpPr>
        <p:spPr bwMode="auto">
          <a:xfrm>
            <a:off x="5251882" y="1306696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</a:rPr>
              <a:t>Ruột</a:t>
            </a:r>
            <a:r>
              <a:rPr lang="en-US" sz="2000" dirty="0">
                <a:latin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</a:rPr>
              <a:t>khoang</a:t>
            </a:r>
            <a:r>
              <a:rPr lang="en-US" sz="2000" dirty="0">
                <a:latin typeface="Arial Unicode MS" panose="020B0604020202020204" pitchFamily="34" charset="-128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sz="2000" dirty="0">
                <a:latin typeface="Arial Unicode MS" panose="020B0604020202020204" pitchFamily="34" charset="-128"/>
              </a:rPr>
              <a:t>(</a:t>
            </a:r>
            <a:r>
              <a:rPr lang="en-US" sz="2000" dirty="0" err="1">
                <a:latin typeface="Arial Unicode MS" panose="020B0604020202020204" pitchFamily="34" charset="-128"/>
              </a:rPr>
              <a:t>Thuỷ</a:t>
            </a:r>
            <a:r>
              <a:rPr lang="en-US" sz="2000" dirty="0">
                <a:latin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</a:rPr>
              <a:t>tức</a:t>
            </a:r>
            <a:r>
              <a:rPr lang="en-US" sz="2000" dirty="0">
                <a:latin typeface="Arial Unicode MS" panose="020B0604020202020204" pitchFamily="34" charset="-128"/>
              </a:rPr>
              <a:t>)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6324600" y="25146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/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6248400" y="25146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sz="1800"/>
          </a:p>
        </p:txBody>
      </p:sp>
      <p:sp>
        <p:nvSpPr>
          <p:cNvPr id="20514" name="Text Box 34"/>
          <p:cNvSpPr txBox="1">
            <a:spLocks noChangeArrowheads="1"/>
          </p:cNvSpPr>
          <p:nvPr/>
        </p:nvSpPr>
        <p:spPr bwMode="auto">
          <a:xfrm>
            <a:off x="5151292" y="3729282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/>
          </a:p>
        </p:txBody>
      </p:sp>
      <p:sp>
        <p:nvSpPr>
          <p:cNvPr id="20515" name="Text Box 35"/>
          <p:cNvSpPr txBox="1">
            <a:spLocks noChangeArrowheads="1"/>
          </p:cNvSpPr>
          <p:nvPr/>
        </p:nvSpPr>
        <p:spPr bwMode="auto">
          <a:xfrm>
            <a:off x="5060515" y="3698785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/>
          </a:p>
        </p:txBody>
      </p:sp>
      <p:sp>
        <p:nvSpPr>
          <p:cNvPr id="17444" name="Text Box 36"/>
          <p:cNvSpPr txBox="1">
            <a:spLocks noChangeArrowheads="1"/>
          </p:cNvSpPr>
          <p:nvPr/>
        </p:nvSpPr>
        <p:spPr bwMode="auto">
          <a:xfrm>
            <a:off x="1985819" y="3121890"/>
            <a:ext cx="2526146" cy="7078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/>
              <a:t>-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 (TĂ)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bào</a:t>
            </a:r>
            <a:endParaRPr lang="en-US" sz="2000" dirty="0">
              <a:latin typeface=".VnTime" panose="020B7200000000000000" pitchFamily="34" charset="0"/>
            </a:endParaRPr>
          </a:p>
        </p:txBody>
      </p:sp>
      <p:sp>
        <p:nvSpPr>
          <p:cNvPr id="17445" name="Text Box 37"/>
          <p:cNvSpPr txBox="1">
            <a:spLocks noChangeArrowheads="1"/>
          </p:cNvSpPr>
          <p:nvPr/>
        </p:nvSpPr>
        <p:spPr bwMode="auto">
          <a:xfrm>
            <a:off x="4649642" y="3958341"/>
            <a:ext cx="1301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 dirty="0">
                <a:latin typeface=".VnTime" panose="020B7200000000000000" pitchFamily="34" charset="0"/>
              </a:rPr>
              <a:t>T¡</a:t>
            </a:r>
          </a:p>
        </p:txBody>
      </p:sp>
      <p:sp>
        <p:nvSpPr>
          <p:cNvPr id="20518" name="Text Box 38"/>
          <p:cNvSpPr txBox="1">
            <a:spLocks noChangeArrowheads="1"/>
          </p:cNvSpPr>
          <p:nvPr/>
        </p:nvSpPr>
        <p:spPr bwMode="auto">
          <a:xfrm>
            <a:off x="8229601" y="3886201"/>
            <a:ext cx="549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/>
          </a:p>
        </p:txBody>
      </p:sp>
      <p:sp>
        <p:nvSpPr>
          <p:cNvPr id="20519" name="Text Box 39"/>
          <p:cNvSpPr txBox="1">
            <a:spLocks noChangeArrowheads="1"/>
          </p:cNvSpPr>
          <p:nvPr/>
        </p:nvSpPr>
        <p:spPr bwMode="auto">
          <a:xfrm>
            <a:off x="8323406" y="393714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1800"/>
          </a:p>
        </p:txBody>
      </p:sp>
      <p:sp>
        <p:nvSpPr>
          <p:cNvPr id="17448" name="Text Box 40"/>
          <p:cNvSpPr txBox="1">
            <a:spLocks noChangeArrowheads="1"/>
          </p:cNvSpPr>
          <p:nvPr/>
        </p:nvSpPr>
        <p:spPr bwMode="auto">
          <a:xfrm>
            <a:off x="7902407" y="4225216"/>
            <a:ext cx="53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dirty="0">
                <a:latin typeface="Tahoma" panose="020B0604030504040204" pitchFamily="34" charset="0"/>
              </a:rPr>
              <a:t>TĂ</a:t>
            </a:r>
            <a:endParaRPr lang="en-US" sz="2000" dirty="0">
              <a:latin typeface=".VnTime" panose="020B7200000000000000" pitchFamily="34" charset="0"/>
            </a:endParaRPr>
          </a:p>
        </p:txBody>
      </p:sp>
      <p:sp>
        <p:nvSpPr>
          <p:cNvPr id="17450" name="Text Box 42"/>
          <p:cNvSpPr txBox="1">
            <a:spLocks noChangeArrowheads="1"/>
          </p:cNvSpPr>
          <p:nvPr/>
        </p:nvSpPr>
        <p:spPr bwMode="auto">
          <a:xfrm>
            <a:off x="2504209" y="2328754"/>
            <a:ext cx="250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 err="1">
                <a:latin typeface="Tahoma" panose="020B0604030504040204" pitchFamily="34" charset="0"/>
              </a:rPr>
              <a:t>Nội</a:t>
            </a:r>
            <a:r>
              <a:rPr lang="en-US" sz="2000" dirty="0">
                <a:latin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</a:rPr>
              <a:t>bào</a:t>
            </a:r>
            <a:r>
              <a:rPr lang="en-US" sz="240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0523" name="Text Box 43"/>
          <p:cNvSpPr txBox="1">
            <a:spLocks noChangeArrowheads="1"/>
          </p:cNvSpPr>
          <p:nvPr/>
        </p:nvSpPr>
        <p:spPr bwMode="auto">
          <a:xfrm>
            <a:off x="6232526" y="2743201"/>
            <a:ext cx="1463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Tahoma" panose="020B0604030504040204" pitchFamily="34" charset="0"/>
            </a:endParaRPr>
          </a:p>
        </p:txBody>
      </p:sp>
      <p:sp>
        <p:nvSpPr>
          <p:cNvPr id="17452" name="Text Box 44"/>
          <p:cNvSpPr txBox="1">
            <a:spLocks noChangeArrowheads="1"/>
          </p:cNvSpPr>
          <p:nvPr/>
        </p:nvSpPr>
        <p:spPr bwMode="auto">
          <a:xfrm>
            <a:off x="4511964" y="2704042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800" dirty="0">
                <a:latin typeface="Tahoma" panose="020B0604030504040204" pitchFamily="34" charset="0"/>
              </a:rPr>
              <a:t>    </a:t>
            </a:r>
            <a:endParaRPr lang="en-US" sz="2000" dirty="0">
              <a:latin typeface="Tahoma" panose="020B0604030504040204" pitchFamily="34" charset="0"/>
            </a:endParaRPr>
          </a:p>
        </p:txBody>
      </p:sp>
      <p:sp>
        <p:nvSpPr>
          <p:cNvPr id="17453" name="Text Box 45"/>
          <p:cNvSpPr txBox="1">
            <a:spLocks noChangeArrowheads="1"/>
          </p:cNvSpPr>
          <p:nvPr/>
        </p:nvSpPr>
        <p:spPr bwMode="auto">
          <a:xfrm>
            <a:off x="7772400" y="2713039"/>
            <a:ext cx="3352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latin typeface="Arial Unicode MS" panose="020B0604020202020204" pitchFamily="34" charset="-128"/>
              </a:rPr>
              <a:t>        </a:t>
            </a:r>
          </a:p>
        </p:txBody>
      </p:sp>
      <p:sp>
        <p:nvSpPr>
          <p:cNvPr id="17454" name="Line 46"/>
          <p:cNvSpPr>
            <a:spLocks noChangeShapeType="1"/>
          </p:cNvSpPr>
          <p:nvPr/>
        </p:nvSpPr>
        <p:spPr bwMode="auto">
          <a:xfrm>
            <a:off x="2461201" y="4876800"/>
            <a:ext cx="1009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5" name="Text Box 47"/>
          <p:cNvSpPr txBox="1">
            <a:spLocks noChangeArrowheads="1"/>
          </p:cNvSpPr>
          <p:nvPr/>
        </p:nvSpPr>
        <p:spPr bwMode="auto">
          <a:xfrm>
            <a:off x="2286001" y="5026127"/>
            <a:ext cx="227070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 dirty="0">
                <a:solidFill>
                  <a:srgbClr val="FF0066"/>
                </a:solidFill>
              </a:rPr>
              <a:t>Lysosome</a:t>
            </a:r>
            <a:endParaRPr lang="en-US" sz="2000" b="1" dirty="0">
              <a:solidFill>
                <a:srgbClr val="FF0066"/>
              </a:solidFill>
              <a:latin typeface=".VnTime" panose="020B7200000000000000" pitchFamily="34" charset="0"/>
            </a:endParaRPr>
          </a:p>
        </p:txBody>
      </p:sp>
      <p:sp>
        <p:nvSpPr>
          <p:cNvPr id="17456" name="Text Box 48"/>
          <p:cNvSpPr txBox="1">
            <a:spLocks noChangeArrowheads="1"/>
          </p:cNvSpPr>
          <p:nvPr/>
        </p:nvSpPr>
        <p:spPr bwMode="auto">
          <a:xfrm>
            <a:off x="2397702" y="4329114"/>
            <a:ext cx="1136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FF0066"/>
                </a:solidFill>
                <a:latin typeface="Tahoma" panose="020B0604030504040204" pitchFamily="34" charset="0"/>
              </a:rPr>
              <a:t>Enzyme</a:t>
            </a:r>
          </a:p>
        </p:txBody>
      </p:sp>
      <p:sp>
        <p:nvSpPr>
          <p:cNvPr id="17457" name="Text Box 49"/>
          <p:cNvSpPr txBox="1">
            <a:spLocks noChangeArrowheads="1"/>
          </p:cNvSpPr>
          <p:nvPr/>
        </p:nvSpPr>
        <p:spPr bwMode="auto">
          <a:xfrm>
            <a:off x="3604201" y="4303853"/>
            <a:ext cx="11049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1" dirty="0" err="1"/>
              <a:t>Chất</a:t>
            </a:r>
            <a:r>
              <a:rPr lang="en-US" sz="2000" b="1" dirty="0"/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2000" b="1" dirty="0" err="1"/>
              <a:t>dinh</a:t>
            </a:r>
            <a:r>
              <a:rPr lang="en-US" sz="2000" b="1" dirty="0"/>
              <a:t> </a:t>
            </a:r>
            <a:r>
              <a:rPr lang="en-US" sz="2000" b="1" dirty="0" err="1"/>
              <a:t>dưỡng</a:t>
            </a:r>
            <a:endParaRPr lang="en-US" sz="1800" b="1" dirty="0">
              <a:latin typeface=".VnTime" panose="020B7200000000000000" pitchFamily="34" charset="0"/>
            </a:endParaRPr>
          </a:p>
        </p:txBody>
      </p:sp>
      <p:sp>
        <p:nvSpPr>
          <p:cNvPr id="17458" name="Line 50"/>
          <p:cNvSpPr>
            <a:spLocks noChangeShapeType="1"/>
          </p:cNvSpPr>
          <p:nvPr/>
        </p:nvSpPr>
        <p:spPr bwMode="auto">
          <a:xfrm>
            <a:off x="5257800" y="4502236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9" name="Text Box 51"/>
          <p:cNvSpPr txBox="1">
            <a:spLocks noChangeArrowheads="1"/>
          </p:cNvSpPr>
          <p:nvPr/>
        </p:nvSpPr>
        <p:spPr bwMode="auto">
          <a:xfrm>
            <a:off x="5087649" y="4514370"/>
            <a:ext cx="17817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600" b="1" dirty="0" err="1">
                <a:solidFill>
                  <a:srgbClr val="FF0066"/>
                </a:solidFill>
              </a:rPr>
              <a:t>Tế</a:t>
            </a:r>
            <a:r>
              <a:rPr lang="en-US" sz="1600" b="1" dirty="0">
                <a:solidFill>
                  <a:srgbClr val="FF0066"/>
                </a:solidFill>
              </a:rPr>
              <a:t> </a:t>
            </a:r>
            <a:r>
              <a:rPr lang="en-US" sz="1600" b="1" dirty="0" err="1">
                <a:solidFill>
                  <a:srgbClr val="FF0066"/>
                </a:solidFill>
              </a:rPr>
              <a:t>bào</a:t>
            </a:r>
            <a:r>
              <a:rPr lang="en-US" sz="1600" b="1" dirty="0">
                <a:solidFill>
                  <a:srgbClr val="FF0066"/>
                </a:solidFill>
              </a:rPr>
              <a:t> </a:t>
            </a:r>
            <a:r>
              <a:rPr lang="en-US" sz="1600" b="1" dirty="0" err="1">
                <a:solidFill>
                  <a:srgbClr val="FF0066"/>
                </a:solidFill>
              </a:rPr>
              <a:t>tuyến</a:t>
            </a:r>
            <a:endParaRPr lang="en-US" sz="1600" b="1" dirty="0">
              <a:solidFill>
                <a:srgbClr val="FF0066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sz="1600" b="1" dirty="0">
                <a:solidFill>
                  <a:srgbClr val="FF0066"/>
                </a:solidFill>
              </a:rPr>
              <a:t>(TH </a:t>
            </a:r>
            <a:r>
              <a:rPr lang="en-US" sz="1600" b="1" dirty="0" err="1">
                <a:solidFill>
                  <a:srgbClr val="FF0066"/>
                </a:solidFill>
              </a:rPr>
              <a:t>ngoại</a:t>
            </a:r>
            <a:r>
              <a:rPr lang="en-US" sz="1600" b="1" dirty="0">
                <a:solidFill>
                  <a:srgbClr val="FF0066"/>
                </a:solidFill>
              </a:rPr>
              <a:t> </a:t>
            </a:r>
            <a:r>
              <a:rPr lang="en-US" sz="1600" b="1" dirty="0" err="1">
                <a:solidFill>
                  <a:srgbClr val="FF0066"/>
                </a:solidFill>
              </a:rPr>
              <a:t>bào</a:t>
            </a:r>
            <a:r>
              <a:rPr lang="en-US" sz="1600" b="1" dirty="0">
                <a:solidFill>
                  <a:srgbClr val="FF0066"/>
                </a:solidFill>
              </a:rPr>
              <a:t>)</a:t>
            </a:r>
            <a:r>
              <a:rPr lang="en-US" sz="1600" dirty="0"/>
              <a:t> </a:t>
            </a:r>
          </a:p>
        </p:txBody>
      </p:sp>
      <p:sp>
        <p:nvSpPr>
          <p:cNvPr id="17460" name="Text Box 52"/>
          <p:cNvSpPr txBox="1">
            <a:spLocks noChangeArrowheads="1"/>
          </p:cNvSpPr>
          <p:nvPr/>
        </p:nvSpPr>
        <p:spPr bwMode="auto">
          <a:xfrm>
            <a:off x="6665235" y="3653008"/>
            <a:ext cx="101961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dirty="0" err="1"/>
              <a:t>dd</a:t>
            </a:r>
            <a:endParaRPr lang="en-US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dirty="0"/>
              <a:t>+TĂ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dirty="0"/>
              <a:t>TH </a:t>
            </a:r>
            <a:r>
              <a:rPr lang="en-US" sz="2000" b="1" dirty="0" err="1"/>
              <a:t>dở</a:t>
            </a:r>
            <a:r>
              <a:rPr lang="en-US" sz="2000" b="1" dirty="0"/>
              <a:t> dang</a:t>
            </a:r>
          </a:p>
        </p:txBody>
      </p:sp>
      <p:sp>
        <p:nvSpPr>
          <p:cNvPr id="17461" name="Line 53"/>
          <p:cNvSpPr>
            <a:spLocks noChangeShapeType="1"/>
          </p:cNvSpPr>
          <p:nvPr/>
        </p:nvSpPr>
        <p:spPr bwMode="auto">
          <a:xfrm>
            <a:off x="7162800" y="493921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Text Box 54"/>
          <p:cNvSpPr txBox="1">
            <a:spLocks noChangeArrowheads="1"/>
          </p:cNvSpPr>
          <p:nvPr/>
        </p:nvSpPr>
        <p:spPr bwMode="auto">
          <a:xfrm>
            <a:off x="5181600" y="5267828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FFFF00"/>
                </a:solidFill>
                <a:latin typeface=".VnTime" panose="020B7200000000000000" pitchFamily="34" charset="0"/>
              </a:rPr>
              <a:t>      </a:t>
            </a:r>
            <a:r>
              <a:rPr lang="en-US" sz="1800" b="1" dirty="0">
                <a:solidFill>
                  <a:srgbClr val="FF0000"/>
                </a:solidFill>
                <a:latin typeface=".VnTime" panose="020B7200000000000000" pitchFamily="34" charset="0"/>
              </a:rPr>
              <a:t>(</a:t>
            </a:r>
            <a:r>
              <a:rPr lang="en-US" sz="2000" b="1" dirty="0">
                <a:solidFill>
                  <a:srgbClr val="FF0066"/>
                </a:solidFill>
              </a:rPr>
              <a:t>TH </a:t>
            </a:r>
            <a:r>
              <a:rPr lang="en-US" sz="2000" b="1" dirty="0" err="1">
                <a:solidFill>
                  <a:srgbClr val="FF0066"/>
                </a:solidFill>
              </a:rPr>
              <a:t>nội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bào</a:t>
            </a:r>
            <a:r>
              <a:rPr lang="en-US" sz="2000" b="1" dirty="0">
                <a:solidFill>
                  <a:srgbClr val="FF0066"/>
                </a:solidFill>
              </a:rPr>
              <a:t>)</a:t>
            </a:r>
          </a:p>
        </p:txBody>
      </p:sp>
      <p:sp>
        <p:nvSpPr>
          <p:cNvPr id="17463" name="Text Box 55"/>
          <p:cNvSpPr txBox="1">
            <a:spLocks noChangeArrowheads="1"/>
          </p:cNvSpPr>
          <p:nvPr/>
        </p:nvSpPr>
        <p:spPr bwMode="auto">
          <a:xfrm>
            <a:off x="6172200" y="5712388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 dirty="0" err="1"/>
              <a:t>Dinh</a:t>
            </a:r>
            <a:r>
              <a:rPr lang="en-US" sz="2000" b="1" dirty="0"/>
              <a:t> </a:t>
            </a:r>
            <a:r>
              <a:rPr lang="en-US" sz="2000" b="1" dirty="0" err="1"/>
              <a:t>dưỡng</a:t>
            </a:r>
            <a:endParaRPr lang="en-US" sz="2000" b="1" dirty="0">
              <a:latin typeface=".VnTime" panose="020B7200000000000000" pitchFamily="34" charset="0"/>
            </a:endParaRPr>
          </a:p>
        </p:txBody>
      </p:sp>
      <p:sp>
        <p:nvSpPr>
          <p:cNvPr id="17464" name="Line 56"/>
          <p:cNvSpPr>
            <a:spLocks noChangeShapeType="1"/>
          </p:cNvSpPr>
          <p:nvPr/>
        </p:nvSpPr>
        <p:spPr bwMode="auto">
          <a:xfrm>
            <a:off x="8496084" y="4764226"/>
            <a:ext cx="2027669" cy="25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5" name="Text Box 57"/>
          <p:cNvSpPr txBox="1">
            <a:spLocks noChangeArrowheads="1"/>
          </p:cNvSpPr>
          <p:nvPr/>
        </p:nvSpPr>
        <p:spPr bwMode="auto">
          <a:xfrm>
            <a:off x="8535025" y="4912704"/>
            <a:ext cx="185535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 dirty="0" err="1">
                <a:solidFill>
                  <a:srgbClr val="FF0066"/>
                </a:solidFill>
              </a:rPr>
              <a:t>Ống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tiêu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hoá</a:t>
            </a:r>
            <a:endParaRPr lang="en-US" sz="2000" b="1" dirty="0">
              <a:latin typeface=".VnTime" panose="020B7200000000000000" pitchFamily="34" charset="0"/>
            </a:endParaRPr>
          </a:p>
        </p:txBody>
      </p:sp>
      <p:sp>
        <p:nvSpPr>
          <p:cNvPr id="17466" name="Text Box 58"/>
          <p:cNvSpPr txBox="1">
            <a:spLocks noChangeArrowheads="1"/>
          </p:cNvSpPr>
          <p:nvPr/>
        </p:nvSpPr>
        <p:spPr bwMode="auto">
          <a:xfrm>
            <a:off x="8428037" y="3872880"/>
            <a:ext cx="27057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dirty="0">
                <a:solidFill>
                  <a:srgbClr val="FF0066"/>
                </a:solidFill>
              </a:rPr>
              <a:t>TH </a:t>
            </a:r>
            <a:r>
              <a:rPr lang="en-US" sz="2000" b="1" dirty="0" err="1">
                <a:solidFill>
                  <a:srgbClr val="FF0066"/>
                </a:solidFill>
              </a:rPr>
              <a:t>cơ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học</a:t>
            </a:r>
            <a:r>
              <a:rPr lang="en-US" sz="2000" b="1" dirty="0">
                <a:solidFill>
                  <a:srgbClr val="FF0066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dirty="0" err="1">
                <a:solidFill>
                  <a:srgbClr val="FF0066"/>
                </a:solidFill>
              </a:rPr>
              <a:t>hoá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học</a:t>
            </a:r>
            <a:r>
              <a:rPr lang="en-US" sz="2000" b="1" dirty="0">
                <a:solidFill>
                  <a:srgbClr val="FF0066"/>
                </a:solidFill>
              </a:rPr>
              <a:t> (Enzyme)</a:t>
            </a:r>
            <a:r>
              <a:rPr lang="en-US" sz="1800" b="1" dirty="0">
                <a:solidFill>
                  <a:srgbClr val="FF0066"/>
                </a:solidFill>
              </a:rPr>
              <a:t> </a:t>
            </a:r>
            <a:endParaRPr lang="en-US" sz="1800" b="1" dirty="0">
              <a:solidFill>
                <a:srgbClr val="FF0066"/>
              </a:solidFill>
              <a:latin typeface="Tahoma" panose="020B0604030504040204" pitchFamily="34" charset="0"/>
            </a:endParaRPr>
          </a:p>
        </p:txBody>
      </p:sp>
      <p:sp>
        <p:nvSpPr>
          <p:cNvPr id="17467" name="Text Box 59"/>
          <p:cNvSpPr txBox="1">
            <a:spLocks noChangeArrowheads="1"/>
          </p:cNvSpPr>
          <p:nvPr/>
        </p:nvSpPr>
        <p:spPr bwMode="auto">
          <a:xfrm>
            <a:off x="10637837" y="4537790"/>
            <a:ext cx="168909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 dirty="0"/>
              <a:t>  </a:t>
            </a:r>
            <a:r>
              <a:rPr lang="en-US" sz="2000" b="1" dirty="0" err="1"/>
              <a:t>Dinh</a:t>
            </a:r>
            <a:r>
              <a:rPr lang="en-US" sz="2000" b="1" dirty="0"/>
              <a:t> </a:t>
            </a:r>
            <a:r>
              <a:rPr lang="en-US" sz="2000" b="1" dirty="0" err="1"/>
              <a:t>dưỡng</a:t>
            </a:r>
            <a:endParaRPr lang="en-US" sz="2000" b="1" dirty="0"/>
          </a:p>
        </p:txBody>
      </p:sp>
      <p:sp>
        <p:nvSpPr>
          <p:cNvPr id="17469" name="Text Box 61"/>
          <p:cNvSpPr txBox="1">
            <a:spLocks noChangeArrowheads="1"/>
          </p:cNvSpPr>
          <p:nvPr/>
        </p:nvSpPr>
        <p:spPr bwMode="auto">
          <a:xfrm>
            <a:off x="5115806" y="4061378"/>
            <a:ext cx="1101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FF0066"/>
                </a:solidFill>
                <a:latin typeface="Tahoma" panose="020B0604030504040204" pitchFamily="34" charset="0"/>
              </a:rPr>
              <a:t>Enzyme</a:t>
            </a:r>
          </a:p>
        </p:txBody>
      </p:sp>
      <p:sp>
        <p:nvSpPr>
          <p:cNvPr id="17470" name="Text Box 62"/>
          <p:cNvSpPr txBox="1">
            <a:spLocks noChangeArrowheads="1"/>
          </p:cNvSpPr>
          <p:nvPr/>
        </p:nvSpPr>
        <p:spPr bwMode="auto">
          <a:xfrm>
            <a:off x="1914704" y="4593001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latin typeface="Tahoma" panose="020B0604030504040204" pitchFamily="34" charset="0"/>
              </a:rPr>
              <a:t>T</a:t>
            </a:r>
            <a:r>
              <a:rPr lang="vi-VN" sz="1800" b="1" dirty="0">
                <a:latin typeface="Tahoma" panose="020B0604030504040204" pitchFamily="34" charset="0"/>
              </a:rPr>
              <a:t>Ă</a:t>
            </a: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1609148" y="149706"/>
            <a:ext cx="9349799" cy="46166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GHI NHỚ NỘI DUNG II – TIÊU HÓA Ở ĐỘNG VẬT</a:t>
            </a:r>
            <a:endParaRPr lang="en-US" altLang="en-US" sz="2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4846131" y="2314195"/>
            <a:ext cx="3171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 err="1">
                <a:latin typeface="Tahoma" panose="020B0604030504040204" pitchFamily="34" charset="0"/>
              </a:rPr>
              <a:t>Nội</a:t>
            </a:r>
            <a:r>
              <a:rPr lang="en-US" sz="2000" dirty="0">
                <a:latin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</a:rPr>
              <a:t>bào</a:t>
            </a:r>
            <a:r>
              <a:rPr lang="en-US" sz="2000" dirty="0">
                <a:latin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</a:rPr>
              <a:t>ngoại</a:t>
            </a:r>
            <a:r>
              <a:rPr lang="en-US" sz="2000" dirty="0">
                <a:latin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</a:rPr>
              <a:t>bào</a:t>
            </a:r>
            <a:r>
              <a:rPr lang="en-US" sz="240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7915781" y="2414450"/>
            <a:ext cx="31719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latin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</a:rPr>
              <a:t>Ngoại</a:t>
            </a:r>
            <a:r>
              <a:rPr lang="en-US" sz="2000" dirty="0">
                <a:latin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</a:rPr>
              <a:t>bào</a:t>
            </a:r>
            <a:r>
              <a:rPr lang="en-US" sz="2000" dirty="0">
                <a:latin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</a:rPr>
              <a:t>là</a:t>
            </a:r>
            <a:r>
              <a:rPr lang="en-US" sz="2000" dirty="0">
                <a:latin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</a:rPr>
              <a:t>chủ</a:t>
            </a:r>
            <a:r>
              <a:rPr lang="en-US" sz="2000" dirty="0">
                <a:latin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</a:rPr>
              <a:t>yếu</a:t>
            </a:r>
            <a:endParaRPr lang="en-US" sz="2000" dirty="0">
              <a:latin typeface="Tahoma" panose="020B0604030504040204" pitchFamily="34" charset="0"/>
            </a:endParaRPr>
          </a:p>
        </p:txBody>
      </p: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8152245" y="1483198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buNone/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Arial Unicode MS" panose="020B0604020202020204" pitchFamily="34" charset="-128"/>
              </a:rPr>
              <a:t>- </a:t>
            </a:r>
            <a:r>
              <a:rPr lang="en-US" sz="2000" dirty="0" err="1">
                <a:latin typeface="Arial Unicode MS" panose="020B0604020202020204" pitchFamily="34" charset="-128"/>
              </a:rPr>
              <a:t>Giun</a:t>
            </a:r>
            <a:r>
              <a:rPr lang="en-US" sz="2000" dirty="0">
                <a:latin typeface="Arial Unicode MS" panose="020B0604020202020204" pitchFamily="34" charset="-128"/>
              </a:rPr>
              <a:t> → </a:t>
            </a:r>
            <a:r>
              <a:rPr lang="en-US" sz="2000" dirty="0" err="1">
                <a:latin typeface="Arial Unicode MS" panose="020B0604020202020204" pitchFamily="34" charset="-128"/>
              </a:rPr>
              <a:t>thú</a:t>
            </a:r>
            <a:endParaRPr lang="en-US" sz="2000" dirty="0">
              <a:latin typeface=".VnTime" panose="020B7200000000000000" pitchFamily="34" charset="0"/>
            </a:endParaRPr>
          </a:p>
          <a:p>
            <a:pPr algn="ctr" eaLnBrk="1" hangingPunct="1">
              <a:buFontTx/>
              <a:buNone/>
            </a:pPr>
            <a:endParaRPr lang="en-US" sz="2000" dirty="0">
              <a:latin typeface="Arial Unicode MS" panose="020B0604020202020204" pitchFamily="34" charset="-128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2038856" y="5684721"/>
            <a:ext cx="2610786" cy="13234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sz="2000" dirty="0"/>
              <a:t>-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Chất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thải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đưa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ngoài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theo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kiểu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xuất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bào</a:t>
            </a:r>
            <a:endParaRPr lang="en-US" altLang="en-US" sz="2000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/>
              <a:t> </a:t>
            </a:r>
            <a:endParaRPr lang="en-US" sz="2000" dirty="0">
              <a:latin typeface=".VnTime" panose="020B7200000000000000" pitchFamily="34" charset="0"/>
            </a:endParaRP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4846131" y="6075545"/>
            <a:ext cx="3171968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sz="2000" dirty="0"/>
              <a:t>-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Chất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thải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đưa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ngoài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qua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lỗ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miệng</a:t>
            </a:r>
            <a:endParaRPr lang="en-US" altLang="en-US" sz="2000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/>
              <a:t> </a:t>
            </a:r>
            <a:endParaRPr lang="en-US" sz="2000" dirty="0">
              <a:latin typeface=".VnTime" panose="020B7200000000000000" pitchFamily="34" charset="0"/>
            </a:endParaRPr>
          </a:p>
        </p:txBody>
      </p:sp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8160114" y="6075545"/>
            <a:ext cx="2989476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sz="2000" dirty="0"/>
              <a:t>-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Chất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thải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đưa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ngoài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qua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hậu</a:t>
            </a:r>
            <a:r>
              <a:rPr lang="en-US" altLang="en-US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môn</a:t>
            </a:r>
            <a:endParaRPr lang="en-US" altLang="en-US" sz="2000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/>
              <a:t> </a:t>
            </a:r>
            <a:endParaRPr lang="en-US" sz="2000" dirty="0">
              <a:latin typeface=".VnTime" panose="020B7200000000000000" pitchFamily="34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4846131" y="3101878"/>
            <a:ext cx="2526146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Đưa</a:t>
            </a:r>
            <a:r>
              <a:rPr lang="en-US" alt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mồi</a:t>
            </a:r>
            <a:r>
              <a:rPr lang="en-US" alt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(TĂ) </a:t>
            </a:r>
            <a:r>
              <a:rPr lang="en-US" alt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cs typeface="Arial" panose="020B0604020202020204" pitchFamily="34" charset="0"/>
              </a:rPr>
              <a:t>miệng</a:t>
            </a:r>
            <a:endParaRPr lang="en-US" alt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000" dirty="0">
              <a:latin typeface=".VnTime" panose="020B7200000000000000" pitchFamily="34" charset="0"/>
            </a:endParaRPr>
          </a:p>
        </p:txBody>
      </p:sp>
      <p:sp>
        <p:nvSpPr>
          <p:cNvPr id="45" name="Text Box 36"/>
          <p:cNvSpPr txBox="1">
            <a:spLocks noChangeArrowheads="1"/>
          </p:cNvSpPr>
          <p:nvPr/>
        </p:nvSpPr>
        <p:spPr bwMode="auto">
          <a:xfrm>
            <a:off x="8152245" y="3233994"/>
            <a:ext cx="3221431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/>
              <a:t>-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 (TĂ)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miệng</a:t>
            </a:r>
            <a:endParaRPr lang="en-US" sz="2000" dirty="0">
              <a:latin typeface=".VnTime" panose="020B7200000000000000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8012980" y="5121276"/>
            <a:ext cx="3645620" cy="16312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en-US" sz="2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sz="2000" dirty="0">
                <a:latin typeface="Arial" charset="0"/>
              </a:rPr>
              <a:t>*  </a:t>
            </a:r>
            <a:r>
              <a:rPr lang="en-US" sz="2000" dirty="0" err="1">
                <a:latin typeface="Arial" charset="0"/>
              </a:rPr>
              <a:t>Một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số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loài</a:t>
            </a:r>
            <a:r>
              <a:rPr lang="en-US" sz="2000" dirty="0">
                <a:latin typeface="Arial" charset="0"/>
              </a:rPr>
              <a:t> ĐV, </a:t>
            </a:r>
            <a:r>
              <a:rPr lang="en-US" sz="2000" dirty="0" err="1">
                <a:latin typeface="Arial" charset="0"/>
              </a:rPr>
              <a:t>thức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ăn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còn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được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tiêu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hóa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nhờ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hệ</a:t>
            </a:r>
            <a:r>
              <a:rPr lang="en-US" sz="2000" dirty="0">
                <a:latin typeface="Arial" charset="0"/>
              </a:rPr>
              <a:t> VSV</a:t>
            </a:r>
          </a:p>
          <a:p>
            <a:pPr lvl="0" eaLnBrk="1" hangingPunct="1">
              <a:spcBef>
                <a:spcPct val="0"/>
              </a:spcBef>
              <a:buNone/>
            </a:pPr>
            <a:r>
              <a:rPr lang="en-US" altLang="en-US" sz="200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   </a:t>
            </a:r>
            <a:endParaRPr lang="en-US" altLang="en-US" sz="2000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/>
              <a:t> </a:t>
            </a:r>
            <a:endParaRPr lang="en-US" sz="2000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3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1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7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1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1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1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8" grpId="0"/>
      <p:bldP spid="17444" grpId="0" animBg="1"/>
      <p:bldP spid="17445" grpId="0"/>
      <p:bldP spid="17448" grpId="0"/>
      <p:bldP spid="17450" grpId="0"/>
      <p:bldP spid="17452" grpId="0"/>
      <p:bldP spid="17454" grpId="0" animBg="1"/>
      <p:bldP spid="17455" grpId="0"/>
      <p:bldP spid="17456" grpId="0"/>
      <p:bldP spid="17457" grpId="0"/>
      <p:bldP spid="17458" grpId="0" animBg="1"/>
      <p:bldP spid="17459" grpId="0"/>
      <p:bldP spid="17460" grpId="0"/>
      <p:bldP spid="17461" grpId="0" animBg="1"/>
      <p:bldP spid="17462" grpId="0"/>
      <p:bldP spid="17463" grpId="0"/>
      <p:bldP spid="17464" grpId="0" animBg="1"/>
      <p:bldP spid="17465" grpId="0"/>
      <p:bldP spid="17466" grpId="0"/>
      <p:bldP spid="17467" grpId="0"/>
      <p:bldP spid="17469" grpId="0"/>
      <p:bldP spid="17470" grpId="0"/>
      <p:bldP spid="39" grpId="0"/>
      <p:bldP spid="40" grpId="0"/>
      <p:bldP spid="41" grpId="0"/>
      <p:bldP spid="37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8"/>
          <p:cNvSpPr txBox="1">
            <a:spLocks noChangeArrowheads="1"/>
          </p:cNvSpPr>
          <p:nvPr/>
        </p:nvSpPr>
        <p:spPr bwMode="auto">
          <a:xfrm>
            <a:off x="228600" y="384175"/>
            <a:ext cx="684212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None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TIÊU HOÁ Ở ĐỘNG VẬT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9155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49203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49205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206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2667000" y="-34138"/>
            <a:ext cx="7620000" cy="46037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CẦN TÌM HIỂU CHO NỘI DUNG II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1600" y="1295400"/>
            <a:ext cx="8483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600200" y="2161104"/>
            <a:ext cx="9220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6600CC"/>
                </a:solidFill>
              </a:rPr>
              <a:t>+ </a:t>
            </a:r>
            <a:r>
              <a:rPr lang="en-US" sz="2400" b="1" dirty="0" err="1">
                <a:solidFill>
                  <a:srgbClr val="6600CC"/>
                </a:solidFill>
              </a:rPr>
              <a:t>Về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cấu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tạo</a:t>
            </a:r>
            <a:r>
              <a:rPr lang="en-US" sz="2400" b="1" dirty="0">
                <a:solidFill>
                  <a:srgbClr val="6600CC"/>
                </a:solidFill>
              </a:rPr>
              <a:t>:</a:t>
            </a:r>
            <a:endParaRPr lang="en-US" sz="2400" b="1" dirty="0">
              <a:solidFill>
                <a:srgbClr val="6600CC"/>
              </a:solidFill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6600CC"/>
                </a:solidFill>
              </a:rPr>
              <a:t>+ </a:t>
            </a:r>
            <a:r>
              <a:rPr lang="en-US" sz="2400" b="1" dirty="0" err="1">
                <a:solidFill>
                  <a:srgbClr val="6600CC"/>
                </a:solidFill>
              </a:rPr>
              <a:t>Sự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chuyên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hoá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về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chức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năng</a:t>
            </a:r>
            <a:r>
              <a:rPr lang="en-US" sz="2400" b="1" dirty="0">
                <a:solidFill>
                  <a:srgbClr val="6600CC"/>
                </a:solidFill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6600CC"/>
                </a:solidFill>
              </a:rPr>
              <a:t>+ </a:t>
            </a:r>
            <a:r>
              <a:rPr lang="en-US" sz="2400" b="1" dirty="0" err="1">
                <a:solidFill>
                  <a:srgbClr val="6600CC"/>
                </a:solidFill>
              </a:rPr>
              <a:t>Sự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tiến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hoá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về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hình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thức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tiêu</a:t>
            </a:r>
            <a:r>
              <a:rPr lang="en-US" sz="2400" b="1" dirty="0">
                <a:solidFill>
                  <a:srgbClr val="6600CC"/>
                </a:solidFill>
              </a:rPr>
              <a:t> </a:t>
            </a:r>
            <a:r>
              <a:rPr lang="en-US" sz="2400" b="1" dirty="0" err="1">
                <a:solidFill>
                  <a:srgbClr val="6600CC"/>
                </a:solidFill>
              </a:rPr>
              <a:t>hoá</a:t>
            </a:r>
            <a:r>
              <a:rPr lang="en-US" sz="2400" b="1" dirty="0">
                <a:solidFill>
                  <a:srgbClr val="6600CC"/>
                </a:solidFill>
              </a:rPr>
              <a:t>:</a:t>
            </a:r>
            <a:endParaRPr lang="en-US" sz="2400" b="1" dirty="0">
              <a:solidFill>
                <a:srgbClr val="6600CC"/>
              </a:solidFill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sz="2400" b="1" dirty="0">
              <a:solidFill>
                <a:srgbClr val="6600CC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08466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65570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65572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573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-152400" y="293688"/>
            <a:ext cx="11396663" cy="61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endParaRPr lang="en-US" altLang="en-US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0" name="Text Box 8"/>
          <p:cNvSpPr txBox="1">
            <a:spLocks noChangeArrowheads="1"/>
          </p:cNvSpPr>
          <p:nvPr/>
        </p:nvSpPr>
        <p:spPr bwMode="auto">
          <a:xfrm>
            <a:off x="2563813" y="-20638"/>
            <a:ext cx="7620000" cy="46037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– TRẢ LỜI CHO NỘI DUNG II</a:t>
            </a:r>
            <a:endParaRPr lang="en-US" altLang="en-US" sz="2400" b="1" i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65541" name="TextBox 3"/>
          <p:cNvSpPr txBox="1">
            <a:spLocks noChangeArrowheads="1"/>
          </p:cNvSpPr>
          <p:nvPr/>
        </p:nvSpPr>
        <p:spPr bwMode="auto">
          <a:xfrm>
            <a:off x="304800" y="873793"/>
            <a:ext cx="1126064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606307" y="463639"/>
            <a:ext cx="11221678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TIÊU HOÁ Ở ĐỘNG VẬT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alt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hóa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hệ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tiêu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hóa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endParaRPr lang="en-US" altLang="en-US" sz="2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accent1"/>
                </a:solidFill>
              </a:rPr>
              <a:t>+ </a:t>
            </a:r>
            <a:r>
              <a:rPr lang="en-US" sz="2400" b="1" u="sng" dirty="0" err="1">
                <a:solidFill>
                  <a:schemeClr val="accent1"/>
                </a:solidFill>
              </a:rPr>
              <a:t>Cấu</a:t>
            </a:r>
            <a:r>
              <a:rPr lang="en-US" sz="2400" b="1" u="sng" dirty="0">
                <a:solidFill>
                  <a:schemeClr val="accent1"/>
                </a:solidFill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</a:rPr>
              <a:t>tạo</a:t>
            </a:r>
            <a:r>
              <a:rPr lang="en-US" sz="2400" b="1" u="sng" dirty="0">
                <a:solidFill>
                  <a:schemeClr val="accent1"/>
                </a:solidFill>
              </a:rPr>
              <a:t>:</a:t>
            </a:r>
            <a:endParaRPr lang="en-US" sz="2400" b="1" u="sng" dirty="0">
              <a:solidFill>
                <a:schemeClr val="accent1"/>
              </a:solidFill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 err="1">
                <a:solidFill>
                  <a:srgbClr val="CC0000"/>
                </a:solidFill>
              </a:rPr>
              <a:t>Ngày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càng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phức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tạp</a:t>
            </a:r>
            <a:r>
              <a:rPr lang="en-US" sz="2400" dirty="0"/>
              <a:t> : </a:t>
            </a:r>
            <a:r>
              <a:rPr lang="en-US" sz="2400" b="1" dirty="0" err="1">
                <a:solidFill>
                  <a:schemeClr val="accent1"/>
                </a:solidFill>
              </a:rPr>
              <a:t>từ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chưa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có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cơ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quan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tiêu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hóa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Arial Unicode MS" panose="020B0604020202020204" pitchFamily="34" charset="-128"/>
              </a:rPr>
              <a:t>→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túi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tiêu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hóa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Arial Unicode MS" panose="020B0604020202020204" pitchFamily="34" charset="-128"/>
              </a:rPr>
              <a:t>→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đến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ống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tiêu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hóa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355" y="3737592"/>
            <a:ext cx="5764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chemeClr val="accent1"/>
                </a:solidFill>
              </a:rPr>
              <a:t>+ </a:t>
            </a:r>
            <a:r>
              <a:rPr lang="en-US" sz="2400" b="1" u="sng" dirty="0" err="1">
                <a:solidFill>
                  <a:schemeClr val="accent1"/>
                </a:solidFill>
              </a:rPr>
              <a:t>Sự</a:t>
            </a:r>
            <a:r>
              <a:rPr lang="en-US" sz="2400" b="1" u="sng" dirty="0">
                <a:solidFill>
                  <a:schemeClr val="accent1"/>
                </a:solidFill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</a:rPr>
              <a:t>chuyên</a:t>
            </a:r>
            <a:r>
              <a:rPr lang="en-US" sz="2400" b="1" u="sng" dirty="0">
                <a:solidFill>
                  <a:schemeClr val="accent1"/>
                </a:solidFill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</a:rPr>
              <a:t>hoá</a:t>
            </a:r>
            <a:r>
              <a:rPr lang="en-US" sz="2400" b="1" u="sng" dirty="0">
                <a:solidFill>
                  <a:schemeClr val="accent1"/>
                </a:solidFill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</a:rPr>
              <a:t>về</a:t>
            </a:r>
            <a:r>
              <a:rPr lang="en-US" sz="2400" b="1" u="sng" dirty="0">
                <a:solidFill>
                  <a:schemeClr val="accent1"/>
                </a:solidFill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</a:rPr>
              <a:t>chức</a:t>
            </a:r>
            <a:r>
              <a:rPr lang="en-US" sz="2400" b="1" u="sng" dirty="0">
                <a:solidFill>
                  <a:schemeClr val="accent1"/>
                </a:solidFill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</a:rPr>
              <a:t>năng</a:t>
            </a:r>
            <a:r>
              <a:rPr lang="en-US" sz="2400" b="1" u="sng" dirty="0">
                <a:solidFill>
                  <a:schemeClr val="accent1"/>
                </a:solidFill>
              </a:rPr>
              <a:t>:</a:t>
            </a:r>
            <a:endParaRPr lang="en-US" sz="2400" b="1" u="sng" dirty="0">
              <a:solidFill>
                <a:schemeClr val="accent1"/>
              </a:solidFill>
              <a:latin typeface="VNI-Times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243" y="4181000"/>
            <a:ext cx="10947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 err="1">
                <a:solidFill>
                  <a:srgbClr val="CC0000"/>
                </a:solidFill>
              </a:rPr>
              <a:t>Ngày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càng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rõ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rệt</a:t>
            </a:r>
            <a:r>
              <a:rPr lang="en-US" sz="2400" b="1" dirty="0">
                <a:solidFill>
                  <a:srgbClr val="CC0000"/>
                </a:solidFill>
              </a:rPr>
              <a:t>:</a:t>
            </a:r>
            <a:r>
              <a:rPr lang="en-US" sz="2400" b="1" dirty="0"/>
              <a:t> </a:t>
            </a:r>
            <a:r>
              <a:rPr lang="en-US" sz="2400" dirty="0" err="1">
                <a:solidFill>
                  <a:schemeClr val="accent1"/>
                </a:solidFill>
              </a:rPr>
              <a:t>sự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chuyên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hoá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cao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của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các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bộ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phận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trong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ống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tiêu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hoá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làm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tăng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hiệu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quả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tiêu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hoá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thức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ăn</a:t>
            </a:r>
            <a:endParaRPr lang="en-US" sz="2400" dirty="0">
              <a:solidFill>
                <a:schemeClr val="accent1"/>
              </a:solidFill>
              <a:latin typeface="VNI-Times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243" y="4926517"/>
            <a:ext cx="58587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u="sng" dirty="0">
                <a:solidFill>
                  <a:schemeClr val="accent1"/>
                </a:solidFill>
              </a:rPr>
              <a:t>+ </a:t>
            </a:r>
            <a:r>
              <a:rPr lang="en-US" sz="2400" b="1" u="sng" dirty="0" err="1">
                <a:solidFill>
                  <a:schemeClr val="accent1"/>
                </a:solidFill>
              </a:rPr>
              <a:t>Sự</a:t>
            </a:r>
            <a:r>
              <a:rPr lang="en-US" sz="2400" b="1" u="sng" dirty="0">
                <a:solidFill>
                  <a:schemeClr val="accent1"/>
                </a:solidFill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</a:rPr>
              <a:t>tiến</a:t>
            </a:r>
            <a:r>
              <a:rPr lang="en-US" sz="2400" b="1" u="sng" dirty="0">
                <a:solidFill>
                  <a:schemeClr val="accent1"/>
                </a:solidFill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</a:rPr>
              <a:t>hoá</a:t>
            </a:r>
            <a:r>
              <a:rPr lang="en-US" sz="2400" b="1" u="sng" dirty="0">
                <a:solidFill>
                  <a:schemeClr val="accent1"/>
                </a:solidFill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</a:rPr>
              <a:t>thức</a:t>
            </a:r>
            <a:r>
              <a:rPr lang="en-US" sz="2400" b="1" u="sng" dirty="0">
                <a:solidFill>
                  <a:schemeClr val="accent1"/>
                </a:solidFill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</a:rPr>
              <a:t>tiêu</a:t>
            </a:r>
            <a:r>
              <a:rPr lang="en-US" sz="2400" b="1" u="sng" dirty="0">
                <a:solidFill>
                  <a:schemeClr val="accent1"/>
                </a:solidFill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</a:rPr>
              <a:t>hoá</a:t>
            </a:r>
            <a:r>
              <a:rPr lang="en-US" sz="2400" b="1" u="sng" dirty="0">
                <a:solidFill>
                  <a:schemeClr val="accent1"/>
                </a:solidFill>
              </a:rPr>
              <a:t>:</a:t>
            </a:r>
            <a:endParaRPr lang="en-US" sz="2400" b="1" u="sng" dirty="0">
              <a:solidFill>
                <a:schemeClr val="accent1"/>
              </a:solidFill>
              <a:latin typeface="VNI-Times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759" y="5365095"/>
            <a:ext cx="110992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 err="1">
                <a:solidFill>
                  <a:srgbClr val="CC0000"/>
                </a:solidFill>
              </a:rPr>
              <a:t>Từ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tiêu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hoá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nội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bào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đến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tiêu</a:t>
            </a:r>
            <a:r>
              <a:rPr lang="en-US" sz="2400" b="1" dirty="0">
                <a:solidFill>
                  <a:srgbClr val="CC0000"/>
                </a:solidFill>
              </a:rPr>
              <a:t>  </a:t>
            </a:r>
            <a:r>
              <a:rPr lang="en-US" sz="2400" b="1" dirty="0" err="1">
                <a:solidFill>
                  <a:srgbClr val="CC0000"/>
                </a:solidFill>
              </a:rPr>
              <a:t>hoá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b="1" dirty="0" err="1">
                <a:solidFill>
                  <a:srgbClr val="CC0000"/>
                </a:solidFill>
              </a:rPr>
              <a:t>ngoại</a:t>
            </a:r>
            <a:r>
              <a:rPr lang="en-US" sz="2400" b="1" dirty="0">
                <a:solidFill>
                  <a:srgbClr val="CC0000"/>
                </a:solidFill>
              </a:rPr>
              <a:t> </a:t>
            </a:r>
            <a:r>
              <a:rPr lang="en-US" sz="2400" dirty="0" err="1">
                <a:solidFill>
                  <a:srgbClr val="CC0000"/>
                </a:solidFill>
              </a:rPr>
              <a:t>bào</a:t>
            </a:r>
            <a:r>
              <a:rPr lang="en-US" sz="2400" dirty="0">
                <a:solidFill>
                  <a:schemeClr val="accent1"/>
                </a:solidFill>
              </a:rPr>
              <a:t>. </a:t>
            </a:r>
            <a:r>
              <a:rPr lang="en-US" sz="2400" dirty="0" err="1">
                <a:solidFill>
                  <a:schemeClr val="accent1"/>
                </a:solidFill>
              </a:rPr>
              <a:t>Nhờ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tiêu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hoá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ngoại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bào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động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vật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ăn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được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thức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ăn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có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kích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thước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lớn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hơn</a:t>
            </a:r>
            <a:endParaRPr lang="en-US" sz="2400" dirty="0">
              <a:solidFill>
                <a:schemeClr val="accent1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85617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43013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43015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16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3011" name="Text Box 8"/>
          <p:cNvSpPr txBox="1">
            <a:spLocks noChangeArrowheads="1"/>
          </p:cNvSpPr>
          <p:nvPr/>
        </p:nvSpPr>
        <p:spPr bwMode="auto">
          <a:xfrm>
            <a:off x="2590800" y="-20638"/>
            <a:ext cx="7620000" cy="46037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GHI NHỚ NỘI DUNG II</a:t>
            </a:r>
            <a:endParaRPr lang="en-US" altLang="en-US" sz="2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79462" y="685800"/>
            <a:ext cx="10955338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TIÊU HÓA Ở ĐỘNG VẬT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Arial Unicode MS" panose="020B0604020202020204" pitchFamily="34" charset="-128"/>
              </a:rPr>
              <a:t>→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rial Unicode MS" panose="020B0604020202020204" pitchFamily="34" charset="-128"/>
              </a:rPr>
              <a:t>→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385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31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2B8BCB-BDFF-4604-9D0E-028739B71F26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2667001" y="1447800"/>
            <a:ext cx="7168301" cy="3046988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  <a:scene3d>
              <a:camera prst="perspectiveRight"/>
              <a:lightRig rig="threePt" dir="t"/>
            </a:scene3d>
          </a:bodyPr>
          <a:lstStyle/>
          <a:p>
            <a:pPr marL="266700" indent="-266700" algn="ctr" eaLnBrk="1" hangingPunct="1">
              <a:spcBef>
                <a:spcPct val="50000"/>
              </a:spcBef>
              <a:defRPr/>
            </a:pPr>
            <a:r>
              <a:rPr lang="en-US" sz="96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68174012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8"/>
          <p:cNvSpPr txBox="1">
            <a:spLocks noChangeArrowheads="1"/>
          </p:cNvSpPr>
          <p:nvPr/>
        </p:nvSpPr>
        <p:spPr bwMode="auto">
          <a:xfrm>
            <a:off x="1130364" y="1295400"/>
            <a:ext cx="10058400" cy="394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None/>
            </a:pP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LT1.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6.1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 SGK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None/>
            </a:pP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LT2.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None/>
            </a:pP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9155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49203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49205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206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2667000" y="-34138"/>
            <a:ext cx="7620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1600" y="1295400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460625" y="2438400"/>
            <a:ext cx="922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endParaRPr lang="en-US" sz="2400" b="1" dirty="0">
              <a:solidFill>
                <a:srgbClr val="6600CC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46511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312"/>
          <p:cNvGrpSpPr>
            <a:grpSpLocks/>
          </p:cNvGrpSpPr>
          <p:nvPr/>
        </p:nvGrpSpPr>
        <p:grpSpPr bwMode="auto">
          <a:xfrm>
            <a:off x="4883150" y="1295400"/>
            <a:ext cx="4775200" cy="520700"/>
            <a:chOff x="1579" y="1128"/>
            <a:chExt cx="3008" cy="328"/>
          </a:xfrm>
        </p:grpSpPr>
        <p:sp>
          <p:nvSpPr>
            <p:cNvPr id="25894" name="Rectangle 313"/>
            <p:cNvSpPr>
              <a:spLocks noChangeArrowheads="1"/>
            </p:cNvSpPr>
            <p:nvPr/>
          </p:nvSpPr>
          <p:spPr bwMode="auto">
            <a:xfrm>
              <a:off x="1579" y="1128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95" name="Rectangle 314"/>
            <p:cNvSpPr>
              <a:spLocks noChangeArrowheads="1"/>
            </p:cNvSpPr>
            <p:nvPr/>
          </p:nvSpPr>
          <p:spPr bwMode="auto">
            <a:xfrm>
              <a:off x="2003" y="1128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96" name="Rectangle 315"/>
            <p:cNvSpPr>
              <a:spLocks noChangeArrowheads="1"/>
            </p:cNvSpPr>
            <p:nvPr/>
          </p:nvSpPr>
          <p:spPr bwMode="auto">
            <a:xfrm>
              <a:off x="2435" y="1128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97" name="Rectangle 316"/>
            <p:cNvSpPr>
              <a:spLocks noChangeArrowheads="1"/>
            </p:cNvSpPr>
            <p:nvPr/>
          </p:nvSpPr>
          <p:spPr bwMode="auto">
            <a:xfrm>
              <a:off x="2867" y="1128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98" name="Rectangle 317"/>
            <p:cNvSpPr>
              <a:spLocks noChangeArrowheads="1"/>
            </p:cNvSpPr>
            <p:nvPr/>
          </p:nvSpPr>
          <p:spPr bwMode="auto">
            <a:xfrm>
              <a:off x="3299" y="1128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99" name="Rectangle 318"/>
            <p:cNvSpPr>
              <a:spLocks noChangeArrowheads="1"/>
            </p:cNvSpPr>
            <p:nvPr/>
          </p:nvSpPr>
          <p:spPr bwMode="auto">
            <a:xfrm>
              <a:off x="3723" y="1128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900" name="Rectangle 319"/>
            <p:cNvSpPr>
              <a:spLocks noChangeArrowheads="1"/>
            </p:cNvSpPr>
            <p:nvPr/>
          </p:nvSpPr>
          <p:spPr bwMode="auto">
            <a:xfrm>
              <a:off x="4155" y="1128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36866" name="AutoShape 2"/>
          <p:cNvSpPr>
            <a:spLocks noChangeArrowheads="1"/>
          </p:cNvSpPr>
          <p:nvPr/>
        </p:nvSpPr>
        <p:spPr bwMode="auto">
          <a:xfrm>
            <a:off x="1905001" y="914401"/>
            <a:ext cx="180975" cy="2016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04" name="Rectangle 33"/>
          <p:cNvSpPr>
            <a:spLocks noChangeArrowheads="1"/>
          </p:cNvSpPr>
          <p:nvPr/>
        </p:nvSpPr>
        <p:spPr bwMode="auto">
          <a:xfrm>
            <a:off x="4864100" y="231140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05" name="Rectangle 34"/>
          <p:cNvSpPr>
            <a:spLocks noChangeArrowheads="1"/>
          </p:cNvSpPr>
          <p:nvPr/>
        </p:nvSpPr>
        <p:spPr bwMode="auto">
          <a:xfrm>
            <a:off x="5549900" y="231140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06" name="Rectangle 35"/>
          <p:cNvSpPr>
            <a:spLocks noChangeArrowheads="1"/>
          </p:cNvSpPr>
          <p:nvPr/>
        </p:nvSpPr>
        <p:spPr bwMode="auto">
          <a:xfrm>
            <a:off x="6223000" y="231140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07" name="Rectangle 36"/>
          <p:cNvSpPr>
            <a:spLocks noChangeArrowheads="1"/>
          </p:cNvSpPr>
          <p:nvPr/>
        </p:nvSpPr>
        <p:spPr bwMode="auto">
          <a:xfrm>
            <a:off x="6908800" y="231140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08" name="Rectangle 37"/>
          <p:cNvSpPr>
            <a:spLocks noChangeArrowheads="1"/>
          </p:cNvSpPr>
          <p:nvPr/>
        </p:nvSpPr>
        <p:spPr bwMode="auto">
          <a:xfrm>
            <a:off x="7594600" y="231140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09" name="Rectangle 38"/>
          <p:cNvSpPr>
            <a:spLocks noChangeArrowheads="1"/>
          </p:cNvSpPr>
          <p:nvPr/>
        </p:nvSpPr>
        <p:spPr bwMode="auto">
          <a:xfrm>
            <a:off x="8280400" y="231140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10" name="Rectangle 39"/>
          <p:cNvSpPr>
            <a:spLocks noChangeArrowheads="1"/>
          </p:cNvSpPr>
          <p:nvPr/>
        </p:nvSpPr>
        <p:spPr bwMode="auto">
          <a:xfrm>
            <a:off x="8953500" y="2312988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3" name="Group 296"/>
          <p:cNvGrpSpPr>
            <a:grpSpLocks/>
          </p:cNvGrpSpPr>
          <p:nvPr/>
        </p:nvGrpSpPr>
        <p:grpSpPr bwMode="auto">
          <a:xfrm>
            <a:off x="4857751" y="2311400"/>
            <a:ext cx="4803775" cy="520700"/>
            <a:chOff x="1992" y="1456"/>
            <a:chExt cx="3026" cy="328"/>
          </a:xfrm>
        </p:grpSpPr>
        <p:sp>
          <p:nvSpPr>
            <p:cNvPr id="25887" name="Rectangle 136"/>
            <p:cNvSpPr>
              <a:spLocks noChangeArrowheads="1"/>
            </p:cNvSpPr>
            <p:nvPr/>
          </p:nvSpPr>
          <p:spPr bwMode="auto">
            <a:xfrm>
              <a:off x="1992" y="1456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88" name="Rectangle 137"/>
            <p:cNvSpPr>
              <a:spLocks noChangeArrowheads="1"/>
            </p:cNvSpPr>
            <p:nvPr/>
          </p:nvSpPr>
          <p:spPr bwMode="auto">
            <a:xfrm>
              <a:off x="2442" y="1456"/>
              <a:ext cx="432" cy="328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89" name="Rectangle 138"/>
            <p:cNvSpPr>
              <a:spLocks noChangeArrowheads="1"/>
            </p:cNvSpPr>
            <p:nvPr/>
          </p:nvSpPr>
          <p:spPr bwMode="auto">
            <a:xfrm>
              <a:off x="2875" y="1456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90" name="Rectangle 139"/>
            <p:cNvSpPr>
              <a:spLocks noChangeArrowheads="1"/>
            </p:cNvSpPr>
            <p:nvPr/>
          </p:nvSpPr>
          <p:spPr bwMode="auto">
            <a:xfrm>
              <a:off x="3307" y="1456"/>
              <a:ext cx="432" cy="328"/>
            </a:xfrm>
            <a:prstGeom prst="rect">
              <a:avLst/>
            </a:prstGeom>
            <a:solidFill>
              <a:srgbClr val="66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91" name="Rectangle 140"/>
            <p:cNvSpPr>
              <a:spLocks noChangeArrowheads="1"/>
            </p:cNvSpPr>
            <p:nvPr/>
          </p:nvSpPr>
          <p:spPr bwMode="auto">
            <a:xfrm>
              <a:off x="3721" y="1456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92" name="Rectangle 141"/>
            <p:cNvSpPr>
              <a:spLocks noChangeArrowheads="1"/>
            </p:cNvSpPr>
            <p:nvPr/>
          </p:nvSpPr>
          <p:spPr bwMode="auto">
            <a:xfrm>
              <a:off x="4153" y="1456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93" name="Rectangle 142"/>
            <p:cNvSpPr>
              <a:spLocks noChangeArrowheads="1"/>
            </p:cNvSpPr>
            <p:nvPr/>
          </p:nvSpPr>
          <p:spPr bwMode="auto">
            <a:xfrm>
              <a:off x="4586" y="1456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256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79535" y="126760"/>
            <a:ext cx="3241431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 Ô CHỮ</a:t>
            </a:r>
          </a:p>
        </p:txBody>
      </p:sp>
      <p:grpSp>
        <p:nvGrpSpPr>
          <p:cNvPr id="25613" name="Group 4"/>
          <p:cNvGrpSpPr>
            <a:grpSpLocks/>
          </p:cNvGrpSpPr>
          <p:nvPr/>
        </p:nvGrpSpPr>
        <p:grpSpPr bwMode="auto">
          <a:xfrm>
            <a:off x="3516313" y="774700"/>
            <a:ext cx="6832600" cy="520700"/>
            <a:chOff x="1352" y="480"/>
            <a:chExt cx="4304" cy="328"/>
          </a:xfrm>
        </p:grpSpPr>
        <p:sp>
          <p:nvSpPr>
            <p:cNvPr id="25877" name="Rectangle 5"/>
            <p:cNvSpPr>
              <a:spLocks noChangeArrowheads="1"/>
            </p:cNvSpPr>
            <p:nvPr/>
          </p:nvSpPr>
          <p:spPr bwMode="auto">
            <a:xfrm>
              <a:off x="1352" y="48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78" name="Rectangle 6"/>
            <p:cNvSpPr>
              <a:spLocks noChangeArrowheads="1"/>
            </p:cNvSpPr>
            <p:nvPr/>
          </p:nvSpPr>
          <p:spPr bwMode="auto">
            <a:xfrm>
              <a:off x="1784" y="48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79" name="Rectangle 7"/>
            <p:cNvSpPr>
              <a:spLocks noChangeArrowheads="1"/>
            </p:cNvSpPr>
            <p:nvPr/>
          </p:nvSpPr>
          <p:spPr bwMode="auto">
            <a:xfrm>
              <a:off x="2208" y="48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80" name="Rectangle 8"/>
            <p:cNvSpPr>
              <a:spLocks noChangeArrowheads="1"/>
            </p:cNvSpPr>
            <p:nvPr/>
          </p:nvSpPr>
          <p:spPr bwMode="auto">
            <a:xfrm>
              <a:off x="2640" y="48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81" name="Rectangle 9"/>
            <p:cNvSpPr>
              <a:spLocks noChangeArrowheads="1"/>
            </p:cNvSpPr>
            <p:nvPr/>
          </p:nvSpPr>
          <p:spPr bwMode="auto">
            <a:xfrm>
              <a:off x="3072" y="48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82" name="Rectangle 10"/>
            <p:cNvSpPr>
              <a:spLocks noChangeArrowheads="1"/>
            </p:cNvSpPr>
            <p:nvPr/>
          </p:nvSpPr>
          <p:spPr bwMode="auto">
            <a:xfrm>
              <a:off x="3504" y="48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83" name="Rectangle 11"/>
            <p:cNvSpPr>
              <a:spLocks noChangeArrowheads="1"/>
            </p:cNvSpPr>
            <p:nvPr/>
          </p:nvSpPr>
          <p:spPr bwMode="auto">
            <a:xfrm>
              <a:off x="3928" y="48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84" name="Rectangle 12"/>
            <p:cNvSpPr>
              <a:spLocks noChangeArrowheads="1"/>
            </p:cNvSpPr>
            <p:nvPr/>
          </p:nvSpPr>
          <p:spPr bwMode="auto">
            <a:xfrm>
              <a:off x="4360" y="48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85" name="Rectangle 13"/>
            <p:cNvSpPr>
              <a:spLocks noChangeArrowheads="1"/>
            </p:cNvSpPr>
            <p:nvPr/>
          </p:nvSpPr>
          <p:spPr bwMode="auto">
            <a:xfrm>
              <a:off x="4792" y="48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86" name="Rectangle 14"/>
            <p:cNvSpPr>
              <a:spLocks noChangeArrowheads="1"/>
            </p:cNvSpPr>
            <p:nvPr/>
          </p:nvSpPr>
          <p:spPr bwMode="auto">
            <a:xfrm>
              <a:off x="5224" y="48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158682" y="4559469"/>
            <a:ext cx="33735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5" name="Rectangle 16"/>
          <p:cNvSpPr>
            <a:spLocks noChangeArrowheads="1"/>
          </p:cNvSpPr>
          <p:nvPr/>
        </p:nvSpPr>
        <p:spPr bwMode="auto">
          <a:xfrm>
            <a:off x="2133600" y="1774825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16" name="Rectangle 17"/>
          <p:cNvSpPr>
            <a:spLocks noChangeArrowheads="1"/>
          </p:cNvSpPr>
          <p:nvPr/>
        </p:nvSpPr>
        <p:spPr bwMode="auto">
          <a:xfrm>
            <a:off x="2819400" y="1774825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17" name="Rectangle 18"/>
          <p:cNvSpPr>
            <a:spLocks noChangeArrowheads="1"/>
          </p:cNvSpPr>
          <p:nvPr/>
        </p:nvSpPr>
        <p:spPr bwMode="auto">
          <a:xfrm>
            <a:off x="3492500" y="1774825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18" name="Rectangle 19"/>
          <p:cNvSpPr>
            <a:spLocks noChangeArrowheads="1"/>
          </p:cNvSpPr>
          <p:nvPr/>
        </p:nvSpPr>
        <p:spPr bwMode="auto">
          <a:xfrm>
            <a:off x="4178300" y="1774825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4864100" y="1774825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20" name="Rectangle 21"/>
          <p:cNvSpPr>
            <a:spLocks noChangeArrowheads="1"/>
          </p:cNvSpPr>
          <p:nvPr/>
        </p:nvSpPr>
        <p:spPr bwMode="auto">
          <a:xfrm>
            <a:off x="5549900" y="1774825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21" name="Rectangle 22"/>
          <p:cNvSpPr>
            <a:spLocks noChangeArrowheads="1"/>
          </p:cNvSpPr>
          <p:nvPr/>
        </p:nvSpPr>
        <p:spPr bwMode="auto">
          <a:xfrm>
            <a:off x="6223000" y="1774825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22" name="Rectangle 23"/>
          <p:cNvSpPr>
            <a:spLocks noChangeArrowheads="1"/>
          </p:cNvSpPr>
          <p:nvPr/>
        </p:nvSpPr>
        <p:spPr bwMode="auto">
          <a:xfrm>
            <a:off x="6908800" y="1774825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23" name="Rectangle 24"/>
          <p:cNvSpPr>
            <a:spLocks noChangeArrowheads="1"/>
          </p:cNvSpPr>
          <p:nvPr/>
        </p:nvSpPr>
        <p:spPr bwMode="auto">
          <a:xfrm>
            <a:off x="7594600" y="1774825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24" name="Rectangle 25"/>
          <p:cNvSpPr>
            <a:spLocks noChangeArrowheads="1"/>
          </p:cNvSpPr>
          <p:nvPr/>
        </p:nvSpPr>
        <p:spPr bwMode="auto">
          <a:xfrm>
            <a:off x="8280400" y="1774825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25" name="Rectangle 41"/>
          <p:cNvSpPr>
            <a:spLocks noChangeArrowheads="1"/>
          </p:cNvSpPr>
          <p:nvPr/>
        </p:nvSpPr>
        <p:spPr bwMode="auto">
          <a:xfrm>
            <a:off x="4202113" y="2817813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26" name="Rectangle 42"/>
          <p:cNvSpPr>
            <a:spLocks noChangeArrowheads="1"/>
          </p:cNvSpPr>
          <p:nvPr/>
        </p:nvSpPr>
        <p:spPr bwMode="auto">
          <a:xfrm>
            <a:off x="4875213" y="2817813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27" name="Rectangle 43"/>
          <p:cNvSpPr>
            <a:spLocks noChangeArrowheads="1"/>
          </p:cNvSpPr>
          <p:nvPr/>
        </p:nvSpPr>
        <p:spPr bwMode="auto">
          <a:xfrm>
            <a:off x="5561013" y="2817813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28" name="Rectangle 44"/>
          <p:cNvSpPr>
            <a:spLocks noChangeArrowheads="1"/>
          </p:cNvSpPr>
          <p:nvPr/>
        </p:nvSpPr>
        <p:spPr bwMode="auto">
          <a:xfrm>
            <a:off x="6246813" y="2817813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29" name="Rectangle 45"/>
          <p:cNvSpPr>
            <a:spLocks noChangeArrowheads="1"/>
          </p:cNvSpPr>
          <p:nvPr/>
        </p:nvSpPr>
        <p:spPr bwMode="auto">
          <a:xfrm>
            <a:off x="6932613" y="2817813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30" name="Rectangle 46"/>
          <p:cNvSpPr>
            <a:spLocks noChangeArrowheads="1"/>
          </p:cNvSpPr>
          <p:nvPr/>
        </p:nvSpPr>
        <p:spPr bwMode="auto">
          <a:xfrm>
            <a:off x="3524250" y="386715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31" name="Rectangle 47"/>
          <p:cNvSpPr>
            <a:spLocks noChangeArrowheads="1"/>
          </p:cNvSpPr>
          <p:nvPr/>
        </p:nvSpPr>
        <p:spPr bwMode="auto">
          <a:xfrm>
            <a:off x="4197350" y="386715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32" name="Rectangle 48"/>
          <p:cNvSpPr>
            <a:spLocks noChangeArrowheads="1"/>
          </p:cNvSpPr>
          <p:nvPr/>
        </p:nvSpPr>
        <p:spPr bwMode="auto">
          <a:xfrm>
            <a:off x="4883150" y="386715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33" name="Rectangle 49"/>
          <p:cNvSpPr>
            <a:spLocks noChangeArrowheads="1"/>
          </p:cNvSpPr>
          <p:nvPr/>
        </p:nvSpPr>
        <p:spPr bwMode="auto">
          <a:xfrm>
            <a:off x="5568950" y="386715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34" name="Rectangle 50"/>
          <p:cNvSpPr>
            <a:spLocks noChangeArrowheads="1"/>
          </p:cNvSpPr>
          <p:nvPr/>
        </p:nvSpPr>
        <p:spPr bwMode="auto">
          <a:xfrm>
            <a:off x="6254750" y="386715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35" name="Rectangle 51"/>
          <p:cNvSpPr>
            <a:spLocks noChangeArrowheads="1"/>
          </p:cNvSpPr>
          <p:nvPr/>
        </p:nvSpPr>
        <p:spPr bwMode="auto">
          <a:xfrm>
            <a:off x="6927850" y="386715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36" name="Rectangle 52"/>
          <p:cNvSpPr>
            <a:spLocks noChangeArrowheads="1"/>
          </p:cNvSpPr>
          <p:nvPr/>
        </p:nvSpPr>
        <p:spPr bwMode="auto">
          <a:xfrm>
            <a:off x="7613650" y="386715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37" name="Rectangle 53"/>
          <p:cNvSpPr>
            <a:spLocks noChangeArrowheads="1"/>
          </p:cNvSpPr>
          <p:nvPr/>
        </p:nvSpPr>
        <p:spPr bwMode="auto">
          <a:xfrm>
            <a:off x="8299450" y="3867150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38" name="Rectangle 54"/>
          <p:cNvSpPr>
            <a:spLocks noChangeArrowheads="1"/>
          </p:cNvSpPr>
          <p:nvPr/>
        </p:nvSpPr>
        <p:spPr bwMode="auto">
          <a:xfrm>
            <a:off x="4884738" y="3344863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39" name="Rectangle 55"/>
          <p:cNvSpPr>
            <a:spLocks noChangeArrowheads="1"/>
          </p:cNvSpPr>
          <p:nvPr/>
        </p:nvSpPr>
        <p:spPr bwMode="auto">
          <a:xfrm>
            <a:off x="5557838" y="3344863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40" name="Rectangle 56"/>
          <p:cNvSpPr>
            <a:spLocks noChangeArrowheads="1"/>
          </p:cNvSpPr>
          <p:nvPr/>
        </p:nvSpPr>
        <p:spPr bwMode="auto">
          <a:xfrm>
            <a:off x="6243638" y="3344863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41" name="Rectangle 57"/>
          <p:cNvSpPr>
            <a:spLocks noChangeArrowheads="1"/>
          </p:cNvSpPr>
          <p:nvPr/>
        </p:nvSpPr>
        <p:spPr bwMode="auto">
          <a:xfrm>
            <a:off x="6929438" y="3344863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42" name="Rectangle 58"/>
          <p:cNvSpPr>
            <a:spLocks noChangeArrowheads="1"/>
          </p:cNvSpPr>
          <p:nvPr/>
        </p:nvSpPr>
        <p:spPr bwMode="auto">
          <a:xfrm>
            <a:off x="7615238" y="3344863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5643" name="Rectangle 59"/>
          <p:cNvSpPr>
            <a:spLocks noChangeArrowheads="1"/>
          </p:cNvSpPr>
          <p:nvPr/>
        </p:nvSpPr>
        <p:spPr bwMode="auto">
          <a:xfrm>
            <a:off x="8288338" y="3344863"/>
            <a:ext cx="685800" cy="520700"/>
          </a:xfrm>
          <a:prstGeom prst="rect">
            <a:avLst/>
          </a:prstGeom>
          <a:solidFill>
            <a:srgbClr val="D09B3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3516313" y="774700"/>
            <a:ext cx="6832600" cy="520700"/>
            <a:chOff x="1352" y="480"/>
            <a:chExt cx="4304" cy="328"/>
          </a:xfrm>
        </p:grpSpPr>
        <p:sp>
          <p:nvSpPr>
            <p:cNvPr id="25867" name="Rectangle 68"/>
            <p:cNvSpPr>
              <a:spLocks noChangeArrowheads="1"/>
            </p:cNvSpPr>
            <p:nvPr/>
          </p:nvSpPr>
          <p:spPr bwMode="auto">
            <a:xfrm>
              <a:off x="1352" y="48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68" name="Rectangle 69"/>
            <p:cNvSpPr>
              <a:spLocks noChangeArrowheads="1"/>
            </p:cNvSpPr>
            <p:nvPr/>
          </p:nvSpPr>
          <p:spPr bwMode="auto">
            <a:xfrm>
              <a:off x="1784" y="48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69" name="Rectangle 70"/>
            <p:cNvSpPr>
              <a:spLocks noChangeArrowheads="1"/>
            </p:cNvSpPr>
            <p:nvPr/>
          </p:nvSpPr>
          <p:spPr bwMode="auto">
            <a:xfrm>
              <a:off x="2208" y="48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70" name="Rectangle 71"/>
            <p:cNvSpPr>
              <a:spLocks noChangeArrowheads="1"/>
            </p:cNvSpPr>
            <p:nvPr/>
          </p:nvSpPr>
          <p:spPr bwMode="auto">
            <a:xfrm>
              <a:off x="2640" y="480"/>
              <a:ext cx="432" cy="328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71" name="Rectangle 72"/>
            <p:cNvSpPr>
              <a:spLocks noChangeArrowheads="1"/>
            </p:cNvSpPr>
            <p:nvPr/>
          </p:nvSpPr>
          <p:spPr bwMode="auto">
            <a:xfrm>
              <a:off x="3072" y="48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72" name="Rectangle 73"/>
            <p:cNvSpPr>
              <a:spLocks noChangeArrowheads="1"/>
            </p:cNvSpPr>
            <p:nvPr/>
          </p:nvSpPr>
          <p:spPr bwMode="auto">
            <a:xfrm>
              <a:off x="3504" y="48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73" name="Rectangle 74"/>
            <p:cNvSpPr>
              <a:spLocks noChangeArrowheads="1"/>
            </p:cNvSpPr>
            <p:nvPr/>
          </p:nvSpPr>
          <p:spPr bwMode="auto">
            <a:xfrm>
              <a:off x="3928" y="48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74" name="Rectangle 75"/>
            <p:cNvSpPr>
              <a:spLocks noChangeArrowheads="1"/>
            </p:cNvSpPr>
            <p:nvPr/>
          </p:nvSpPr>
          <p:spPr bwMode="auto">
            <a:xfrm>
              <a:off x="4360" y="48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75" name="Rectangle 76"/>
            <p:cNvSpPr>
              <a:spLocks noChangeArrowheads="1"/>
            </p:cNvSpPr>
            <p:nvPr/>
          </p:nvSpPr>
          <p:spPr bwMode="auto">
            <a:xfrm>
              <a:off x="4792" y="48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76" name="Rectangle 77"/>
            <p:cNvSpPr>
              <a:spLocks noChangeArrowheads="1"/>
            </p:cNvSpPr>
            <p:nvPr/>
          </p:nvSpPr>
          <p:spPr bwMode="auto">
            <a:xfrm>
              <a:off x="5224" y="48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36942" name="Rectangle 78"/>
          <p:cNvSpPr>
            <a:spLocks noChangeArrowheads="1"/>
          </p:cNvSpPr>
          <p:nvPr/>
        </p:nvSpPr>
        <p:spPr bwMode="auto">
          <a:xfrm>
            <a:off x="10229850" y="787400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FF9900"/>
                </a:solidFill>
                <a:latin typeface="VNI-Times" pitchFamily="2" charset="0"/>
              </a:rPr>
              <a:t>10</a:t>
            </a:r>
          </a:p>
        </p:txBody>
      </p:sp>
      <p:grpSp>
        <p:nvGrpSpPr>
          <p:cNvPr id="6" name="Group 79"/>
          <p:cNvGrpSpPr>
            <a:grpSpLocks/>
          </p:cNvGrpSpPr>
          <p:nvPr/>
        </p:nvGrpSpPr>
        <p:grpSpPr bwMode="auto">
          <a:xfrm>
            <a:off x="3516313" y="774700"/>
            <a:ext cx="6832600" cy="520700"/>
            <a:chOff x="984" y="488"/>
            <a:chExt cx="4304" cy="328"/>
          </a:xfrm>
        </p:grpSpPr>
        <p:sp>
          <p:nvSpPr>
            <p:cNvPr id="25857" name="Rectangle 80"/>
            <p:cNvSpPr>
              <a:spLocks noChangeArrowheads="1"/>
            </p:cNvSpPr>
            <p:nvPr/>
          </p:nvSpPr>
          <p:spPr bwMode="auto">
            <a:xfrm>
              <a:off x="984" y="48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5858" name="Rectangle 81"/>
            <p:cNvSpPr>
              <a:spLocks noChangeArrowheads="1"/>
            </p:cNvSpPr>
            <p:nvPr/>
          </p:nvSpPr>
          <p:spPr bwMode="auto">
            <a:xfrm>
              <a:off x="1416" y="48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itchFamily="18" charset="0"/>
                </a:rPr>
                <a:t>Ú</a:t>
              </a:r>
            </a:p>
          </p:txBody>
        </p:sp>
        <p:sp>
          <p:nvSpPr>
            <p:cNvPr id="25859" name="Rectangle 82"/>
            <p:cNvSpPr>
              <a:spLocks noChangeArrowheads="1"/>
            </p:cNvSpPr>
            <p:nvPr/>
          </p:nvSpPr>
          <p:spPr bwMode="auto">
            <a:xfrm>
              <a:off x="1840" y="48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25860" name="Rectangle 83"/>
            <p:cNvSpPr>
              <a:spLocks noChangeArrowheads="1"/>
            </p:cNvSpPr>
            <p:nvPr/>
          </p:nvSpPr>
          <p:spPr bwMode="auto">
            <a:xfrm>
              <a:off x="2272" y="488"/>
              <a:ext cx="432" cy="328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2800" b="1" dirty="0">
                  <a:latin typeface="VNI-Times" pitchFamily="2" charset="0"/>
                </a:rPr>
                <a:t>T</a:t>
              </a:r>
            </a:p>
          </p:txBody>
        </p:sp>
        <p:sp>
          <p:nvSpPr>
            <p:cNvPr id="25861" name="Rectangle 84"/>
            <p:cNvSpPr>
              <a:spLocks noChangeArrowheads="1"/>
            </p:cNvSpPr>
            <p:nvPr/>
          </p:nvSpPr>
          <p:spPr bwMode="auto">
            <a:xfrm>
              <a:off x="2704" y="48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25862" name="Rectangle 85"/>
            <p:cNvSpPr>
              <a:spLocks noChangeArrowheads="1"/>
            </p:cNvSpPr>
            <p:nvPr/>
          </p:nvSpPr>
          <p:spPr bwMode="auto">
            <a:xfrm>
              <a:off x="3136" y="48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itchFamily="18" charset="0"/>
                </a:rPr>
                <a:t>Ê</a:t>
              </a:r>
            </a:p>
          </p:txBody>
        </p:sp>
        <p:sp>
          <p:nvSpPr>
            <p:cNvPr id="25863" name="Rectangle 86"/>
            <p:cNvSpPr>
              <a:spLocks noChangeArrowheads="1"/>
            </p:cNvSpPr>
            <p:nvPr/>
          </p:nvSpPr>
          <p:spPr bwMode="auto">
            <a:xfrm>
              <a:off x="3560" y="48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25864" name="Rectangle 87"/>
            <p:cNvSpPr>
              <a:spLocks noChangeArrowheads="1"/>
            </p:cNvSpPr>
            <p:nvPr/>
          </p:nvSpPr>
          <p:spPr bwMode="auto">
            <a:xfrm>
              <a:off x="3992" y="48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5865" name="Rectangle 88"/>
            <p:cNvSpPr>
              <a:spLocks noChangeArrowheads="1"/>
            </p:cNvSpPr>
            <p:nvPr/>
          </p:nvSpPr>
          <p:spPr bwMode="auto">
            <a:xfrm>
              <a:off x="4424" y="48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Ó</a:t>
              </a:r>
            </a:p>
          </p:txBody>
        </p:sp>
        <p:sp>
          <p:nvSpPr>
            <p:cNvPr id="25866" name="Rectangle 89"/>
            <p:cNvSpPr>
              <a:spLocks noChangeArrowheads="1"/>
            </p:cNvSpPr>
            <p:nvPr/>
          </p:nvSpPr>
          <p:spPr bwMode="auto">
            <a:xfrm>
              <a:off x="4856" y="48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pic>
        <p:nvPicPr>
          <p:cNvPr id="36954" name="Picture 90" descr="j02341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4438650"/>
            <a:ext cx="5905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55" name="Rectangle 91"/>
          <p:cNvSpPr>
            <a:spLocks noChangeArrowheads="1"/>
          </p:cNvSpPr>
          <p:nvPr/>
        </p:nvSpPr>
        <p:spPr bwMode="auto">
          <a:xfrm>
            <a:off x="3355727" y="4566341"/>
            <a:ext cx="3932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7" name="Group 311"/>
          <p:cNvGrpSpPr>
            <a:grpSpLocks/>
          </p:cNvGrpSpPr>
          <p:nvPr/>
        </p:nvGrpSpPr>
        <p:grpSpPr bwMode="auto">
          <a:xfrm>
            <a:off x="2143125" y="1776413"/>
            <a:ext cx="6832600" cy="520700"/>
            <a:chOff x="390" y="1118"/>
            <a:chExt cx="4304" cy="328"/>
          </a:xfrm>
        </p:grpSpPr>
        <p:sp>
          <p:nvSpPr>
            <p:cNvPr id="25847" name="Rectangle 93"/>
            <p:cNvSpPr>
              <a:spLocks noChangeArrowheads="1"/>
            </p:cNvSpPr>
            <p:nvPr/>
          </p:nvSpPr>
          <p:spPr bwMode="auto">
            <a:xfrm>
              <a:off x="390" y="111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48" name="Rectangle 94"/>
            <p:cNvSpPr>
              <a:spLocks noChangeArrowheads="1"/>
            </p:cNvSpPr>
            <p:nvPr/>
          </p:nvSpPr>
          <p:spPr bwMode="auto">
            <a:xfrm>
              <a:off x="822" y="111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49" name="Rectangle 95"/>
            <p:cNvSpPr>
              <a:spLocks noChangeArrowheads="1"/>
            </p:cNvSpPr>
            <p:nvPr/>
          </p:nvSpPr>
          <p:spPr bwMode="auto">
            <a:xfrm>
              <a:off x="1246" y="111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50" name="Rectangle 96"/>
            <p:cNvSpPr>
              <a:spLocks noChangeArrowheads="1"/>
            </p:cNvSpPr>
            <p:nvPr/>
          </p:nvSpPr>
          <p:spPr bwMode="auto">
            <a:xfrm>
              <a:off x="1678" y="111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51" name="Rectangle 97"/>
            <p:cNvSpPr>
              <a:spLocks noChangeArrowheads="1"/>
            </p:cNvSpPr>
            <p:nvPr/>
          </p:nvSpPr>
          <p:spPr bwMode="auto">
            <a:xfrm>
              <a:off x="2110" y="1118"/>
              <a:ext cx="432" cy="328"/>
            </a:xfrm>
            <a:prstGeom prst="rect">
              <a:avLst/>
            </a:prstGeom>
            <a:solidFill>
              <a:srgbClr val="66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52" name="Rectangle 98"/>
            <p:cNvSpPr>
              <a:spLocks noChangeArrowheads="1"/>
            </p:cNvSpPr>
            <p:nvPr/>
          </p:nvSpPr>
          <p:spPr bwMode="auto">
            <a:xfrm>
              <a:off x="2542" y="1118"/>
              <a:ext cx="432" cy="328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53" name="Rectangle 99"/>
            <p:cNvSpPr>
              <a:spLocks noChangeArrowheads="1"/>
            </p:cNvSpPr>
            <p:nvPr/>
          </p:nvSpPr>
          <p:spPr bwMode="auto">
            <a:xfrm>
              <a:off x="2966" y="111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54" name="Rectangle 100"/>
            <p:cNvSpPr>
              <a:spLocks noChangeArrowheads="1"/>
            </p:cNvSpPr>
            <p:nvPr/>
          </p:nvSpPr>
          <p:spPr bwMode="auto">
            <a:xfrm>
              <a:off x="3398" y="111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55" name="Rectangle 101"/>
            <p:cNvSpPr>
              <a:spLocks noChangeArrowheads="1"/>
            </p:cNvSpPr>
            <p:nvPr/>
          </p:nvSpPr>
          <p:spPr bwMode="auto">
            <a:xfrm>
              <a:off x="3830" y="111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56" name="Rectangle 102"/>
            <p:cNvSpPr>
              <a:spLocks noChangeArrowheads="1"/>
            </p:cNvSpPr>
            <p:nvPr/>
          </p:nvSpPr>
          <p:spPr bwMode="auto">
            <a:xfrm>
              <a:off x="4262" y="1118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36967" name="Rectangle 103"/>
          <p:cNvSpPr>
            <a:spLocks noChangeArrowheads="1"/>
          </p:cNvSpPr>
          <p:nvPr/>
        </p:nvSpPr>
        <p:spPr bwMode="auto">
          <a:xfrm>
            <a:off x="10206038" y="1276350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FF9900"/>
                </a:solidFill>
                <a:latin typeface="VNI-Times" pitchFamily="2" charset="0"/>
              </a:rPr>
              <a:t>7</a:t>
            </a:r>
          </a:p>
        </p:txBody>
      </p:sp>
      <p:sp>
        <p:nvSpPr>
          <p:cNvPr id="36968" name="AutoShape 104"/>
          <p:cNvSpPr>
            <a:spLocks noChangeArrowheads="1"/>
          </p:cNvSpPr>
          <p:nvPr/>
        </p:nvSpPr>
        <p:spPr bwMode="auto">
          <a:xfrm>
            <a:off x="1900239" y="1433513"/>
            <a:ext cx="180975" cy="20161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6969" name="Picture 105" descr="j02341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419600"/>
            <a:ext cx="5905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70" name="Rectangle 106"/>
          <p:cNvSpPr>
            <a:spLocks noChangeArrowheads="1"/>
          </p:cNvSpPr>
          <p:nvPr/>
        </p:nvSpPr>
        <p:spPr bwMode="auto">
          <a:xfrm>
            <a:off x="2133600" y="17795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Ố</a:t>
            </a:r>
          </a:p>
        </p:txBody>
      </p:sp>
      <p:sp>
        <p:nvSpPr>
          <p:cNvPr id="36971" name="Rectangle 107"/>
          <p:cNvSpPr>
            <a:spLocks noChangeArrowheads="1"/>
          </p:cNvSpPr>
          <p:nvPr/>
        </p:nvSpPr>
        <p:spPr bwMode="auto">
          <a:xfrm>
            <a:off x="2819400" y="17795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6972" name="Rectangle 108"/>
          <p:cNvSpPr>
            <a:spLocks noChangeArrowheads="1"/>
          </p:cNvSpPr>
          <p:nvPr/>
        </p:nvSpPr>
        <p:spPr bwMode="auto">
          <a:xfrm>
            <a:off x="3492500" y="17795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36973" name="Rectangle 109"/>
          <p:cNvSpPr>
            <a:spLocks noChangeArrowheads="1"/>
          </p:cNvSpPr>
          <p:nvPr/>
        </p:nvSpPr>
        <p:spPr bwMode="auto">
          <a:xfrm>
            <a:off x="4178300" y="17795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36974" name="Rectangle 110"/>
          <p:cNvSpPr>
            <a:spLocks noChangeArrowheads="1"/>
          </p:cNvSpPr>
          <p:nvPr/>
        </p:nvSpPr>
        <p:spPr bwMode="auto">
          <a:xfrm>
            <a:off x="4878388" y="1779588"/>
            <a:ext cx="685800" cy="520700"/>
          </a:xfrm>
          <a:prstGeom prst="rect">
            <a:avLst/>
          </a:prstGeom>
          <a:solidFill>
            <a:srgbClr val="66FF99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6975" name="Rectangle 111"/>
          <p:cNvSpPr>
            <a:spLocks noChangeArrowheads="1"/>
          </p:cNvSpPr>
          <p:nvPr/>
        </p:nvSpPr>
        <p:spPr bwMode="auto">
          <a:xfrm>
            <a:off x="5549900" y="1779588"/>
            <a:ext cx="685800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VNI-Times" pitchFamily="2" charset="0"/>
              </a:rPr>
              <a:t>EÂ</a:t>
            </a:r>
          </a:p>
        </p:txBody>
      </p:sp>
      <p:sp>
        <p:nvSpPr>
          <p:cNvPr id="36976" name="Rectangle 112"/>
          <p:cNvSpPr>
            <a:spLocks noChangeArrowheads="1"/>
          </p:cNvSpPr>
          <p:nvPr/>
        </p:nvSpPr>
        <p:spPr bwMode="auto">
          <a:xfrm>
            <a:off x="6248400" y="17668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36977" name="Rectangle 113"/>
          <p:cNvSpPr>
            <a:spLocks noChangeArrowheads="1"/>
          </p:cNvSpPr>
          <p:nvPr/>
        </p:nvSpPr>
        <p:spPr bwMode="auto">
          <a:xfrm>
            <a:off x="6908800" y="17795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6978" name="Rectangle 114"/>
          <p:cNvSpPr>
            <a:spLocks noChangeArrowheads="1"/>
          </p:cNvSpPr>
          <p:nvPr/>
        </p:nvSpPr>
        <p:spPr bwMode="auto">
          <a:xfrm>
            <a:off x="7594600" y="17795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Ó</a:t>
            </a:r>
          </a:p>
        </p:txBody>
      </p:sp>
      <p:sp>
        <p:nvSpPr>
          <p:cNvPr id="36979" name="Rectangle 115"/>
          <p:cNvSpPr>
            <a:spLocks noChangeArrowheads="1"/>
          </p:cNvSpPr>
          <p:nvPr/>
        </p:nvSpPr>
        <p:spPr bwMode="auto">
          <a:xfrm>
            <a:off x="8280400" y="17795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grpSp>
        <p:nvGrpSpPr>
          <p:cNvPr id="8" name="Group 310"/>
          <p:cNvGrpSpPr>
            <a:grpSpLocks/>
          </p:cNvGrpSpPr>
          <p:nvPr/>
        </p:nvGrpSpPr>
        <p:grpSpPr bwMode="auto">
          <a:xfrm>
            <a:off x="4872039" y="1293813"/>
            <a:ext cx="4776787" cy="520700"/>
            <a:chOff x="2109" y="810"/>
            <a:chExt cx="3009" cy="328"/>
          </a:xfrm>
        </p:grpSpPr>
        <p:sp>
          <p:nvSpPr>
            <p:cNvPr id="25833" name="Rectangle 26"/>
            <p:cNvSpPr>
              <a:spLocks noChangeArrowheads="1"/>
            </p:cNvSpPr>
            <p:nvPr/>
          </p:nvSpPr>
          <p:spPr bwMode="auto">
            <a:xfrm>
              <a:off x="2110" y="81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34" name="Rectangle 27"/>
            <p:cNvSpPr>
              <a:spLocks noChangeArrowheads="1"/>
            </p:cNvSpPr>
            <p:nvPr/>
          </p:nvSpPr>
          <p:spPr bwMode="auto">
            <a:xfrm>
              <a:off x="2534" y="81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35" name="Rectangle 28"/>
            <p:cNvSpPr>
              <a:spLocks noChangeArrowheads="1"/>
            </p:cNvSpPr>
            <p:nvPr/>
          </p:nvSpPr>
          <p:spPr bwMode="auto">
            <a:xfrm>
              <a:off x="2966" y="81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36" name="Rectangle 29"/>
            <p:cNvSpPr>
              <a:spLocks noChangeArrowheads="1"/>
            </p:cNvSpPr>
            <p:nvPr/>
          </p:nvSpPr>
          <p:spPr bwMode="auto">
            <a:xfrm>
              <a:off x="3398" y="81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37" name="Rectangle 30"/>
            <p:cNvSpPr>
              <a:spLocks noChangeArrowheads="1"/>
            </p:cNvSpPr>
            <p:nvPr/>
          </p:nvSpPr>
          <p:spPr bwMode="auto">
            <a:xfrm>
              <a:off x="3830" y="81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38" name="Rectangle 31"/>
            <p:cNvSpPr>
              <a:spLocks noChangeArrowheads="1"/>
            </p:cNvSpPr>
            <p:nvPr/>
          </p:nvSpPr>
          <p:spPr bwMode="auto">
            <a:xfrm>
              <a:off x="4254" y="81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39" name="Rectangle 32"/>
            <p:cNvSpPr>
              <a:spLocks noChangeArrowheads="1"/>
            </p:cNvSpPr>
            <p:nvPr/>
          </p:nvSpPr>
          <p:spPr bwMode="auto">
            <a:xfrm>
              <a:off x="4686" y="810"/>
              <a:ext cx="432" cy="328"/>
            </a:xfrm>
            <a:prstGeom prst="rect">
              <a:avLst/>
            </a:prstGeom>
            <a:solidFill>
              <a:srgbClr val="D09B3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40" name="Rectangle 117"/>
            <p:cNvSpPr>
              <a:spLocks noChangeArrowheads="1"/>
            </p:cNvSpPr>
            <p:nvPr/>
          </p:nvSpPr>
          <p:spPr bwMode="auto">
            <a:xfrm>
              <a:off x="2109" y="81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41" name="Rectangle 118"/>
            <p:cNvSpPr>
              <a:spLocks noChangeArrowheads="1"/>
            </p:cNvSpPr>
            <p:nvPr/>
          </p:nvSpPr>
          <p:spPr bwMode="auto">
            <a:xfrm>
              <a:off x="2533" y="810"/>
              <a:ext cx="432" cy="328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42" name="Rectangle 119"/>
            <p:cNvSpPr>
              <a:spLocks noChangeArrowheads="1"/>
            </p:cNvSpPr>
            <p:nvPr/>
          </p:nvSpPr>
          <p:spPr bwMode="auto">
            <a:xfrm>
              <a:off x="2965" y="810"/>
              <a:ext cx="432" cy="328"/>
            </a:xfrm>
            <a:prstGeom prst="rect">
              <a:avLst/>
            </a:prstGeom>
            <a:solidFill>
              <a:srgbClr val="66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43" name="Rectangle 120"/>
            <p:cNvSpPr>
              <a:spLocks noChangeArrowheads="1"/>
            </p:cNvSpPr>
            <p:nvPr/>
          </p:nvSpPr>
          <p:spPr bwMode="auto">
            <a:xfrm>
              <a:off x="3397" y="81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44" name="Rectangle 121"/>
            <p:cNvSpPr>
              <a:spLocks noChangeArrowheads="1"/>
            </p:cNvSpPr>
            <p:nvPr/>
          </p:nvSpPr>
          <p:spPr bwMode="auto">
            <a:xfrm>
              <a:off x="3829" y="81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45" name="Rectangle 122"/>
            <p:cNvSpPr>
              <a:spLocks noChangeArrowheads="1"/>
            </p:cNvSpPr>
            <p:nvPr/>
          </p:nvSpPr>
          <p:spPr bwMode="auto">
            <a:xfrm>
              <a:off x="4253" y="81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46" name="Rectangle 123"/>
            <p:cNvSpPr>
              <a:spLocks noChangeArrowheads="1"/>
            </p:cNvSpPr>
            <p:nvPr/>
          </p:nvSpPr>
          <p:spPr bwMode="auto">
            <a:xfrm>
              <a:off x="4685" y="81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36988" name="Rectangle 124"/>
          <p:cNvSpPr>
            <a:spLocks noChangeArrowheads="1"/>
          </p:cNvSpPr>
          <p:nvPr/>
        </p:nvSpPr>
        <p:spPr bwMode="auto">
          <a:xfrm>
            <a:off x="10225088" y="1766888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FF9900"/>
                </a:solidFill>
                <a:latin typeface="VNI-Times" pitchFamily="2" charset="0"/>
              </a:rPr>
              <a:t>10</a:t>
            </a:r>
          </a:p>
        </p:txBody>
      </p:sp>
      <p:sp>
        <p:nvSpPr>
          <p:cNvPr id="36989" name="Rectangle 125"/>
          <p:cNvSpPr>
            <a:spLocks noChangeArrowheads="1"/>
          </p:cNvSpPr>
          <p:nvPr/>
        </p:nvSpPr>
        <p:spPr bwMode="auto">
          <a:xfrm>
            <a:off x="158682" y="5325207"/>
            <a:ext cx="32679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6990" name="Picture 126" descr="j02341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400550"/>
            <a:ext cx="5905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91" name="AutoShape 127"/>
          <p:cNvSpPr>
            <a:spLocks noChangeArrowheads="1"/>
          </p:cNvSpPr>
          <p:nvPr/>
        </p:nvSpPr>
        <p:spPr bwMode="auto">
          <a:xfrm>
            <a:off x="1900239" y="1971676"/>
            <a:ext cx="180975" cy="2016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6992" name="Rectangle 128"/>
          <p:cNvSpPr>
            <a:spLocks noChangeArrowheads="1"/>
          </p:cNvSpPr>
          <p:nvPr/>
        </p:nvSpPr>
        <p:spPr bwMode="auto">
          <a:xfrm>
            <a:off x="4867275" y="1293813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6993" name="Rectangle 129"/>
          <p:cNvSpPr>
            <a:spLocks noChangeArrowheads="1"/>
          </p:cNvSpPr>
          <p:nvPr/>
        </p:nvSpPr>
        <p:spPr bwMode="auto">
          <a:xfrm>
            <a:off x="5540375" y="1293813"/>
            <a:ext cx="685800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VNI-Times" pitchFamily="2" charset="0"/>
              </a:rPr>
              <a:t>I</a:t>
            </a:r>
          </a:p>
        </p:txBody>
      </p:sp>
      <p:sp>
        <p:nvSpPr>
          <p:cNvPr id="36994" name="Rectangle 130"/>
          <p:cNvSpPr>
            <a:spLocks noChangeArrowheads="1"/>
          </p:cNvSpPr>
          <p:nvPr/>
        </p:nvSpPr>
        <p:spPr bwMode="auto">
          <a:xfrm>
            <a:off x="6240463" y="1293813"/>
            <a:ext cx="685800" cy="520700"/>
          </a:xfrm>
          <a:prstGeom prst="rect">
            <a:avLst/>
          </a:prstGeom>
          <a:solidFill>
            <a:srgbClr val="66FF99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Ế</a:t>
            </a:r>
          </a:p>
        </p:txBody>
      </p:sp>
      <p:sp>
        <p:nvSpPr>
          <p:cNvPr id="36995" name="Rectangle 131"/>
          <p:cNvSpPr>
            <a:spLocks noChangeArrowheads="1"/>
          </p:cNvSpPr>
          <p:nvPr/>
        </p:nvSpPr>
        <p:spPr bwMode="auto">
          <a:xfrm>
            <a:off x="6911975" y="1293813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6996" name="Rectangle 132"/>
          <p:cNvSpPr>
            <a:spLocks noChangeArrowheads="1"/>
          </p:cNvSpPr>
          <p:nvPr/>
        </p:nvSpPr>
        <p:spPr bwMode="auto">
          <a:xfrm>
            <a:off x="7597775" y="1293813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36997" name="Rectangle 133"/>
          <p:cNvSpPr>
            <a:spLocks noChangeArrowheads="1"/>
          </p:cNvSpPr>
          <p:nvPr/>
        </p:nvSpPr>
        <p:spPr bwMode="auto">
          <a:xfrm>
            <a:off x="8270875" y="1293813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Ổ</a:t>
            </a:r>
          </a:p>
        </p:txBody>
      </p:sp>
      <p:sp>
        <p:nvSpPr>
          <p:cNvPr id="36998" name="Rectangle 134"/>
          <p:cNvSpPr>
            <a:spLocks noChangeArrowheads="1"/>
          </p:cNvSpPr>
          <p:nvPr/>
        </p:nvSpPr>
        <p:spPr bwMode="auto">
          <a:xfrm>
            <a:off x="8956675" y="1293813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7008" name="Rectangle 144"/>
          <p:cNvSpPr>
            <a:spLocks noChangeArrowheads="1"/>
          </p:cNvSpPr>
          <p:nvPr/>
        </p:nvSpPr>
        <p:spPr bwMode="auto">
          <a:xfrm>
            <a:off x="10220325" y="2286000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FF9900"/>
                </a:solidFill>
                <a:latin typeface="VNI-Times" pitchFamily="2" charset="0"/>
              </a:rPr>
              <a:t>7</a:t>
            </a:r>
          </a:p>
        </p:txBody>
      </p:sp>
      <p:sp>
        <p:nvSpPr>
          <p:cNvPr id="37009" name="Rectangle 145"/>
          <p:cNvSpPr>
            <a:spLocks noChangeArrowheads="1"/>
          </p:cNvSpPr>
          <p:nvPr/>
        </p:nvSpPr>
        <p:spPr bwMode="auto">
          <a:xfrm>
            <a:off x="3355932" y="4967185"/>
            <a:ext cx="42751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7010" name="Picture 146" descr="j02341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4400550"/>
            <a:ext cx="5905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11" name="AutoShape 147"/>
          <p:cNvSpPr>
            <a:spLocks noChangeArrowheads="1"/>
          </p:cNvSpPr>
          <p:nvPr/>
        </p:nvSpPr>
        <p:spPr bwMode="auto">
          <a:xfrm>
            <a:off x="1890714" y="2505076"/>
            <a:ext cx="180975" cy="2016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7012" name="Rectangle 148"/>
          <p:cNvSpPr>
            <a:spLocks noChangeArrowheads="1"/>
          </p:cNvSpPr>
          <p:nvPr/>
        </p:nvSpPr>
        <p:spPr bwMode="auto">
          <a:xfrm>
            <a:off x="4868863" y="23002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37013" name="Rectangle 149"/>
          <p:cNvSpPr>
            <a:spLocks noChangeArrowheads="1"/>
          </p:cNvSpPr>
          <p:nvPr/>
        </p:nvSpPr>
        <p:spPr bwMode="auto">
          <a:xfrm>
            <a:off x="5559426" y="2300288"/>
            <a:ext cx="709613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VNI-Times" pitchFamily="2" charset="0"/>
              </a:rPr>
              <a:t>U</a:t>
            </a:r>
          </a:p>
        </p:txBody>
      </p:sp>
      <p:sp>
        <p:nvSpPr>
          <p:cNvPr id="37014" name="Rectangle 150"/>
          <p:cNvSpPr>
            <a:spLocks noChangeArrowheads="1"/>
          </p:cNvSpPr>
          <p:nvPr/>
        </p:nvSpPr>
        <p:spPr bwMode="auto">
          <a:xfrm>
            <a:off x="6256338" y="23002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Ộ</a:t>
            </a:r>
          </a:p>
        </p:txBody>
      </p:sp>
      <p:sp>
        <p:nvSpPr>
          <p:cNvPr id="37015" name="Rectangle 151"/>
          <p:cNvSpPr>
            <a:spLocks noChangeArrowheads="1"/>
          </p:cNvSpPr>
          <p:nvPr/>
        </p:nvSpPr>
        <p:spPr bwMode="auto">
          <a:xfrm>
            <a:off x="6927850" y="2300288"/>
            <a:ext cx="685800" cy="520700"/>
          </a:xfrm>
          <a:prstGeom prst="rect">
            <a:avLst/>
          </a:prstGeom>
          <a:solidFill>
            <a:srgbClr val="66FF99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37016" name="Rectangle 152"/>
          <p:cNvSpPr>
            <a:spLocks noChangeArrowheads="1"/>
          </p:cNvSpPr>
          <p:nvPr/>
        </p:nvSpPr>
        <p:spPr bwMode="auto">
          <a:xfrm>
            <a:off x="7613650" y="23002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7017" name="Rectangle 153"/>
          <p:cNvSpPr>
            <a:spLocks noChangeArrowheads="1"/>
          </p:cNvSpPr>
          <p:nvPr/>
        </p:nvSpPr>
        <p:spPr bwMode="auto">
          <a:xfrm>
            <a:off x="8299450" y="2305050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37018" name="Rectangle 154"/>
          <p:cNvSpPr>
            <a:spLocks noChangeArrowheads="1"/>
          </p:cNvSpPr>
          <p:nvPr/>
        </p:nvSpPr>
        <p:spPr bwMode="auto">
          <a:xfrm>
            <a:off x="8986838" y="2300288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7020" name="AutoShape 156"/>
          <p:cNvSpPr>
            <a:spLocks noChangeArrowheads="1"/>
          </p:cNvSpPr>
          <p:nvPr/>
        </p:nvSpPr>
        <p:spPr bwMode="auto">
          <a:xfrm>
            <a:off x="8839201" y="4419601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37021" name="AutoShape 157"/>
          <p:cNvSpPr>
            <a:spLocks noChangeArrowheads="1"/>
          </p:cNvSpPr>
          <p:nvPr/>
        </p:nvSpPr>
        <p:spPr bwMode="auto">
          <a:xfrm>
            <a:off x="8839201" y="4419601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09</a:t>
            </a:r>
          </a:p>
        </p:txBody>
      </p:sp>
      <p:sp>
        <p:nvSpPr>
          <p:cNvPr id="37022" name="AutoShape 158"/>
          <p:cNvSpPr>
            <a:spLocks noChangeArrowheads="1"/>
          </p:cNvSpPr>
          <p:nvPr/>
        </p:nvSpPr>
        <p:spPr bwMode="auto">
          <a:xfrm>
            <a:off x="8839201" y="4419601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7023" name="AutoShape 159"/>
          <p:cNvSpPr>
            <a:spLocks noChangeArrowheads="1"/>
          </p:cNvSpPr>
          <p:nvPr/>
        </p:nvSpPr>
        <p:spPr bwMode="auto">
          <a:xfrm>
            <a:off x="8839201" y="4419601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7024" name="AutoShape 160"/>
          <p:cNvSpPr>
            <a:spLocks noChangeArrowheads="1"/>
          </p:cNvSpPr>
          <p:nvPr/>
        </p:nvSpPr>
        <p:spPr bwMode="auto">
          <a:xfrm>
            <a:off x="8839201" y="4419601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37025" name="AutoShape 161"/>
          <p:cNvSpPr>
            <a:spLocks noChangeArrowheads="1"/>
          </p:cNvSpPr>
          <p:nvPr/>
        </p:nvSpPr>
        <p:spPr bwMode="auto">
          <a:xfrm>
            <a:off x="8839201" y="4419601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37026" name="AutoShape 162"/>
          <p:cNvSpPr>
            <a:spLocks noChangeArrowheads="1"/>
          </p:cNvSpPr>
          <p:nvPr/>
        </p:nvSpPr>
        <p:spPr bwMode="auto">
          <a:xfrm>
            <a:off x="8839201" y="4419601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37027" name="AutoShape 163"/>
          <p:cNvSpPr>
            <a:spLocks noChangeArrowheads="1"/>
          </p:cNvSpPr>
          <p:nvPr/>
        </p:nvSpPr>
        <p:spPr bwMode="auto">
          <a:xfrm>
            <a:off x="8839201" y="4419601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37028" name="AutoShape 164"/>
          <p:cNvSpPr>
            <a:spLocks noChangeArrowheads="1"/>
          </p:cNvSpPr>
          <p:nvPr/>
        </p:nvSpPr>
        <p:spPr bwMode="auto">
          <a:xfrm>
            <a:off x="8839201" y="4419601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37029" name="AutoShape 165"/>
          <p:cNvSpPr>
            <a:spLocks noChangeArrowheads="1"/>
          </p:cNvSpPr>
          <p:nvPr/>
        </p:nvSpPr>
        <p:spPr bwMode="auto">
          <a:xfrm>
            <a:off x="8839201" y="4419601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37030" name="AutoShape 166"/>
          <p:cNvSpPr>
            <a:spLocks noChangeArrowheads="1"/>
          </p:cNvSpPr>
          <p:nvPr/>
        </p:nvSpPr>
        <p:spPr bwMode="auto">
          <a:xfrm>
            <a:off x="8839201" y="4419601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00</a:t>
            </a:r>
          </a:p>
        </p:txBody>
      </p:sp>
      <p:sp>
        <p:nvSpPr>
          <p:cNvPr id="37031" name="AutoShape 167"/>
          <p:cNvSpPr>
            <a:spLocks noChangeArrowheads="1"/>
          </p:cNvSpPr>
          <p:nvPr/>
        </p:nvSpPr>
        <p:spPr bwMode="auto">
          <a:xfrm>
            <a:off x="8858251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37032" name="AutoShape 168"/>
          <p:cNvSpPr>
            <a:spLocks noChangeArrowheads="1"/>
          </p:cNvSpPr>
          <p:nvPr/>
        </p:nvSpPr>
        <p:spPr bwMode="auto">
          <a:xfrm>
            <a:off x="8858251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09</a:t>
            </a:r>
          </a:p>
        </p:txBody>
      </p:sp>
      <p:sp>
        <p:nvSpPr>
          <p:cNvPr id="37033" name="AutoShape 169"/>
          <p:cNvSpPr>
            <a:spLocks noChangeArrowheads="1"/>
          </p:cNvSpPr>
          <p:nvPr/>
        </p:nvSpPr>
        <p:spPr bwMode="auto">
          <a:xfrm>
            <a:off x="8858251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7034" name="AutoShape 170"/>
          <p:cNvSpPr>
            <a:spLocks noChangeArrowheads="1"/>
          </p:cNvSpPr>
          <p:nvPr/>
        </p:nvSpPr>
        <p:spPr bwMode="auto">
          <a:xfrm>
            <a:off x="8858251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7035" name="AutoShape 171"/>
          <p:cNvSpPr>
            <a:spLocks noChangeArrowheads="1"/>
          </p:cNvSpPr>
          <p:nvPr/>
        </p:nvSpPr>
        <p:spPr bwMode="auto">
          <a:xfrm>
            <a:off x="8858251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37036" name="AutoShape 172"/>
          <p:cNvSpPr>
            <a:spLocks noChangeArrowheads="1"/>
          </p:cNvSpPr>
          <p:nvPr/>
        </p:nvSpPr>
        <p:spPr bwMode="auto">
          <a:xfrm>
            <a:off x="8858251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37037" name="AutoShape 173"/>
          <p:cNvSpPr>
            <a:spLocks noChangeArrowheads="1"/>
          </p:cNvSpPr>
          <p:nvPr/>
        </p:nvSpPr>
        <p:spPr bwMode="auto">
          <a:xfrm>
            <a:off x="8858251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37038" name="AutoShape 174"/>
          <p:cNvSpPr>
            <a:spLocks noChangeArrowheads="1"/>
          </p:cNvSpPr>
          <p:nvPr/>
        </p:nvSpPr>
        <p:spPr bwMode="auto">
          <a:xfrm>
            <a:off x="8858251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37039" name="AutoShape 175"/>
          <p:cNvSpPr>
            <a:spLocks noChangeArrowheads="1"/>
          </p:cNvSpPr>
          <p:nvPr/>
        </p:nvSpPr>
        <p:spPr bwMode="auto">
          <a:xfrm>
            <a:off x="8858251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37040" name="AutoShape 176"/>
          <p:cNvSpPr>
            <a:spLocks noChangeArrowheads="1"/>
          </p:cNvSpPr>
          <p:nvPr/>
        </p:nvSpPr>
        <p:spPr bwMode="auto">
          <a:xfrm>
            <a:off x="8858251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37041" name="AutoShape 177"/>
          <p:cNvSpPr>
            <a:spLocks noChangeArrowheads="1"/>
          </p:cNvSpPr>
          <p:nvPr/>
        </p:nvSpPr>
        <p:spPr bwMode="auto">
          <a:xfrm>
            <a:off x="8858251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00</a:t>
            </a:r>
          </a:p>
        </p:txBody>
      </p:sp>
      <p:sp>
        <p:nvSpPr>
          <p:cNvPr id="37042" name="AutoShape 178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37043" name="AutoShape 179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09</a:t>
            </a:r>
          </a:p>
        </p:txBody>
      </p:sp>
      <p:sp>
        <p:nvSpPr>
          <p:cNvPr id="37044" name="AutoShape 180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7045" name="AutoShape 181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7046" name="AutoShape 182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37047" name="AutoShape 183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37048" name="AutoShape 184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37049" name="AutoShape 185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37050" name="AutoShape 186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37051" name="AutoShape 187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37052" name="AutoShape 188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00</a:t>
            </a:r>
          </a:p>
        </p:txBody>
      </p:sp>
      <p:sp>
        <p:nvSpPr>
          <p:cNvPr id="37053" name="AutoShape 189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37054" name="AutoShape 190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09</a:t>
            </a:r>
          </a:p>
        </p:txBody>
      </p:sp>
      <p:sp>
        <p:nvSpPr>
          <p:cNvPr id="37055" name="AutoShape 191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7056" name="AutoShape 192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7057" name="AutoShape 193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37058" name="AutoShape 194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37059" name="AutoShape 195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37060" name="AutoShape 196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37061" name="AutoShape 197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37062" name="AutoShape 198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37063" name="AutoShape 199"/>
          <p:cNvSpPr>
            <a:spLocks noChangeArrowheads="1"/>
          </p:cNvSpPr>
          <p:nvPr/>
        </p:nvSpPr>
        <p:spPr bwMode="auto">
          <a:xfrm>
            <a:off x="8810626" y="4410076"/>
            <a:ext cx="1795463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00</a:t>
            </a:r>
          </a:p>
        </p:txBody>
      </p:sp>
      <p:grpSp>
        <p:nvGrpSpPr>
          <p:cNvPr id="9" name="Group 200"/>
          <p:cNvGrpSpPr>
            <a:grpSpLocks/>
          </p:cNvGrpSpPr>
          <p:nvPr/>
        </p:nvGrpSpPr>
        <p:grpSpPr bwMode="auto">
          <a:xfrm>
            <a:off x="4195763" y="2817813"/>
            <a:ext cx="3416300" cy="520700"/>
            <a:chOff x="1575" y="1784"/>
            <a:chExt cx="2152" cy="328"/>
          </a:xfrm>
        </p:grpSpPr>
        <p:sp>
          <p:nvSpPr>
            <p:cNvPr id="25828" name="Rectangle 201"/>
            <p:cNvSpPr>
              <a:spLocks noChangeArrowheads="1"/>
            </p:cNvSpPr>
            <p:nvPr/>
          </p:nvSpPr>
          <p:spPr bwMode="auto">
            <a:xfrm>
              <a:off x="1575" y="1784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29" name="Rectangle 202"/>
            <p:cNvSpPr>
              <a:spLocks noChangeArrowheads="1"/>
            </p:cNvSpPr>
            <p:nvPr/>
          </p:nvSpPr>
          <p:spPr bwMode="auto">
            <a:xfrm>
              <a:off x="1999" y="1784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30" name="Rectangle 203"/>
            <p:cNvSpPr>
              <a:spLocks noChangeArrowheads="1"/>
            </p:cNvSpPr>
            <p:nvPr/>
          </p:nvSpPr>
          <p:spPr bwMode="auto">
            <a:xfrm>
              <a:off x="2431" y="1784"/>
              <a:ext cx="432" cy="328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31" name="Rectangle 204"/>
            <p:cNvSpPr>
              <a:spLocks noChangeArrowheads="1"/>
            </p:cNvSpPr>
            <p:nvPr/>
          </p:nvSpPr>
          <p:spPr bwMode="auto">
            <a:xfrm>
              <a:off x="2863" y="1784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32" name="Rectangle 205"/>
            <p:cNvSpPr>
              <a:spLocks noChangeArrowheads="1"/>
            </p:cNvSpPr>
            <p:nvPr/>
          </p:nvSpPr>
          <p:spPr bwMode="auto">
            <a:xfrm>
              <a:off x="3295" y="1784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37070" name="Rectangle 206"/>
          <p:cNvSpPr>
            <a:spLocks noChangeArrowheads="1"/>
          </p:cNvSpPr>
          <p:nvPr/>
        </p:nvSpPr>
        <p:spPr bwMode="auto">
          <a:xfrm>
            <a:off x="10220325" y="2819400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FF9900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37071" name="Rectangle 207"/>
          <p:cNvSpPr>
            <a:spLocks noChangeArrowheads="1"/>
          </p:cNvSpPr>
          <p:nvPr/>
        </p:nvSpPr>
        <p:spPr bwMode="auto">
          <a:xfrm>
            <a:off x="3355932" y="5986927"/>
            <a:ext cx="41726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7072" name="Picture 208" descr="j02341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400550"/>
            <a:ext cx="5905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73" name="AutoShape 209"/>
          <p:cNvSpPr>
            <a:spLocks noChangeArrowheads="1"/>
          </p:cNvSpPr>
          <p:nvPr/>
        </p:nvSpPr>
        <p:spPr bwMode="auto">
          <a:xfrm>
            <a:off x="1885951" y="3048001"/>
            <a:ext cx="180975" cy="2016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7074" name="AutoShape 210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37075" name="AutoShape 211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09</a:t>
            </a:r>
          </a:p>
        </p:txBody>
      </p:sp>
      <p:sp>
        <p:nvSpPr>
          <p:cNvPr id="37076" name="AutoShape 212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7077" name="AutoShape 213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7078" name="AutoShape 214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37079" name="AutoShape 215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37080" name="AutoShape 216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37081" name="AutoShape 217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37082" name="AutoShape 218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37083" name="AutoShape 219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37084" name="AutoShape 220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00</a:t>
            </a:r>
          </a:p>
        </p:txBody>
      </p:sp>
      <p:sp>
        <p:nvSpPr>
          <p:cNvPr id="37085" name="Rectangle 221"/>
          <p:cNvSpPr>
            <a:spLocks noChangeArrowheads="1"/>
          </p:cNvSpPr>
          <p:nvPr/>
        </p:nvSpPr>
        <p:spPr bwMode="auto">
          <a:xfrm>
            <a:off x="4200525" y="2819400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7086" name="Rectangle 222"/>
          <p:cNvSpPr>
            <a:spLocks noChangeArrowheads="1"/>
          </p:cNvSpPr>
          <p:nvPr/>
        </p:nvSpPr>
        <p:spPr bwMode="auto">
          <a:xfrm>
            <a:off x="4887913" y="2819400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Ơ</a:t>
            </a:r>
          </a:p>
        </p:txBody>
      </p:sp>
      <p:sp>
        <p:nvSpPr>
          <p:cNvPr id="37087" name="Rectangle 223"/>
          <p:cNvSpPr>
            <a:spLocks noChangeArrowheads="1"/>
          </p:cNvSpPr>
          <p:nvPr/>
        </p:nvSpPr>
        <p:spPr bwMode="auto">
          <a:xfrm>
            <a:off x="5573713" y="2819400"/>
            <a:ext cx="685800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VNI-Times" pitchFamily="2" charset="0"/>
              </a:rPr>
              <a:t>H</a:t>
            </a:r>
          </a:p>
        </p:txBody>
      </p:sp>
      <p:sp>
        <p:nvSpPr>
          <p:cNvPr id="37088" name="Rectangle 224"/>
          <p:cNvSpPr>
            <a:spLocks noChangeArrowheads="1"/>
          </p:cNvSpPr>
          <p:nvPr/>
        </p:nvSpPr>
        <p:spPr bwMode="auto">
          <a:xfrm>
            <a:off x="6259513" y="2819400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Ọ</a:t>
            </a:r>
          </a:p>
        </p:txBody>
      </p:sp>
      <p:sp>
        <p:nvSpPr>
          <p:cNvPr id="37089" name="Rectangle 225"/>
          <p:cNvSpPr>
            <a:spLocks noChangeArrowheads="1"/>
          </p:cNvSpPr>
          <p:nvPr/>
        </p:nvSpPr>
        <p:spPr bwMode="auto">
          <a:xfrm>
            <a:off x="6945313" y="2819400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grpSp>
        <p:nvGrpSpPr>
          <p:cNvPr id="10" name="Group 303"/>
          <p:cNvGrpSpPr>
            <a:grpSpLocks/>
          </p:cNvGrpSpPr>
          <p:nvPr/>
        </p:nvGrpSpPr>
        <p:grpSpPr bwMode="auto">
          <a:xfrm>
            <a:off x="3532188" y="3870325"/>
            <a:ext cx="5461000" cy="520700"/>
            <a:chOff x="1157" y="2400"/>
            <a:chExt cx="3440" cy="328"/>
          </a:xfrm>
        </p:grpSpPr>
        <p:sp>
          <p:nvSpPr>
            <p:cNvPr id="25820" name="Rectangle 227"/>
            <p:cNvSpPr>
              <a:spLocks noChangeArrowheads="1"/>
            </p:cNvSpPr>
            <p:nvPr/>
          </p:nvSpPr>
          <p:spPr bwMode="auto">
            <a:xfrm>
              <a:off x="1157" y="240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21" name="Rectangle 228"/>
            <p:cNvSpPr>
              <a:spLocks noChangeArrowheads="1"/>
            </p:cNvSpPr>
            <p:nvPr/>
          </p:nvSpPr>
          <p:spPr bwMode="auto">
            <a:xfrm>
              <a:off x="1581" y="240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22" name="Rectangle 229"/>
            <p:cNvSpPr>
              <a:spLocks noChangeArrowheads="1"/>
            </p:cNvSpPr>
            <p:nvPr/>
          </p:nvSpPr>
          <p:spPr bwMode="auto">
            <a:xfrm>
              <a:off x="2013" y="2400"/>
              <a:ext cx="432" cy="328"/>
            </a:xfrm>
            <a:prstGeom prst="rect">
              <a:avLst/>
            </a:prstGeom>
            <a:solidFill>
              <a:srgbClr val="66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23" name="Rectangle 230"/>
            <p:cNvSpPr>
              <a:spLocks noChangeArrowheads="1"/>
            </p:cNvSpPr>
            <p:nvPr/>
          </p:nvSpPr>
          <p:spPr bwMode="auto">
            <a:xfrm>
              <a:off x="2445" y="2400"/>
              <a:ext cx="432" cy="328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24" name="Rectangle 231"/>
            <p:cNvSpPr>
              <a:spLocks noChangeArrowheads="1"/>
            </p:cNvSpPr>
            <p:nvPr/>
          </p:nvSpPr>
          <p:spPr bwMode="auto">
            <a:xfrm>
              <a:off x="2877" y="240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25" name="Rectangle 232"/>
            <p:cNvSpPr>
              <a:spLocks noChangeArrowheads="1"/>
            </p:cNvSpPr>
            <p:nvPr/>
          </p:nvSpPr>
          <p:spPr bwMode="auto">
            <a:xfrm>
              <a:off x="3301" y="240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26" name="Rectangle 233"/>
            <p:cNvSpPr>
              <a:spLocks noChangeArrowheads="1"/>
            </p:cNvSpPr>
            <p:nvPr/>
          </p:nvSpPr>
          <p:spPr bwMode="auto">
            <a:xfrm>
              <a:off x="3733" y="240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27" name="Rectangle 234"/>
            <p:cNvSpPr>
              <a:spLocks noChangeArrowheads="1"/>
            </p:cNvSpPr>
            <p:nvPr/>
          </p:nvSpPr>
          <p:spPr bwMode="auto">
            <a:xfrm>
              <a:off x="4165" y="2400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37099" name="Rectangle 235"/>
          <p:cNvSpPr>
            <a:spLocks noChangeArrowheads="1"/>
          </p:cNvSpPr>
          <p:nvPr/>
        </p:nvSpPr>
        <p:spPr bwMode="auto">
          <a:xfrm>
            <a:off x="10220325" y="3352800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FF9900"/>
                </a:solidFill>
                <a:latin typeface="VNI-Times" pitchFamily="2" charset="0"/>
              </a:rPr>
              <a:t>6</a:t>
            </a:r>
          </a:p>
        </p:txBody>
      </p:sp>
      <p:sp>
        <p:nvSpPr>
          <p:cNvPr id="37100" name="Rectangle 236"/>
          <p:cNvSpPr>
            <a:spLocks noChangeArrowheads="1"/>
          </p:cNvSpPr>
          <p:nvPr/>
        </p:nvSpPr>
        <p:spPr bwMode="auto">
          <a:xfrm>
            <a:off x="7756090" y="5966250"/>
            <a:ext cx="41361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7: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7101" name="Picture 237" descr="j02341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410076"/>
            <a:ext cx="5905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02" name="AutoShape 238"/>
          <p:cNvSpPr>
            <a:spLocks noChangeArrowheads="1"/>
          </p:cNvSpPr>
          <p:nvPr/>
        </p:nvSpPr>
        <p:spPr bwMode="auto">
          <a:xfrm>
            <a:off x="1909764" y="3562351"/>
            <a:ext cx="180975" cy="2016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7103" name="AutoShape 239"/>
          <p:cNvSpPr>
            <a:spLocks noChangeArrowheads="1"/>
          </p:cNvSpPr>
          <p:nvPr/>
        </p:nvSpPr>
        <p:spPr bwMode="auto">
          <a:xfrm>
            <a:off x="8796338" y="4395788"/>
            <a:ext cx="1795462" cy="63341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37104" name="AutoShape 240"/>
          <p:cNvSpPr>
            <a:spLocks noChangeArrowheads="1"/>
          </p:cNvSpPr>
          <p:nvPr/>
        </p:nvSpPr>
        <p:spPr bwMode="auto">
          <a:xfrm>
            <a:off x="8796338" y="4395788"/>
            <a:ext cx="1795462" cy="63341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09</a:t>
            </a:r>
          </a:p>
        </p:txBody>
      </p:sp>
      <p:sp>
        <p:nvSpPr>
          <p:cNvPr id="37105" name="AutoShape 241"/>
          <p:cNvSpPr>
            <a:spLocks noChangeArrowheads="1"/>
          </p:cNvSpPr>
          <p:nvPr/>
        </p:nvSpPr>
        <p:spPr bwMode="auto">
          <a:xfrm>
            <a:off x="8796338" y="4395788"/>
            <a:ext cx="1795462" cy="63341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7106" name="AutoShape 242"/>
          <p:cNvSpPr>
            <a:spLocks noChangeArrowheads="1"/>
          </p:cNvSpPr>
          <p:nvPr/>
        </p:nvSpPr>
        <p:spPr bwMode="auto">
          <a:xfrm>
            <a:off x="8796338" y="4395788"/>
            <a:ext cx="1795462" cy="63341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7107" name="AutoShape 243"/>
          <p:cNvSpPr>
            <a:spLocks noChangeArrowheads="1"/>
          </p:cNvSpPr>
          <p:nvPr/>
        </p:nvSpPr>
        <p:spPr bwMode="auto">
          <a:xfrm>
            <a:off x="8796338" y="4395788"/>
            <a:ext cx="1795462" cy="63341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37108" name="AutoShape 244"/>
          <p:cNvSpPr>
            <a:spLocks noChangeArrowheads="1"/>
          </p:cNvSpPr>
          <p:nvPr/>
        </p:nvSpPr>
        <p:spPr bwMode="auto">
          <a:xfrm>
            <a:off x="8796338" y="4395788"/>
            <a:ext cx="1795462" cy="63341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37109" name="AutoShape 245"/>
          <p:cNvSpPr>
            <a:spLocks noChangeArrowheads="1"/>
          </p:cNvSpPr>
          <p:nvPr/>
        </p:nvSpPr>
        <p:spPr bwMode="auto">
          <a:xfrm>
            <a:off x="8796338" y="4395788"/>
            <a:ext cx="1795462" cy="63341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37110" name="AutoShape 246"/>
          <p:cNvSpPr>
            <a:spLocks noChangeArrowheads="1"/>
          </p:cNvSpPr>
          <p:nvPr/>
        </p:nvSpPr>
        <p:spPr bwMode="auto">
          <a:xfrm>
            <a:off x="8796338" y="4395788"/>
            <a:ext cx="1795462" cy="63341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37111" name="AutoShape 247"/>
          <p:cNvSpPr>
            <a:spLocks noChangeArrowheads="1"/>
          </p:cNvSpPr>
          <p:nvPr/>
        </p:nvSpPr>
        <p:spPr bwMode="auto">
          <a:xfrm>
            <a:off x="8796338" y="4395788"/>
            <a:ext cx="1795462" cy="63341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37112" name="AutoShape 248"/>
          <p:cNvSpPr>
            <a:spLocks noChangeArrowheads="1"/>
          </p:cNvSpPr>
          <p:nvPr/>
        </p:nvSpPr>
        <p:spPr bwMode="auto">
          <a:xfrm>
            <a:off x="8796338" y="4395788"/>
            <a:ext cx="1795462" cy="63341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37113" name="AutoShape 249"/>
          <p:cNvSpPr>
            <a:spLocks noChangeArrowheads="1"/>
          </p:cNvSpPr>
          <p:nvPr/>
        </p:nvSpPr>
        <p:spPr bwMode="auto">
          <a:xfrm>
            <a:off x="8796338" y="4395788"/>
            <a:ext cx="1795462" cy="63341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00</a:t>
            </a:r>
          </a:p>
        </p:txBody>
      </p:sp>
      <p:sp>
        <p:nvSpPr>
          <p:cNvPr id="37114" name="Rectangle 250"/>
          <p:cNvSpPr>
            <a:spLocks noChangeArrowheads="1"/>
          </p:cNvSpPr>
          <p:nvPr/>
        </p:nvSpPr>
        <p:spPr bwMode="auto">
          <a:xfrm>
            <a:off x="3532188" y="3871913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7115" name="Rectangle 251"/>
          <p:cNvSpPr>
            <a:spLocks noChangeArrowheads="1"/>
          </p:cNvSpPr>
          <p:nvPr/>
        </p:nvSpPr>
        <p:spPr bwMode="auto">
          <a:xfrm>
            <a:off x="4205288" y="3871913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37116" name="Rectangle 252"/>
          <p:cNvSpPr>
            <a:spLocks noChangeArrowheads="1"/>
          </p:cNvSpPr>
          <p:nvPr/>
        </p:nvSpPr>
        <p:spPr bwMode="auto">
          <a:xfrm>
            <a:off x="4891088" y="3871913"/>
            <a:ext cx="685800" cy="520700"/>
          </a:xfrm>
          <a:prstGeom prst="rect">
            <a:avLst/>
          </a:prstGeom>
          <a:solidFill>
            <a:srgbClr val="66FF99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Ọ</a:t>
            </a:r>
          </a:p>
        </p:txBody>
      </p:sp>
      <p:sp>
        <p:nvSpPr>
          <p:cNvPr id="37117" name="Rectangle 253"/>
          <p:cNvSpPr>
            <a:spLocks noChangeArrowheads="1"/>
          </p:cNvSpPr>
          <p:nvPr/>
        </p:nvSpPr>
        <p:spPr bwMode="auto">
          <a:xfrm>
            <a:off x="5576888" y="3871913"/>
            <a:ext cx="685800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VNI-Times" pitchFamily="2" charset="0"/>
              </a:rPr>
              <a:t>A</a:t>
            </a:r>
          </a:p>
        </p:txBody>
      </p:sp>
      <p:sp>
        <p:nvSpPr>
          <p:cNvPr id="37118" name="Rectangle 254"/>
          <p:cNvSpPr>
            <a:spLocks noChangeArrowheads="1"/>
          </p:cNvSpPr>
          <p:nvPr/>
        </p:nvSpPr>
        <p:spPr bwMode="auto">
          <a:xfrm>
            <a:off x="6262688" y="3871913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7119" name="Rectangle 255"/>
          <p:cNvSpPr>
            <a:spLocks noChangeArrowheads="1"/>
          </p:cNvSpPr>
          <p:nvPr/>
        </p:nvSpPr>
        <p:spPr bwMode="auto">
          <a:xfrm>
            <a:off x="6935788" y="3871913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7120" name="Rectangle 256"/>
          <p:cNvSpPr>
            <a:spLocks noChangeArrowheads="1"/>
          </p:cNvSpPr>
          <p:nvPr/>
        </p:nvSpPr>
        <p:spPr bwMode="auto">
          <a:xfrm>
            <a:off x="7621588" y="3871913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37121" name="Rectangle 257"/>
          <p:cNvSpPr>
            <a:spLocks noChangeArrowheads="1"/>
          </p:cNvSpPr>
          <p:nvPr/>
        </p:nvSpPr>
        <p:spPr bwMode="auto">
          <a:xfrm>
            <a:off x="8307388" y="3871913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grpSp>
        <p:nvGrpSpPr>
          <p:cNvPr id="11" name="Group 302"/>
          <p:cNvGrpSpPr>
            <a:grpSpLocks/>
          </p:cNvGrpSpPr>
          <p:nvPr/>
        </p:nvGrpSpPr>
        <p:grpSpPr bwMode="auto">
          <a:xfrm>
            <a:off x="4889500" y="3344863"/>
            <a:ext cx="4089400" cy="520700"/>
            <a:chOff x="2012" y="2116"/>
            <a:chExt cx="2576" cy="328"/>
          </a:xfrm>
        </p:grpSpPr>
        <p:sp>
          <p:nvSpPr>
            <p:cNvPr id="25814" name="Rectangle 259"/>
            <p:cNvSpPr>
              <a:spLocks noChangeArrowheads="1"/>
            </p:cNvSpPr>
            <p:nvPr/>
          </p:nvSpPr>
          <p:spPr bwMode="auto">
            <a:xfrm>
              <a:off x="2012" y="2116"/>
              <a:ext cx="415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15" name="Rectangle 260"/>
            <p:cNvSpPr>
              <a:spLocks noChangeArrowheads="1"/>
            </p:cNvSpPr>
            <p:nvPr/>
          </p:nvSpPr>
          <p:spPr bwMode="auto">
            <a:xfrm>
              <a:off x="2428" y="2116"/>
              <a:ext cx="440" cy="328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16" name="Rectangle 261"/>
            <p:cNvSpPr>
              <a:spLocks noChangeArrowheads="1"/>
            </p:cNvSpPr>
            <p:nvPr/>
          </p:nvSpPr>
          <p:spPr bwMode="auto">
            <a:xfrm>
              <a:off x="2868" y="2116"/>
              <a:ext cx="432" cy="328"/>
            </a:xfrm>
            <a:prstGeom prst="rect">
              <a:avLst/>
            </a:prstGeom>
            <a:solidFill>
              <a:srgbClr val="66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17" name="Rectangle 262"/>
            <p:cNvSpPr>
              <a:spLocks noChangeArrowheads="1"/>
            </p:cNvSpPr>
            <p:nvPr/>
          </p:nvSpPr>
          <p:spPr bwMode="auto">
            <a:xfrm>
              <a:off x="3300" y="2116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18" name="Rectangle 263"/>
            <p:cNvSpPr>
              <a:spLocks noChangeArrowheads="1"/>
            </p:cNvSpPr>
            <p:nvPr/>
          </p:nvSpPr>
          <p:spPr bwMode="auto">
            <a:xfrm>
              <a:off x="3732" y="2116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5819" name="Rectangle 264"/>
            <p:cNvSpPr>
              <a:spLocks noChangeArrowheads="1"/>
            </p:cNvSpPr>
            <p:nvPr/>
          </p:nvSpPr>
          <p:spPr bwMode="auto">
            <a:xfrm>
              <a:off x="4156" y="2116"/>
              <a:ext cx="432" cy="328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37129" name="Rectangle 265"/>
          <p:cNvSpPr>
            <a:spLocks noChangeArrowheads="1"/>
          </p:cNvSpPr>
          <p:nvPr/>
        </p:nvSpPr>
        <p:spPr bwMode="auto">
          <a:xfrm>
            <a:off x="10206038" y="3914775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FF9900"/>
                </a:solidFill>
                <a:latin typeface="VNI-Times" pitchFamily="2" charset="0"/>
              </a:rPr>
              <a:t>8</a:t>
            </a:r>
          </a:p>
        </p:txBody>
      </p:sp>
      <p:sp>
        <p:nvSpPr>
          <p:cNvPr id="37130" name="Rectangle 266"/>
          <p:cNvSpPr>
            <a:spLocks noChangeArrowheads="1"/>
          </p:cNvSpPr>
          <p:nvPr/>
        </p:nvSpPr>
        <p:spPr bwMode="auto">
          <a:xfrm>
            <a:off x="7756090" y="5252015"/>
            <a:ext cx="47419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6: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7131" name="Picture 267" descr="j02341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723" y="4418014"/>
            <a:ext cx="5905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32" name="AutoShape 268"/>
          <p:cNvSpPr>
            <a:spLocks noChangeArrowheads="1"/>
          </p:cNvSpPr>
          <p:nvPr/>
        </p:nvSpPr>
        <p:spPr bwMode="auto">
          <a:xfrm>
            <a:off x="1919289" y="4110038"/>
            <a:ext cx="180975" cy="20161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7133" name="AutoShape 269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37134" name="AutoShape 270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09</a:t>
            </a:r>
          </a:p>
        </p:txBody>
      </p:sp>
      <p:sp>
        <p:nvSpPr>
          <p:cNvPr id="37135" name="AutoShape 271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08</a:t>
            </a:r>
          </a:p>
        </p:txBody>
      </p:sp>
      <p:sp>
        <p:nvSpPr>
          <p:cNvPr id="37136" name="AutoShape 272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07</a:t>
            </a:r>
          </a:p>
        </p:txBody>
      </p:sp>
      <p:sp>
        <p:nvSpPr>
          <p:cNvPr id="37137" name="AutoShape 273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06</a:t>
            </a:r>
          </a:p>
        </p:txBody>
      </p:sp>
      <p:sp>
        <p:nvSpPr>
          <p:cNvPr id="37138" name="AutoShape 274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05</a:t>
            </a:r>
          </a:p>
        </p:txBody>
      </p:sp>
      <p:sp>
        <p:nvSpPr>
          <p:cNvPr id="37139" name="AutoShape 275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04</a:t>
            </a:r>
          </a:p>
        </p:txBody>
      </p:sp>
      <p:sp>
        <p:nvSpPr>
          <p:cNvPr id="37140" name="AutoShape 276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03</a:t>
            </a:r>
          </a:p>
        </p:txBody>
      </p:sp>
      <p:sp>
        <p:nvSpPr>
          <p:cNvPr id="37141" name="AutoShape 277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02</a:t>
            </a:r>
          </a:p>
        </p:txBody>
      </p:sp>
      <p:sp>
        <p:nvSpPr>
          <p:cNvPr id="37142" name="AutoShape 278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6600"/>
                </a:solidFill>
                <a:latin typeface="Tahoma" panose="020B0604030504040204" pitchFamily="34" charset="0"/>
              </a:rPr>
              <a:t>01</a:t>
            </a:r>
          </a:p>
        </p:txBody>
      </p:sp>
      <p:sp>
        <p:nvSpPr>
          <p:cNvPr id="37143" name="AutoShape 279"/>
          <p:cNvSpPr>
            <a:spLocks noChangeArrowheads="1"/>
          </p:cNvSpPr>
          <p:nvPr/>
        </p:nvSpPr>
        <p:spPr bwMode="auto">
          <a:xfrm>
            <a:off x="8824913" y="4410076"/>
            <a:ext cx="1795462" cy="633413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6600"/>
                </a:solidFill>
                <a:latin typeface="Tahoma" panose="020B0604030504040204" pitchFamily="34" charset="0"/>
              </a:rPr>
              <a:t>00</a:t>
            </a:r>
          </a:p>
        </p:txBody>
      </p:sp>
      <p:sp>
        <p:nvSpPr>
          <p:cNvPr id="37144" name="Rectangle 280"/>
          <p:cNvSpPr>
            <a:spLocks noChangeArrowheads="1"/>
          </p:cNvSpPr>
          <p:nvPr/>
        </p:nvSpPr>
        <p:spPr bwMode="auto">
          <a:xfrm>
            <a:off x="4892675" y="3336925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7145" name="Rectangle 281"/>
          <p:cNvSpPr>
            <a:spLocks noChangeArrowheads="1"/>
          </p:cNvSpPr>
          <p:nvPr/>
        </p:nvSpPr>
        <p:spPr bwMode="auto">
          <a:xfrm>
            <a:off x="5567364" y="3362325"/>
            <a:ext cx="700087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VNI-Times" pitchFamily="2" charset="0"/>
              </a:rPr>
              <a:t>OÙ</a:t>
            </a:r>
          </a:p>
        </p:txBody>
      </p:sp>
      <p:sp>
        <p:nvSpPr>
          <p:cNvPr id="37146" name="Rectangle 282"/>
          <p:cNvSpPr>
            <a:spLocks noChangeArrowheads="1"/>
          </p:cNvSpPr>
          <p:nvPr/>
        </p:nvSpPr>
        <p:spPr bwMode="auto">
          <a:xfrm>
            <a:off x="6251575" y="3336925"/>
            <a:ext cx="685800" cy="520700"/>
          </a:xfrm>
          <a:prstGeom prst="rect">
            <a:avLst/>
          </a:prstGeom>
          <a:solidFill>
            <a:srgbClr val="66FF99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7147" name="Rectangle 283"/>
          <p:cNvSpPr>
            <a:spLocks noChangeArrowheads="1"/>
          </p:cNvSpPr>
          <p:nvPr/>
        </p:nvSpPr>
        <p:spPr bwMode="auto">
          <a:xfrm>
            <a:off x="6937375" y="3336925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7148" name="Rectangle 284"/>
          <p:cNvSpPr>
            <a:spLocks noChangeArrowheads="1"/>
          </p:cNvSpPr>
          <p:nvPr/>
        </p:nvSpPr>
        <p:spPr bwMode="auto">
          <a:xfrm>
            <a:off x="7623175" y="3336925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Ọ</a:t>
            </a:r>
          </a:p>
        </p:txBody>
      </p:sp>
      <p:sp>
        <p:nvSpPr>
          <p:cNvPr id="37149" name="Rectangle 285"/>
          <p:cNvSpPr>
            <a:spLocks noChangeArrowheads="1"/>
          </p:cNvSpPr>
          <p:nvPr/>
        </p:nvSpPr>
        <p:spPr bwMode="auto">
          <a:xfrm>
            <a:off x="8296275" y="3336925"/>
            <a:ext cx="685800" cy="520700"/>
          </a:xfrm>
          <a:prstGeom prst="rect">
            <a:avLst/>
          </a:prstGeom>
          <a:solidFill>
            <a:srgbClr val="00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7151" name="Text Box 287"/>
          <p:cNvSpPr txBox="1">
            <a:spLocks noChangeArrowheads="1"/>
          </p:cNvSpPr>
          <p:nvPr/>
        </p:nvSpPr>
        <p:spPr bwMode="auto">
          <a:xfrm>
            <a:off x="3486150" y="79514"/>
            <a:ext cx="7315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152" name="Rectangle 288"/>
          <p:cNvSpPr>
            <a:spLocks noChangeArrowheads="1"/>
          </p:cNvSpPr>
          <p:nvPr/>
        </p:nvSpPr>
        <p:spPr bwMode="auto">
          <a:xfrm>
            <a:off x="5571333" y="785812"/>
            <a:ext cx="714375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37153" name="Rectangle 289"/>
          <p:cNvSpPr>
            <a:spLocks noChangeArrowheads="1"/>
          </p:cNvSpPr>
          <p:nvPr/>
        </p:nvSpPr>
        <p:spPr bwMode="auto">
          <a:xfrm>
            <a:off x="5562601" y="1293813"/>
            <a:ext cx="709613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7154" name="Rectangle 290"/>
          <p:cNvSpPr>
            <a:spLocks noChangeArrowheads="1"/>
          </p:cNvSpPr>
          <p:nvPr/>
        </p:nvSpPr>
        <p:spPr bwMode="auto">
          <a:xfrm>
            <a:off x="5562601" y="1793875"/>
            <a:ext cx="709613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Ê</a:t>
            </a:r>
          </a:p>
        </p:txBody>
      </p:sp>
      <p:sp>
        <p:nvSpPr>
          <p:cNvPr id="37155" name="Rectangle 291"/>
          <p:cNvSpPr>
            <a:spLocks noChangeArrowheads="1"/>
          </p:cNvSpPr>
          <p:nvPr/>
        </p:nvSpPr>
        <p:spPr bwMode="auto">
          <a:xfrm>
            <a:off x="5553075" y="2298700"/>
            <a:ext cx="704850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37156" name="Rectangle 292"/>
          <p:cNvSpPr>
            <a:spLocks noChangeArrowheads="1"/>
          </p:cNvSpPr>
          <p:nvPr/>
        </p:nvSpPr>
        <p:spPr bwMode="auto">
          <a:xfrm>
            <a:off x="5553076" y="2832100"/>
            <a:ext cx="709613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7157" name="Rectangle 293"/>
          <p:cNvSpPr>
            <a:spLocks noChangeArrowheads="1"/>
          </p:cNvSpPr>
          <p:nvPr/>
        </p:nvSpPr>
        <p:spPr bwMode="auto">
          <a:xfrm>
            <a:off x="5562601" y="3867150"/>
            <a:ext cx="714375" cy="520700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7158" name="Rectangle 294"/>
          <p:cNvSpPr>
            <a:spLocks noChangeArrowheads="1"/>
          </p:cNvSpPr>
          <p:nvPr/>
        </p:nvSpPr>
        <p:spPr bwMode="auto">
          <a:xfrm>
            <a:off x="5553076" y="3338514"/>
            <a:ext cx="714375" cy="517525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Ó</a:t>
            </a:r>
          </a:p>
        </p:txBody>
      </p:sp>
      <p:sp>
        <p:nvSpPr>
          <p:cNvPr id="36924" name="Oval 60"/>
          <p:cNvSpPr>
            <a:spLocks noChangeArrowheads="1"/>
          </p:cNvSpPr>
          <p:nvPr/>
        </p:nvSpPr>
        <p:spPr bwMode="auto">
          <a:xfrm>
            <a:off x="1347788" y="719139"/>
            <a:ext cx="533401" cy="4667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sz="2400" b="1">
                <a:solidFill>
                  <a:srgbClr val="CC0000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36926" name="Oval 62"/>
          <p:cNvSpPr>
            <a:spLocks noChangeArrowheads="1"/>
          </p:cNvSpPr>
          <p:nvPr/>
        </p:nvSpPr>
        <p:spPr bwMode="auto">
          <a:xfrm>
            <a:off x="1360488" y="1778001"/>
            <a:ext cx="533401" cy="4667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sz="2400" b="1">
                <a:solidFill>
                  <a:srgbClr val="CC0000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36925" name="Oval 61"/>
          <p:cNvSpPr>
            <a:spLocks noChangeArrowheads="1"/>
          </p:cNvSpPr>
          <p:nvPr/>
        </p:nvSpPr>
        <p:spPr bwMode="auto">
          <a:xfrm>
            <a:off x="1347788" y="1249364"/>
            <a:ext cx="533401" cy="4667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sz="2400" b="1">
                <a:solidFill>
                  <a:srgbClr val="CC0000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36927" name="Oval 63"/>
          <p:cNvSpPr>
            <a:spLocks noChangeArrowheads="1"/>
          </p:cNvSpPr>
          <p:nvPr/>
        </p:nvSpPr>
        <p:spPr bwMode="auto">
          <a:xfrm>
            <a:off x="1347788" y="2320926"/>
            <a:ext cx="533401" cy="4667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sz="2400" b="1">
                <a:solidFill>
                  <a:srgbClr val="CC0000"/>
                </a:solidFill>
                <a:latin typeface="VNI-Times" pitchFamily="2" charset="0"/>
              </a:rPr>
              <a:t>4</a:t>
            </a:r>
          </a:p>
        </p:txBody>
      </p:sp>
      <p:sp>
        <p:nvSpPr>
          <p:cNvPr id="36928" name="Oval 64"/>
          <p:cNvSpPr>
            <a:spLocks noChangeArrowheads="1"/>
          </p:cNvSpPr>
          <p:nvPr/>
        </p:nvSpPr>
        <p:spPr bwMode="auto">
          <a:xfrm>
            <a:off x="1347788" y="2865439"/>
            <a:ext cx="533401" cy="4667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sz="2400" b="1">
                <a:solidFill>
                  <a:srgbClr val="CC0000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36929" name="Oval 65"/>
          <p:cNvSpPr>
            <a:spLocks noChangeArrowheads="1"/>
          </p:cNvSpPr>
          <p:nvPr/>
        </p:nvSpPr>
        <p:spPr bwMode="auto">
          <a:xfrm>
            <a:off x="1360488" y="3408364"/>
            <a:ext cx="533401" cy="4667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sz="2400" b="1">
                <a:solidFill>
                  <a:srgbClr val="CC0000"/>
                </a:solidFill>
                <a:latin typeface="VNI-Times" pitchFamily="2" charset="0"/>
              </a:rPr>
              <a:t>6</a:t>
            </a:r>
          </a:p>
        </p:txBody>
      </p:sp>
      <p:sp>
        <p:nvSpPr>
          <p:cNvPr id="36930" name="Oval 66"/>
          <p:cNvSpPr>
            <a:spLocks noChangeArrowheads="1"/>
          </p:cNvSpPr>
          <p:nvPr/>
        </p:nvSpPr>
        <p:spPr bwMode="auto">
          <a:xfrm>
            <a:off x="1362075" y="3951289"/>
            <a:ext cx="533400" cy="4667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sz="2400" b="1">
                <a:solidFill>
                  <a:srgbClr val="CC0000"/>
                </a:solidFill>
                <a:latin typeface="VNI-Times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059537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6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6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2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69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6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6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6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69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6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6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36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9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36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109" dur="2000"/>
                                        <p:tgtEl>
                                          <p:spTgt spid="36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6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6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69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9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69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69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69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36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6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6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6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36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36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0" dur="80"/>
                                        <p:tgtEl>
                                          <p:spTgt spid="36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1" dur="80"/>
                                        <p:tgtEl>
                                          <p:spTgt spid="36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80"/>
                                        <p:tgtEl>
                                          <p:spTgt spid="36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36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36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9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6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 nodeType="clickPar">
                      <p:stCondLst>
                        <p:cond delay="0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37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37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3" dur="80"/>
                                        <p:tgtEl>
                                          <p:spTgt spid="370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4" dur="80"/>
                                        <p:tgtEl>
                                          <p:spTgt spid="37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80"/>
                                        <p:tgtEl>
                                          <p:spTgt spid="37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2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70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95" dur="500"/>
                                        <p:tgtEl>
                                          <p:spTgt spid="37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8" dur="500"/>
                                        <p:tgtEl>
                                          <p:spTgt spid="37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1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7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0"/>
                                        <p:tgtEl>
                                          <p:spTgt spid="3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0"/>
                                        <p:tgtEl>
                                          <p:spTgt spid="3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000"/>
                                        <p:tgtEl>
                                          <p:spTgt spid="37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000"/>
                                        <p:tgtEl>
                                          <p:spTgt spid="3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37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370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0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36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 nodeType="clickPar">
                      <p:stCondLst>
                        <p:cond delay="0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th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54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69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 nodeType="clickPar">
                      <p:stCondLst>
                        <p:cond delay="0"/>
                      </p:stCondLst>
                      <p:childTnLst>
                        <p:par>
                          <p:cTn id="2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th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6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6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 nodeType="clickPar">
                      <p:stCondLst>
                        <p:cond delay="0"/>
                      </p:stCondLst>
                      <p:childTnLst>
                        <p:par>
                          <p:cTn id="3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th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90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37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 nodeType="clickPar">
                      <p:stCondLst>
                        <p:cond delay="0"/>
                      </p:stCondLst>
                      <p:childTnLst>
                        <p:par>
                          <p:cTn id="3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th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10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36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 nodeType="clickPar">
                      <p:stCondLst>
                        <p:cond delay="0"/>
                      </p:stCondLst>
                      <p:childTnLst>
                        <p:par>
                          <p:cTn id="4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2" dur="1000" fill="hold"/>
                                        <p:tgtEl>
                                          <p:spTgt spid="37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1000" fill="hold"/>
                                        <p:tgtEl>
                                          <p:spTgt spid="37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7" dur="80"/>
                                        <p:tgtEl>
                                          <p:spTgt spid="37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8" dur="80"/>
                                        <p:tgtEl>
                                          <p:spTgt spid="37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9" dur="80"/>
                                        <p:tgtEl>
                                          <p:spTgt spid="37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37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37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4" dur="1000"/>
                                        <p:tgtEl>
                                          <p:spTgt spid="37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28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37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 nodeType="clickPar">
                      <p:stCondLst>
                        <p:cond delay="0"/>
                      </p:stCondLst>
                      <p:childTnLst>
                        <p:par>
                          <p:cTn id="4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9" dur="500"/>
                                        <p:tgtEl>
                                          <p:spTgt spid="37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37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500"/>
                                        <p:tgtEl>
                                          <p:spTgt spid="37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73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37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 nodeType="clickPar">
                      <p:stCondLst>
                        <p:cond delay="0"/>
                      </p:stCondLst>
                      <p:childTnLst>
                        <p:par>
                          <p:cTn id="4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th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72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37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 nodeType="clickPar">
                      <p:stCondLst>
                        <p:cond delay="0"/>
                      </p:stCondLst>
                      <p:childTnLst>
                        <p:par>
                          <p:cTn id="5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37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37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3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3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370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70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369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 nodeType="clickPar">
                      <p:stCondLst>
                        <p:cond delay="0"/>
                      </p:stCondLst>
                      <p:childTnLst>
                        <p:par>
                          <p:cTn id="5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0" dur="1000" fill="hold"/>
                                        <p:tgtEl>
                                          <p:spTgt spid="37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1000" fill="hold"/>
                                        <p:tgtEl>
                                          <p:spTgt spid="37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4" dur="1000" fill="hold"/>
                                        <p:tgtEl>
                                          <p:spTgt spid="37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 fill="hold"/>
                                        <p:tgtEl>
                                          <p:spTgt spid="37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6" dur="1000"/>
                                        <p:tgtEl>
                                          <p:spTgt spid="37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0" dur="80"/>
                                        <p:tgtEl>
                                          <p:spTgt spid="37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1" dur="80"/>
                                        <p:tgtEl>
                                          <p:spTgt spid="37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2" dur="80"/>
                                        <p:tgtEl>
                                          <p:spTgt spid="37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29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37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 nodeType="clickPar">
                      <p:stCondLst>
                        <p:cond delay="0"/>
                      </p:stCondLst>
                      <p:childTnLst>
                        <p:par>
                          <p:cTn id="5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7" dur="500"/>
                                        <p:tgtEl>
                                          <p:spTgt spid="37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590" dur="500"/>
                                        <p:tgtEl>
                                          <p:spTgt spid="37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02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37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 nodeType="clickPar">
                      <p:stCondLst>
                        <p:cond delay="0"/>
                      </p:stCondLst>
                      <p:childTnLst>
                        <p:par>
                          <p:cTn id="5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th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01"/>
                  </p:tgtEl>
                </p:cond>
              </p:nextCondLst>
            </p:seq>
            <p:seq concurrent="1" nextAc="seek">
              <p:cTn id="649" restart="whenNotActive" fill="hold" evtFilter="cancelBubble" nodeType="interactiveSeq">
                <p:stCondLst>
                  <p:cond evt="onClick" delay="0">
                    <p:tgtEl>
                      <p:spTgt spid="37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0" fill="hold" nodeType="clickPar">
                      <p:stCondLst>
                        <p:cond delay="0"/>
                      </p:stCondLst>
                      <p:childTnLst>
                        <p:par>
                          <p:cTn id="6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4" dur="2000"/>
                                        <p:tgtEl>
                                          <p:spTgt spid="37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7" dur="2000"/>
                                        <p:tgtEl>
                                          <p:spTgt spid="3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0" dur="2000"/>
                                        <p:tgtEl>
                                          <p:spTgt spid="37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3" dur="2000"/>
                                        <p:tgtEl>
                                          <p:spTgt spid="37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6" dur="2000"/>
                                        <p:tgtEl>
                                          <p:spTgt spid="37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9" dur="2000"/>
                                        <p:tgtEl>
                                          <p:spTgt spid="37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99"/>
                  </p:tgtEl>
                </p:cond>
              </p:nextCondLst>
            </p:seq>
            <p:seq concurrent="1" nextAc="seek">
              <p:cTn id="670" restart="whenNotActive" fill="hold" evtFilter="cancelBubble" nodeType="interactiveSeq">
                <p:stCondLst>
                  <p:cond evt="onClick" delay="0">
                    <p:tgtEl>
                      <p:spTgt spid="369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1" fill="hold" nodeType="clickPar">
                      <p:stCondLst>
                        <p:cond delay="0"/>
                      </p:stCondLst>
                      <p:childTnLst>
                        <p:par>
                          <p:cTn id="6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0" dur="1000" fill="hold"/>
                                        <p:tgtEl>
                                          <p:spTgt spid="37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1" dur="1000" fill="hold"/>
                                        <p:tgtEl>
                                          <p:spTgt spid="37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4" dur="1000" fill="hold"/>
                                        <p:tgtEl>
                                          <p:spTgt spid="37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 fill="hold"/>
                                        <p:tgtEl>
                                          <p:spTgt spid="37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6" dur="1000"/>
                                        <p:tgtEl>
                                          <p:spTgt spid="3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0" dur="80"/>
                                        <p:tgtEl>
                                          <p:spTgt spid="37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1" dur="80"/>
                                        <p:tgtEl>
                                          <p:spTgt spid="37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2" dur="80"/>
                                        <p:tgtEl>
                                          <p:spTgt spid="37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30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37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 nodeType="clickPar">
                      <p:stCondLst>
                        <p:cond delay="0"/>
                      </p:stCondLst>
                      <p:childTnLst>
                        <p:par>
                          <p:cTn id="6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7" dur="500"/>
                                        <p:tgtEl>
                                          <p:spTgt spid="37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700" dur="500"/>
                                        <p:tgtEl>
                                          <p:spTgt spid="37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32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37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 nodeType="clickPar">
                      <p:stCondLst>
                        <p:cond delay="0"/>
                      </p:stCondLst>
                      <p:childTnLst>
                        <p:par>
                          <p:cTn id="7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th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31"/>
                  </p:tgtEl>
                </p:cond>
              </p:nextCondLst>
            </p:seq>
            <p:seq concurrent="1" nextAc="seek">
              <p:cTn id="759" restart="whenNotActive" fill="hold" evtFilter="cancelBubble" nodeType="interactiveSeq">
                <p:stCondLst>
                  <p:cond evt="onClick" delay="0">
                    <p:tgtEl>
                      <p:spTgt spid="37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0" fill="hold" nodeType="clickPar">
                      <p:stCondLst>
                        <p:cond delay="0"/>
                      </p:stCondLst>
                      <p:childTnLst>
                        <p:par>
                          <p:cTn id="7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4" dur="2000"/>
                                        <p:tgtEl>
                                          <p:spTgt spid="3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7" dur="2000"/>
                                        <p:tgtEl>
                                          <p:spTgt spid="3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0" dur="2000"/>
                                        <p:tgtEl>
                                          <p:spTgt spid="3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3" dur="2000"/>
                                        <p:tgtEl>
                                          <p:spTgt spid="3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6" dur="2000"/>
                                        <p:tgtEl>
                                          <p:spTgt spid="3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9" dur="2000"/>
                                        <p:tgtEl>
                                          <p:spTgt spid="3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2" dur="2000"/>
                                        <p:tgtEl>
                                          <p:spTgt spid="3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5" dur="2000"/>
                                        <p:tgtEl>
                                          <p:spTgt spid="37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29"/>
                  </p:tgtEl>
                </p:cond>
              </p:nextCondLst>
            </p:seq>
            <p:seq concurrent="1" nextAc="seek">
              <p:cTn id="786" restart="whenNotActive" fill="hold" evtFilter="cancelBubble" nodeType="interactiveSeq">
                <p:stCondLst>
                  <p:cond evt="onClick" delay="0">
                    <p:tgtEl>
                      <p:spTgt spid="36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7" fill="hold" nodeType="clickPar">
                      <p:stCondLst>
                        <p:cond delay="0"/>
                      </p:stCondLst>
                      <p:childTnLst>
                        <p:par>
                          <p:cTn id="7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1" dur="2000"/>
                                        <p:tgtEl>
                                          <p:spTgt spid="36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4" dur="2000"/>
                                        <p:tgtEl>
                                          <p:spTgt spid="369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7" dur="2000"/>
                                        <p:tgtEl>
                                          <p:spTgt spid="369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0" dur="2000"/>
                                        <p:tgtEl>
                                          <p:spTgt spid="36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3" dur="2000"/>
                                        <p:tgtEl>
                                          <p:spTgt spid="36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6" dur="2000"/>
                                        <p:tgtEl>
                                          <p:spTgt spid="36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9" dur="2000"/>
                                        <p:tgtEl>
                                          <p:spTgt spid="36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2" dur="2000"/>
                                        <p:tgtEl>
                                          <p:spTgt spid="369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5" dur="2000"/>
                                        <p:tgtEl>
                                          <p:spTgt spid="369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8" dur="2000"/>
                                        <p:tgtEl>
                                          <p:spTgt spid="36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88"/>
                  </p:tgtEl>
                </p:cond>
              </p:nextCondLst>
            </p:seq>
          </p:childTnLst>
        </p:cTn>
      </p:par>
    </p:tnLst>
    <p:bldLst>
      <p:bldP spid="36879" grpId="0"/>
      <p:bldP spid="36879" grpId="1"/>
      <p:bldP spid="36942" grpId="0"/>
      <p:bldP spid="36955" grpId="0"/>
      <p:bldP spid="36955" grpId="1"/>
      <p:bldP spid="36967" grpId="0"/>
      <p:bldP spid="36970" grpId="0" animBg="1"/>
      <p:bldP spid="36971" grpId="0" animBg="1"/>
      <p:bldP spid="36972" grpId="0" animBg="1"/>
      <p:bldP spid="36973" grpId="0" animBg="1"/>
      <p:bldP spid="36974" grpId="0" animBg="1"/>
      <p:bldP spid="36975" grpId="0" animBg="1"/>
      <p:bldP spid="36976" grpId="0" animBg="1"/>
      <p:bldP spid="36977" grpId="0" animBg="1"/>
      <p:bldP spid="36978" grpId="0" animBg="1"/>
      <p:bldP spid="36979" grpId="0" animBg="1"/>
      <p:bldP spid="36988" grpId="0"/>
      <p:bldP spid="36989" grpId="0"/>
      <p:bldP spid="36989" grpId="1"/>
      <p:bldP spid="36992" grpId="0" animBg="1"/>
      <p:bldP spid="36993" grpId="0" animBg="1"/>
      <p:bldP spid="36994" grpId="0" animBg="1"/>
      <p:bldP spid="36995" grpId="0" animBg="1"/>
      <p:bldP spid="36996" grpId="0" animBg="1"/>
      <p:bldP spid="36997" grpId="0" animBg="1"/>
      <p:bldP spid="36998" grpId="0" animBg="1"/>
      <p:bldP spid="37008" grpId="0"/>
      <p:bldP spid="37009" grpId="0"/>
      <p:bldP spid="37009" grpId="1"/>
      <p:bldP spid="37012" grpId="0" animBg="1"/>
      <p:bldP spid="37013" grpId="0" animBg="1"/>
      <p:bldP spid="37014" grpId="0" animBg="1"/>
      <p:bldP spid="37015" grpId="0" animBg="1"/>
      <p:bldP spid="37016" grpId="0" animBg="1"/>
      <p:bldP spid="37017" grpId="0" animBg="1"/>
      <p:bldP spid="37018" grpId="0" animBg="1"/>
      <p:bldP spid="37020" grpId="0" animBg="1"/>
      <p:bldP spid="37020" grpId="1" animBg="1"/>
      <p:bldP spid="37021" grpId="0" animBg="1"/>
      <p:bldP spid="37021" grpId="1" animBg="1"/>
      <p:bldP spid="37022" grpId="0" animBg="1"/>
      <p:bldP spid="37022" grpId="1" animBg="1"/>
      <p:bldP spid="37023" grpId="0" animBg="1"/>
      <p:bldP spid="37023" grpId="1" animBg="1"/>
      <p:bldP spid="37024" grpId="0" animBg="1"/>
      <p:bldP spid="37024" grpId="1" animBg="1"/>
      <p:bldP spid="37025" grpId="0" animBg="1"/>
      <p:bldP spid="37025" grpId="1" animBg="1"/>
      <p:bldP spid="37026" grpId="0" animBg="1"/>
      <p:bldP spid="37026" grpId="1" animBg="1"/>
      <p:bldP spid="37027" grpId="0" animBg="1"/>
      <p:bldP spid="37027" grpId="1" animBg="1"/>
      <p:bldP spid="37028" grpId="0" animBg="1"/>
      <p:bldP spid="37028" grpId="1" animBg="1"/>
      <p:bldP spid="37029" grpId="0" animBg="1"/>
      <p:bldP spid="37029" grpId="1" animBg="1"/>
      <p:bldP spid="37030" grpId="0" animBg="1"/>
      <p:bldP spid="37030" grpId="1" animBg="1"/>
      <p:bldP spid="37031" grpId="0" animBg="1"/>
      <p:bldP spid="37031" grpId="1" animBg="1"/>
      <p:bldP spid="37032" grpId="0" animBg="1"/>
      <p:bldP spid="37032" grpId="1" animBg="1"/>
      <p:bldP spid="37033" grpId="0" animBg="1"/>
      <p:bldP spid="37033" grpId="1" animBg="1"/>
      <p:bldP spid="37034" grpId="0" animBg="1"/>
      <p:bldP spid="37034" grpId="1" animBg="1"/>
      <p:bldP spid="37035" grpId="0" animBg="1"/>
      <p:bldP spid="37035" grpId="1" animBg="1"/>
      <p:bldP spid="37036" grpId="0" animBg="1"/>
      <p:bldP spid="37036" grpId="1" animBg="1"/>
      <p:bldP spid="37037" grpId="0" animBg="1"/>
      <p:bldP spid="37037" grpId="1" animBg="1"/>
      <p:bldP spid="37038" grpId="0" animBg="1"/>
      <p:bldP spid="37038" grpId="1" animBg="1"/>
      <p:bldP spid="37039" grpId="0" animBg="1"/>
      <p:bldP spid="37039" grpId="1" animBg="1"/>
      <p:bldP spid="37040" grpId="0" animBg="1"/>
      <p:bldP spid="37040" grpId="1" animBg="1"/>
      <p:bldP spid="37041" grpId="0" animBg="1"/>
      <p:bldP spid="37041" grpId="1" animBg="1"/>
      <p:bldP spid="37042" grpId="0" animBg="1"/>
      <p:bldP spid="37042" grpId="1" animBg="1"/>
      <p:bldP spid="37043" grpId="0" animBg="1"/>
      <p:bldP spid="37043" grpId="1" animBg="1"/>
      <p:bldP spid="37044" grpId="0" animBg="1"/>
      <p:bldP spid="37044" grpId="1" animBg="1"/>
      <p:bldP spid="37045" grpId="0" animBg="1"/>
      <p:bldP spid="37045" grpId="1" animBg="1"/>
      <p:bldP spid="37046" grpId="0" animBg="1"/>
      <p:bldP spid="37046" grpId="1" animBg="1"/>
      <p:bldP spid="37047" grpId="0" animBg="1"/>
      <p:bldP spid="37047" grpId="1" animBg="1"/>
      <p:bldP spid="37048" grpId="0" animBg="1"/>
      <p:bldP spid="37048" grpId="1" animBg="1"/>
      <p:bldP spid="37049" grpId="0" animBg="1"/>
      <p:bldP spid="37049" grpId="1" animBg="1"/>
      <p:bldP spid="37050" grpId="0" animBg="1"/>
      <p:bldP spid="37050" grpId="1" animBg="1"/>
      <p:bldP spid="37051" grpId="0" animBg="1"/>
      <p:bldP spid="37051" grpId="1" animBg="1"/>
      <p:bldP spid="37052" grpId="0" animBg="1"/>
      <p:bldP spid="37052" grpId="1" animBg="1"/>
      <p:bldP spid="37053" grpId="0" animBg="1"/>
      <p:bldP spid="37053" grpId="1" animBg="1"/>
      <p:bldP spid="37054" grpId="0" animBg="1"/>
      <p:bldP spid="37054" grpId="1" animBg="1"/>
      <p:bldP spid="37055" grpId="0" animBg="1"/>
      <p:bldP spid="37055" grpId="1" animBg="1"/>
      <p:bldP spid="37056" grpId="0" animBg="1"/>
      <p:bldP spid="37056" grpId="1" animBg="1"/>
      <p:bldP spid="37057" grpId="0" animBg="1"/>
      <p:bldP spid="37057" grpId="1" animBg="1"/>
      <p:bldP spid="37058" grpId="0" animBg="1"/>
      <p:bldP spid="37058" grpId="1" animBg="1"/>
      <p:bldP spid="37059" grpId="0" animBg="1"/>
      <p:bldP spid="37059" grpId="1" animBg="1"/>
      <p:bldP spid="37060" grpId="0" animBg="1"/>
      <p:bldP spid="37060" grpId="1" animBg="1"/>
      <p:bldP spid="37061" grpId="0" animBg="1"/>
      <p:bldP spid="37061" grpId="1" animBg="1"/>
      <p:bldP spid="37062" grpId="0" animBg="1"/>
      <p:bldP spid="37062" grpId="1" animBg="1"/>
      <p:bldP spid="37063" grpId="0" animBg="1"/>
      <p:bldP spid="37063" grpId="1" animBg="1"/>
      <p:bldP spid="37070" grpId="0"/>
      <p:bldP spid="37071" grpId="0"/>
      <p:bldP spid="37071" grpId="1"/>
      <p:bldP spid="37074" grpId="0" animBg="1"/>
      <p:bldP spid="37074" grpId="1" animBg="1"/>
      <p:bldP spid="37075" grpId="0" animBg="1"/>
      <p:bldP spid="37075" grpId="1" animBg="1"/>
      <p:bldP spid="37076" grpId="0" animBg="1"/>
      <p:bldP spid="37076" grpId="1" animBg="1"/>
      <p:bldP spid="37077" grpId="0" animBg="1"/>
      <p:bldP spid="37077" grpId="1" animBg="1"/>
      <p:bldP spid="37078" grpId="0" animBg="1"/>
      <p:bldP spid="37078" grpId="1" animBg="1"/>
      <p:bldP spid="37079" grpId="0" animBg="1"/>
      <p:bldP spid="37079" grpId="1" animBg="1"/>
      <p:bldP spid="37080" grpId="0" animBg="1"/>
      <p:bldP spid="37080" grpId="1" animBg="1"/>
      <p:bldP spid="37081" grpId="0" animBg="1"/>
      <p:bldP spid="37081" grpId="1" animBg="1"/>
      <p:bldP spid="37082" grpId="0" animBg="1"/>
      <p:bldP spid="37082" grpId="1" animBg="1"/>
      <p:bldP spid="37083" grpId="0" animBg="1"/>
      <p:bldP spid="37083" grpId="1" animBg="1"/>
      <p:bldP spid="37084" grpId="0" animBg="1"/>
      <p:bldP spid="37084" grpId="1" animBg="1"/>
      <p:bldP spid="37085" grpId="0" animBg="1"/>
      <p:bldP spid="37086" grpId="0" animBg="1"/>
      <p:bldP spid="37087" grpId="0" animBg="1"/>
      <p:bldP spid="37088" grpId="0" animBg="1"/>
      <p:bldP spid="37089" grpId="0" animBg="1"/>
      <p:bldP spid="37099" grpId="0"/>
      <p:bldP spid="37100" grpId="0"/>
      <p:bldP spid="37100" grpId="1"/>
      <p:bldP spid="37103" grpId="0" animBg="1"/>
      <p:bldP spid="37103" grpId="1" animBg="1"/>
      <p:bldP spid="37104" grpId="0" animBg="1"/>
      <p:bldP spid="37104" grpId="1" animBg="1"/>
      <p:bldP spid="37105" grpId="0" animBg="1"/>
      <p:bldP spid="37105" grpId="1" animBg="1"/>
      <p:bldP spid="37106" grpId="0" animBg="1"/>
      <p:bldP spid="37106" grpId="1" animBg="1"/>
      <p:bldP spid="37107" grpId="0" animBg="1"/>
      <p:bldP spid="37107" grpId="1" animBg="1"/>
      <p:bldP spid="37108" grpId="0" animBg="1"/>
      <p:bldP spid="37108" grpId="1" animBg="1"/>
      <p:bldP spid="37109" grpId="0" animBg="1"/>
      <p:bldP spid="37109" grpId="1" animBg="1"/>
      <p:bldP spid="37110" grpId="0" animBg="1"/>
      <p:bldP spid="37110" grpId="1" animBg="1"/>
      <p:bldP spid="37111" grpId="0" animBg="1"/>
      <p:bldP spid="37111" grpId="1" animBg="1"/>
      <p:bldP spid="37112" grpId="0" animBg="1"/>
      <p:bldP spid="37112" grpId="1" animBg="1"/>
      <p:bldP spid="37113" grpId="0" animBg="1"/>
      <p:bldP spid="37113" grpId="1" animBg="1"/>
      <p:bldP spid="37114" grpId="0" animBg="1"/>
      <p:bldP spid="37115" grpId="0" animBg="1"/>
      <p:bldP spid="37116" grpId="0" animBg="1"/>
      <p:bldP spid="37117" grpId="0" animBg="1"/>
      <p:bldP spid="37118" grpId="0" animBg="1"/>
      <p:bldP spid="37119" grpId="0" animBg="1"/>
      <p:bldP spid="37120" grpId="0" animBg="1"/>
      <p:bldP spid="37121" grpId="0" animBg="1"/>
      <p:bldP spid="37129" grpId="0"/>
      <p:bldP spid="37130" grpId="0"/>
      <p:bldP spid="37133" grpId="0" animBg="1"/>
      <p:bldP spid="37133" grpId="1" animBg="1"/>
      <p:bldP spid="37134" grpId="0" animBg="1"/>
      <p:bldP spid="37134" grpId="1" animBg="1"/>
      <p:bldP spid="37135" grpId="0" animBg="1"/>
      <p:bldP spid="37135" grpId="1" animBg="1"/>
      <p:bldP spid="37136" grpId="0" animBg="1"/>
      <p:bldP spid="37136" grpId="1" animBg="1"/>
      <p:bldP spid="37137" grpId="0" animBg="1"/>
      <p:bldP spid="37137" grpId="1" animBg="1"/>
      <p:bldP spid="37138" grpId="0" animBg="1"/>
      <p:bldP spid="37138" grpId="1" animBg="1"/>
      <p:bldP spid="37139" grpId="0" animBg="1"/>
      <p:bldP spid="37139" grpId="1" animBg="1"/>
      <p:bldP spid="37140" grpId="0" animBg="1"/>
      <p:bldP spid="37140" grpId="1" animBg="1"/>
      <p:bldP spid="37141" grpId="0" animBg="1"/>
      <p:bldP spid="37141" grpId="1" animBg="1"/>
      <p:bldP spid="37142" grpId="0" animBg="1"/>
      <p:bldP spid="37142" grpId="1" animBg="1"/>
      <p:bldP spid="37143" grpId="0" animBg="1"/>
      <p:bldP spid="37143" grpId="1" animBg="1"/>
      <p:bldP spid="37144" grpId="0" animBg="1"/>
      <p:bldP spid="37145" grpId="0" animBg="1"/>
      <p:bldP spid="37146" grpId="0" animBg="1"/>
      <p:bldP spid="37147" grpId="0" animBg="1"/>
      <p:bldP spid="37148" grpId="0" animBg="1"/>
      <p:bldP spid="37149" grpId="0" animBg="1"/>
      <p:bldP spid="37151" grpId="0"/>
      <p:bldP spid="37152" grpId="0" animBg="1"/>
      <p:bldP spid="37153" grpId="0" animBg="1"/>
      <p:bldP spid="37154" grpId="0" animBg="1"/>
      <p:bldP spid="37155" grpId="0" animBg="1"/>
      <p:bldP spid="37156" grpId="0" animBg="1"/>
      <p:bldP spid="37157" grpId="0" animBg="1"/>
      <p:bldP spid="371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590800" y="990600"/>
            <a:ext cx="609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/>
              <a:t>HƯỚNG DẪN VỀ NHÀ</a:t>
            </a:r>
            <a:endParaRPr lang="en-US" sz="3600" b="1">
              <a:solidFill>
                <a:srgbClr val="0000FF"/>
              </a:solidFill>
              <a:latin typeface=".VnTimeH" panose="020B7200000000000000" pitchFamily="34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223655" y="1905000"/>
            <a:ext cx="83058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dirty="0"/>
              <a:t>-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6.1 </a:t>
            </a:r>
            <a:r>
              <a:rPr lang="en-US" dirty="0" err="1"/>
              <a:t>trang</a:t>
            </a:r>
            <a:r>
              <a:rPr lang="en-US" dirty="0"/>
              <a:t> 41 SGK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dirty="0"/>
              <a:t>-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ỨNG DỤNG VỀ DINH DƯỠNG VÀ TIÊU HOÁ Ở NGƯỜI (</a:t>
            </a:r>
            <a:r>
              <a:rPr lang="en-US" dirty="0" err="1"/>
              <a:t>bài</a:t>
            </a:r>
            <a:r>
              <a:rPr lang="en-US" dirty="0"/>
              <a:t> 6 </a:t>
            </a:r>
            <a:r>
              <a:rPr lang="en-US" dirty="0" err="1"/>
              <a:t>trang</a:t>
            </a:r>
            <a:r>
              <a:rPr lang="en-US" dirty="0"/>
              <a:t> 42 SGK)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dirty="0">
                <a:latin typeface=".VnTime" panose="020B7200000000000000" pitchFamily="34" charset="0"/>
              </a:rPr>
              <a:t>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ìm hiểu t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các bệnh hệ tiêu hóa, và tìm hiểu các biện pháp phòng tránh, bảo vệ sức khỏe.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38916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058400" y="6553200"/>
            <a:ext cx="457200" cy="152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024487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/>
      <p:bldP spid="389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8"/>
          <p:cNvSpPr txBox="1">
            <a:spLocks noChangeArrowheads="1"/>
          </p:cNvSpPr>
          <p:nvPr/>
        </p:nvSpPr>
        <p:spPr bwMode="auto">
          <a:xfrm>
            <a:off x="443653" y="1154106"/>
            <a:ext cx="4659005" cy="19236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0070C0"/>
                </a:solidFill>
                <a:highlight>
                  <a:srgbClr val="FFFF00"/>
                </a:highlight>
                <a:sym typeface="Webdings" panose="05030102010509060703" pitchFamily="18" charset="2"/>
              </a:rPr>
              <a:t></a:t>
            </a:r>
            <a:r>
              <a:rPr lang="en-US" alt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đường đi của thức ăn đó khi vào cơ thể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1287463" y="439738"/>
            <a:ext cx="2970212" cy="64611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KHỞI ĐỘNG</a:t>
            </a:r>
            <a:endParaRPr lang="en-US" altLang="en-US" sz="4800" b="1" i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pSp>
        <p:nvGrpSpPr>
          <p:cNvPr id="26628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26632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26634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635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345113" y="4848225"/>
            <a:ext cx="6494462" cy="193283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có thể sáng tạo nhiều hình thức khác nhau, vẽ tranh, mô hình từ bìa carton hoặc sử dụng bạn học để minh họa cho bài thuyết trình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6631" name="Picture 2" descr="Hệ tiêu hóa hoạt động thế nào? | Vinm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3595688"/>
            <a:ext cx="27114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09" end="117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0620" y="914400"/>
            <a:ext cx="6492240" cy="3657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148" grpId="0" animBg="1"/>
      <p:bldP spid="11" grpId="0" animBg="1"/>
      <p:bldP spid="11" grpId="1" animBg="1" autoUpdateAnimBg="0"/>
      <p:bldP spid="1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FD8BBA-5221-49FE-8972-287A5AEB6DBF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5105400" y="457200"/>
            <a:ext cx="5334000" cy="2208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</a:t>
            </a:r>
          </a:p>
          <a:p>
            <a:pPr algn="ctr" eaLnBrk="1" hangingPunct="1">
              <a:lnSpc>
                <a:spcPct val="115000"/>
              </a:lnSpc>
              <a:spcBef>
                <a:spcPct val="50000"/>
              </a:spcBef>
            </a:pP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DINH DƯỠNG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ĐỘNG VẬT</a:t>
            </a:r>
          </a:p>
        </p:txBody>
      </p:sp>
      <p:pic>
        <p:nvPicPr>
          <p:cNvPr id="28676" name="Picture 6" descr="Ảnh động vật: Tình tứ cảnh chim bói cá mớm mồi cho nhau - Lạ vui - Việt  Giải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95600"/>
            <a:ext cx="617220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8"/>
          <p:cNvSpPr txBox="1">
            <a:spLocks noChangeArrowheads="1"/>
          </p:cNvSpPr>
          <p:nvPr/>
        </p:nvSpPr>
        <p:spPr bwMode="auto">
          <a:xfrm>
            <a:off x="93663" y="423863"/>
            <a:ext cx="68421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QUÁ TRÌNH DINH DƯỠNG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ĐỘNG VẬT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771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32814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32816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817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217488" y="684213"/>
            <a:ext cx="11864975" cy="107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6.2,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1,2;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2:làm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4:làm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4,5;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3:nhận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2563813" y="-20638"/>
            <a:ext cx="7620000" cy="46037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CẦN TÌM HIỂU CHO NỘI DUNG 1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284502"/>
              </p:ext>
            </p:extLst>
          </p:nvPr>
        </p:nvGraphicFramePr>
        <p:xfrm>
          <a:off x="5943600" y="1933042"/>
          <a:ext cx="6019800" cy="4571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6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đoạn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 thức ăn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hóa thức ăn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 thụ chất dinh dưỡng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3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hợp (đồng hóa) các chất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 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 chất cặn bã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90170" algn="l"/>
                        </a:tabLs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8" marR="47628" marT="47621" marB="476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3" y="1904999"/>
            <a:ext cx="5574217" cy="462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36897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36899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900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7918" y="379413"/>
            <a:ext cx="2058987" cy="5170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1793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r>
              <a:rPr lang="vi-VN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400" b="1" dirty="0">
              <a:solidFill>
                <a:srgbClr val="00206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8" name="Text Box 8"/>
          <p:cNvSpPr txBox="1">
            <a:spLocks noChangeArrowheads="1"/>
          </p:cNvSpPr>
          <p:nvPr/>
        </p:nvSpPr>
        <p:spPr bwMode="auto">
          <a:xfrm>
            <a:off x="2590800" y="-20638"/>
            <a:ext cx="7620000" cy="46037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NHIỆM VỤ NỘI DUNG 1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833391"/>
              </p:ext>
            </p:extLst>
          </p:nvPr>
        </p:nvGraphicFramePr>
        <p:xfrm>
          <a:off x="311150" y="1018321"/>
          <a:ext cx="11576050" cy="5251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1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6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8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16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95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</a:tabLst>
                        <a:defRPr/>
                      </a:pP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 thức ăn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80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vi-VN" sz="28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hóa thức ăn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800" b="1" u="sng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endParaRPr lang="en-US" sz="1200" baseline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71800" y="2080301"/>
            <a:ext cx="2897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buNone/>
              <a:tabLst>
                <a:tab pos="90170" algn="l"/>
              </a:tabLst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40253" y="2091846"/>
            <a:ext cx="3194050" cy="5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alt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537278" y="1574722"/>
            <a:ext cx="3278187" cy="5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75094" y="3155242"/>
            <a:ext cx="32503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buNone/>
              <a:tabLst>
                <a:tab pos="90170" algn="l"/>
              </a:tabLst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71053" y="3152421"/>
            <a:ext cx="32503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buNone/>
              <a:tabLst>
                <a:tab pos="90170" algn="l"/>
              </a:tabLst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378277" y="3288263"/>
            <a:ext cx="5419003" cy="323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8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buNone/>
              <a:tabLst>
                <a:tab pos="90170" algn="l"/>
              </a:tabLst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...)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enzyme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buNone/>
              <a:tabLst>
                <a:tab pos="90170" algn="l"/>
              </a:tabLst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58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4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38937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38939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940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795" y="415608"/>
            <a:ext cx="2058987" cy="5170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1793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r>
              <a:rPr lang="vi-VN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206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92774"/>
              </p:ext>
            </p:extLst>
          </p:nvPr>
        </p:nvGraphicFramePr>
        <p:xfrm>
          <a:off x="161925" y="874713"/>
          <a:ext cx="11649075" cy="43830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8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90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3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3" marR="43923" marT="43918" marB="439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ăn</a:t>
                      </a:r>
                      <a:endParaRPr lang="en-US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9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3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3" marR="43923" marT="43918" marB="439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32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non</a:t>
                      </a:r>
                      <a:endParaRPr lang="en-US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3" marR="43923" marT="43918" marB="439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huyết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3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3" marR="43923" marT="43918" marB="439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936" name="Text Box 8"/>
          <p:cNvSpPr txBox="1">
            <a:spLocks noChangeArrowheads="1"/>
          </p:cNvSpPr>
          <p:nvPr/>
        </p:nvSpPr>
        <p:spPr bwMode="auto">
          <a:xfrm>
            <a:off x="2590800" y="-20638"/>
            <a:ext cx="7620000" cy="46037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NHIỆM VỤ NỘI DUNG 1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40993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40995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96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0602" y="348933"/>
            <a:ext cx="2058987" cy="5170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1793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/>
            </a:pPr>
            <a:r>
              <a:rPr lang="vi-VN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 dirty="0">
              <a:solidFill>
                <a:srgbClr val="00206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2" name="Text Box 8"/>
          <p:cNvSpPr txBox="1">
            <a:spLocks noChangeArrowheads="1"/>
          </p:cNvSpPr>
          <p:nvPr/>
        </p:nvSpPr>
        <p:spPr bwMode="auto">
          <a:xfrm>
            <a:off x="2590800" y="-20638"/>
            <a:ext cx="7620000" cy="46037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NHIỆM VỤ NỘI DUNG 1</a:t>
            </a:r>
            <a:endParaRPr lang="en-US" altLang="en-US" sz="2400" b="1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258023"/>
              </p:ext>
            </p:extLst>
          </p:nvPr>
        </p:nvGraphicFramePr>
        <p:xfrm>
          <a:off x="609600" y="1066800"/>
          <a:ext cx="10966450" cy="46953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6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2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42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92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60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cặn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bã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90170" algn="l"/>
                        </a:tabLst>
                      </a:pP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đào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2" marR="43922" marT="43924" marB="439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4"/>
          <p:cNvGrpSpPr>
            <a:grpSpLocks/>
          </p:cNvGrpSpPr>
          <p:nvPr/>
        </p:nvGrpSpPr>
        <p:grpSpPr bwMode="auto">
          <a:xfrm>
            <a:off x="0" y="-26988"/>
            <a:ext cx="12192000" cy="6888163"/>
            <a:chOff x="-9684" y="-27337"/>
            <a:chExt cx="9155305" cy="6888385"/>
          </a:xfrm>
        </p:grpSpPr>
        <p:sp>
          <p:nvSpPr>
            <p:cNvPr id="43013" name="Rectangle 9"/>
            <p:cNvSpPr>
              <a:spLocks noChangeArrowheads="1"/>
            </p:cNvSpPr>
            <p:nvPr/>
          </p:nvSpPr>
          <p:spPr bwMode="auto">
            <a:xfrm flipV="1">
              <a:off x="60271" y="6793229"/>
              <a:ext cx="9083729" cy="66309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47" y="-27337"/>
              <a:ext cx="9145768" cy="40006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8: </a:t>
              </a:r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 VÀ TIÊU HÓA Ở ĐỘNG VẬT</a:t>
              </a:r>
            </a:p>
          </p:txBody>
        </p:sp>
        <p:sp>
          <p:nvSpPr>
            <p:cNvPr id="43015" name="Rectangle 9"/>
            <p:cNvSpPr>
              <a:spLocks noChangeArrowheads="1"/>
            </p:cNvSpPr>
            <p:nvPr/>
          </p:nvSpPr>
          <p:spPr bwMode="auto">
            <a:xfrm>
              <a:off x="9069422" y="341994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16" name="Rectangle 9"/>
            <p:cNvSpPr>
              <a:spLocks noChangeArrowheads="1"/>
            </p:cNvSpPr>
            <p:nvPr/>
          </p:nvSpPr>
          <p:spPr bwMode="auto">
            <a:xfrm>
              <a:off x="-9684" y="345043"/>
              <a:ext cx="69955" cy="6516005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3011" name="Text Box 8"/>
          <p:cNvSpPr txBox="1">
            <a:spLocks noChangeArrowheads="1"/>
          </p:cNvSpPr>
          <p:nvPr/>
        </p:nvSpPr>
        <p:spPr bwMode="auto">
          <a:xfrm>
            <a:off x="2590800" y="-20638"/>
            <a:ext cx="7620000" cy="46037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GHI NHỚ NỘI DUNG I</a:t>
            </a:r>
            <a:endParaRPr lang="en-US" altLang="en-US" sz="24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79462" y="718528"/>
            <a:ext cx="11412538" cy="44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QUÁ TRÌNH DINH DƯỠNG Ở ĐỘNG VẬT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n-US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dinh dưỡng 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5 giai đoạn:</a:t>
            </a:r>
            <a:endParaRPr lang="en-US" altLang="en-US" sz="2400" dirty="0">
              <a:solidFill>
                <a:srgbClr val="385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thức ăn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Thức ăn được đưa vào miệng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 hóa thức ăn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 được vận chuyển, biến đổi cơ học và hóa học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 th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dinh dưỡng được hấp thụ vào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 và mạch bạch huyết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dinh dưỡng được vận chuyển đến tế bào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Arial Unicode MS" panose="020B0604020202020204" pitchFamily="34" charset="-128"/>
              </a:rPr>
              <a:t>→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tổng hợp thành những chất cần thiết cho các hoạt động sống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chất cặn bã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chất không hấp thụ được đào thải ra ngoài qua hậu môn</a:t>
            </a:r>
            <a:r>
              <a:rPr lang="en-US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</a:t>
            </a:r>
            <a:endParaRPr lang="en-US" altLang="en-US" sz="2400" dirty="0">
              <a:solidFill>
                <a:srgbClr val="385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5921</TotalTime>
  <Words>2527</Words>
  <Application>Microsoft Office PowerPoint</Application>
  <PresentationFormat>Widescreen</PresentationFormat>
  <Paragraphs>478</Paragraphs>
  <Slides>27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  <vt:variant>
        <vt:lpstr>Custom Shows</vt:lpstr>
      </vt:variant>
      <vt:variant>
        <vt:i4>1</vt:i4>
      </vt:variant>
    </vt:vector>
  </HeadingPairs>
  <TitlesOfParts>
    <vt:vector size="43" baseType="lpstr">
      <vt:lpstr>.VnTime</vt:lpstr>
      <vt:lpstr>.VnTimeH</vt:lpstr>
      <vt:lpstr>Arial</vt:lpstr>
      <vt:lpstr>Arial Unicode MS</vt:lpstr>
      <vt:lpstr>Calibri</vt:lpstr>
      <vt:lpstr>Calibri Light</vt:lpstr>
      <vt:lpstr>Century Gothic</vt:lpstr>
      <vt:lpstr>Tahoma</vt:lpstr>
      <vt:lpstr>Times New Roman</vt:lpstr>
      <vt:lpstr>VNI-Times</vt:lpstr>
      <vt:lpstr>Webdings</vt:lpstr>
      <vt:lpstr>Wingdings</vt:lpstr>
      <vt:lpstr>Wingdings 3</vt:lpstr>
      <vt:lpstr>Slice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Ô CHỮ</vt:lpstr>
      <vt:lpstr>PowerPoint Presentation</vt:lpstr>
      <vt:lpstr>Custom Show 1</vt:lpstr>
    </vt:vector>
  </TitlesOfParts>
  <Company>ITQuangNam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Root</dc:creator>
  <cp:lastModifiedBy>Windows</cp:lastModifiedBy>
  <cp:revision>656</cp:revision>
  <dcterms:created xsi:type="dcterms:W3CDTF">2010-08-06T14:46:18Z</dcterms:created>
  <dcterms:modified xsi:type="dcterms:W3CDTF">2025-01-22T14:10:16Z</dcterms:modified>
</cp:coreProperties>
</file>