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5" r:id="rId8"/>
    <p:sldMasterId id="2147483750" r:id="rId9"/>
    <p:sldMasterId id="2147483765" r:id="rId10"/>
    <p:sldMasterId id="2147483780" r:id="rId11"/>
    <p:sldMasterId id="2147483795" r:id="rId12"/>
    <p:sldMasterId id="2147483810" r:id="rId13"/>
  </p:sldMasterIdLst>
  <p:notesMasterIdLst>
    <p:notesMasterId r:id="rId34"/>
  </p:notesMasterIdLst>
  <p:sldIdLst>
    <p:sldId id="278" r:id="rId14"/>
    <p:sldId id="263" r:id="rId15"/>
    <p:sldId id="256" r:id="rId16"/>
    <p:sldId id="257" r:id="rId17"/>
    <p:sldId id="258" r:id="rId18"/>
    <p:sldId id="262" r:id="rId19"/>
    <p:sldId id="261" r:id="rId20"/>
    <p:sldId id="259" r:id="rId21"/>
    <p:sldId id="260" r:id="rId22"/>
    <p:sldId id="264" r:id="rId23"/>
    <p:sldId id="265" r:id="rId24"/>
    <p:sldId id="272" r:id="rId25"/>
    <p:sldId id="270" r:id="rId26"/>
    <p:sldId id="273" r:id="rId27"/>
    <p:sldId id="271" r:id="rId28"/>
    <p:sldId id="267" r:id="rId29"/>
    <p:sldId id="268" r:id="rId30"/>
    <p:sldId id="274" r:id="rId31"/>
    <p:sldId id="275" r:id="rId32"/>
    <p:sldId id="276" r:id="rId33"/>
  </p:sldIdLst>
  <p:sldSz cx="9144000" cy="5143500" type="screen16x9"/>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30" autoAdjust="0"/>
  </p:normalViewPr>
  <p:slideViewPr>
    <p:cSldViewPr>
      <p:cViewPr varScale="1">
        <p:scale>
          <a:sx n="113" d="100"/>
          <a:sy n="113" d="100"/>
        </p:scale>
        <p:origin x="-562"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5CDAC-A50C-46A7-9EF9-4738815A9E90}" type="datetimeFigureOut">
              <a:rPr lang="en-US" smtClean="0"/>
              <a:t>1/22/2025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5776B7-8702-45A3-B12B-BAACAA2F5A19}" type="slidenum">
              <a:rPr lang="en-US" smtClean="0"/>
              <a:t>‹#›</a:t>
            </a:fld>
            <a:endParaRPr lang="en-US"/>
          </a:p>
        </p:txBody>
      </p:sp>
    </p:spTree>
    <p:extLst>
      <p:ext uri="{BB962C8B-B14F-4D97-AF65-F5344CB8AC3E}">
        <p14:creationId xmlns:p14="http://schemas.microsoft.com/office/powerpoint/2010/main" val="245455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450"/>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8131" name="Shape 451"/>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5776B7-8702-45A3-B12B-BAACAA2F5A19}" type="slidenum">
              <a:rPr lang="en-US" smtClean="0"/>
              <a:t>11</a:t>
            </a:fld>
            <a:endParaRPr lang="en-US"/>
          </a:p>
        </p:txBody>
      </p:sp>
    </p:spTree>
    <p:extLst>
      <p:ext uri="{BB962C8B-B14F-4D97-AF65-F5344CB8AC3E}">
        <p14:creationId xmlns:p14="http://schemas.microsoft.com/office/powerpoint/2010/main" val="181414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45326590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610834020"/>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B3FA9DB-3FCB-4CB7-BD2D-A2C7C48A867B}" type="datetimeFigureOut">
              <a:rPr lang="en-US"/>
              <a:pPr>
                <a:defRPr/>
              </a:pPr>
              <a:t>1/22/2025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42F579-27FE-4CE6-AF2A-09DD195EE295}" type="slidenum">
              <a:rPr lang="en-US" altLang="en-US"/>
              <a:pPr>
                <a:defRPr/>
              </a:pPr>
              <a:t>‹#›</a:t>
            </a:fld>
            <a:endParaRPr lang="en-US" altLang="en-US"/>
          </a:p>
        </p:txBody>
      </p:sp>
    </p:spTree>
    <p:extLst>
      <p:ext uri="{BB962C8B-B14F-4D97-AF65-F5344CB8AC3E}">
        <p14:creationId xmlns:p14="http://schemas.microsoft.com/office/powerpoint/2010/main" val="2329063770"/>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42"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smtClean="0"/>
            </a:lvl1pPr>
          </a:lstStyle>
          <a:p>
            <a:pPr>
              <a:defRPr/>
            </a:pPr>
            <a:fld id="{D549DAF4-83B4-453F-B721-B98EB98DCF08}" type="datetimeFigureOut">
              <a:rPr lang="en-US"/>
              <a:pPr>
                <a:defRPr/>
              </a:pPr>
              <a:t>1/22/2025</a:t>
            </a:fld>
            <a:endParaRPr lang="en-US"/>
          </a:p>
        </p:txBody>
      </p:sp>
      <p:sp>
        <p:nvSpPr>
          <p:cNvPr id="5" name="Footer Placeholder 7"/>
          <p:cNvSpPr>
            <a:spLocks noGrp="1"/>
          </p:cNvSpPr>
          <p:nvPr>
            <p:ph type="ftr" sz="quarter" idx="11"/>
          </p:nvPr>
        </p:nvSpPr>
        <p:spPr/>
        <p:txBody>
          <a:bodyPr/>
          <a:lstStyle>
            <a:lvl1pPr>
              <a:defRPr smtClean="0"/>
            </a:lvl1pPr>
          </a:lstStyle>
          <a:p>
            <a:pPr>
              <a:defRPr/>
            </a:pPr>
            <a:endParaRPr lang="en-US"/>
          </a:p>
        </p:txBody>
      </p:sp>
      <p:sp>
        <p:nvSpPr>
          <p:cNvPr id="6" name="Slide Number Placeholder 8"/>
          <p:cNvSpPr>
            <a:spLocks noGrp="1"/>
          </p:cNvSpPr>
          <p:nvPr>
            <p:ph type="sldNum" sz="quarter" idx="12"/>
          </p:nvPr>
        </p:nvSpPr>
        <p:spPr/>
        <p:txBody>
          <a:bodyPr/>
          <a:lstStyle>
            <a:lvl1pPr>
              <a:defRPr smtClean="0"/>
            </a:lvl1pPr>
          </a:lstStyle>
          <a:p>
            <a:pPr>
              <a:defRPr/>
            </a:pPr>
            <a:fld id="{48E30284-3FB7-40AD-893C-348C11085EC7}" type="slidenum">
              <a:rPr lang="en-US" altLang="en-US"/>
              <a:pPr>
                <a:defRPr/>
              </a:pPr>
              <a:t>‹#›</a:t>
            </a:fld>
            <a:endParaRPr lang="en-US" altLang="en-US"/>
          </a:p>
        </p:txBody>
      </p:sp>
    </p:spTree>
    <p:extLst>
      <p:ext uri="{BB962C8B-B14F-4D97-AF65-F5344CB8AC3E}">
        <p14:creationId xmlns:p14="http://schemas.microsoft.com/office/powerpoint/2010/main" val="1538718254"/>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10" y="0"/>
            <a:ext cx="303847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147" y="0"/>
            <a:ext cx="4762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2"/>
            <a:ext cx="2400300" cy="2534343"/>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8885" y="4844696"/>
            <a:ext cx="1964531" cy="273844"/>
          </a:xfrm>
        </p:spPr>
        <p:txBody>
          <a:bodyPr/>
          <a:lstStyle>
            <a:lvl1pPr>
              <a:defRPr smtClean="0"/>
            </a:lvl1pPr>
          </a:lstStyle>
          <a:p>
            <a:pPr>
              <a:defRPr/>
            </a:pPr>
            <a:fld id="{57D90445-C4AD-42C9-8F99-3850253C1085}" type="datetimeFigureOut">
              <a:rPr lang="en-US"/>
              <a:pPr>
                <a:defRPr/>
              </a:pPr>
              <a:t>1/22/2025</a:t>
            </a:fld>
            <a:endParaRPr lang="en-US"/>
          </a:p>
        </p:txBody>
      </p:sp>
      <p:sp>
        <p:nvSpPr>
          <p:cNvPr id="8" name="Footer Placeholder 5"/>
          <p:cNvSpPr>
            <a:spLocks noGrp="1"/>
          </p:cNvSpPr>
          <p:nvPr>
            <p:ph type="ftr" sz="quarter" idx="11"/>
          </p:nvPr>
        </p:nvSpPr>
        <p:spPr>
          <a:xfrm>
            <a:off x="3600450" y="4844696"/>
            <a:ext cx="3486150" cy="273844"/>
          </a:xfrm>
        </p:spPr>
        <p:txBody>
          <a:bodyPr/>
          <a:lstStyle>
            <a:lvl1pPr algn="l">
              <a:defRPr smtClean="0">
                <a:solidFill>
                  <a:schemeClr val="tx2"/>
                </a:solidFill>
              </a:defRPr>
            </a:lvl1pPr>
          </a:lstStyle>
          <a:p>
            <a:pPr>
              <a:defRPr/>
            </a:pPr>
            <a:endParaRPr lang="en-US">
              <a:solidFill>
                <a:srgbClr val="455F51"/>
              </a:solidFill>
            </a:endParaRPr>
          </a:p>
        </p:txBody>
      </p:sp>
      <p:sp>
        <p:nvSpPr>
          <p:cNvPr id="9" name="Slide Number Placeholder 6"/>
          <p:cNvSpPr>
            <a:spLocks noGrp="1"/>
          </p:cNvSpPr>
          <p:nvPr>
            <p:ph type="sldNum" sz="quarter" idx="12"/>
          </p:nvPr>
        </p:nvSpPr>
        <p:spPr/>
        <p:txBody>
          <a:bodyPr/>
          <a:lstStyle>
            <a:lvl1pPr>
              <a:defRPr smtClean="0">
                <a:solidFill>
                  <a:schemeClr val="tx2"/>
                </a:solidFill>
              </a:defRPr>
            </a:lvl1pPr>
          </a:lstStyle>
          <a:p>
            <a:pPr>
              <a:defRPr/>
            </a:pPr>
            <a:fld id="{E314511A-7CD5-4678-A24D-9B6194EB7E0A}" type="slidenum">
              <a:rPr lang="en-US" altLang="en-US">
                <a:solidFill>
                  <a:srgbClr val="455F51"/>
                </a:solidFill>
              </a:rPr>
              <a:pPr>
                <a:defRPr/>
              </a:pPr>
              <a:t>‹#›</a:t>
            </a:fld>
            <a:endParaRPr lang="en-US" altLang="en-US">
              <a:solidFill>
                <a:srgbClr val="455F51"/>
              </a:solidFill>
            </a:endParaRPr>
          </a:p>
        </p:txBody>
      </p:sp>
    </p:spTree>
    <p:extLst>
      <p:ext uri="{BB962C8B-B14F-4D97-AF65-F5344CB8AC3E}">
        <p14:creationId xmlns:p14="http://schemas.microsoft.com/office/powerpoint/2010/main" val="3193786492"/>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42"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2" y="3686177"/>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 y="2"/>
            <a:ext cx="9143989" cy="3686307"/>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smtClean="0"/>
            </a:lvl1pPr>
          </a:lstStyle>
          <a:p>
            <a:pPr>
              <a:defRPr/>
            </a:pPr>
            <a:fld id="{B39A93EC-4A4A-4293-9883-5D8E9B69AD24}" type="datetimeFigureOut">
              <a:rPr lang="en-US"/>
              <a:pPr>
                <a:defRPr/>
              </a:pPr>
              <a:t>1/22/2025</a:t>
            </a:fld>
            <a:endParaRPr lang="en-US"/>
          </a:p>
        </p:txBody>
      </p:sp>
      <p:sp>
        <p:nvSpPr>
          <p:cNvPr id="8" name="Footer Placeholder 5"/>
          <p:cNvSpPr>
            <a:spLocks noGrp="1"/>
          </p:cNvSpPr>
          <p:nvPr>
            <p:ph type="ftr" sz="quarter" idx="11"/>
          </p:nvPr>
        </p:nvSpPr>
        <p:spPr/>
        <p:txBody>
          <a:bodyPr/>
          <a:lstStyle>
            <a:lvl1pPr>
              <a:defRPr smtClean="0"/>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5FCC1CBF-68C3-40E8-9E5F-41AEC1064243}" type="slidenum">
              <a:rPr lang="en-US" altLang="en-US"/>
              <a:pPr>
                <a:defRPr/>
              </a:pPr>
              <a:t>‹#›</a:t>
            </a:fld>
            <a:endParaRPr lang="en-US" altLang="en-US"/>
          </a:p>
        </p:txBody>
      </p:sp>
    </p:spTree>
    <p:extLst>
      <p:ext uri="{BB962C8B-B14F-4D97-AF65-F5344CB8AC3E}">
        <p14:creationId xmlns:p14="http://schemas.microsoft.com/office/powerpoint/2010/main" val="4113834926"/>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546F8B-90C3-4FC9-9379-1BE850829A13}" type="datetimeFigureOut">
              <a:rPr lang="en-US"/>
              <a:pPr>
                <a:defRPr/>
              </a:pPr>
              <a:t>1/22/2025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B60711-CFB9-4017-A211-C3E7359BAEC6}" type="slidenum">
              <a:rPr lang="en-US" altLang="en-US"/>
              <a:pPr>
                <a:defRPr/>
              </a:pPr>
              <a:t>‹#›</a:t>
            </a:fld>
            <a:endParaRPr lang="en-US" altLang="en-US"/>
          </a:p>
        </p:txBody>
      </p:sp>
    </p:spTree>
    <p:extLst>
      <p:ext uri="{BB962C8B-B14F-4D97-AF65-F5344CB8AC3E}">
        <p14:creationId xmlns:p14="http://schemas.microsoft.com/office/powerpoint/2010/main" val="452090563"/>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42"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09237"/>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68" y="309237"/>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smtClean="0"/>
            </a:lvl1pPr>
          </a:lstStyle>
          <a:p>
            <a:pPr>
              <a:defRPr/>
            </a:pPr>
            <a:fld id="{ADE5F6DC-A222-4C18-A0F2-41C6FAF71400}" type="datetimeFigureOut">
              <a:rPr lang="en-US"/>
              <a:pPr>
                <a:defRPr/>
              </a:pPr>
              <a:t>1/22/2025</a:t>
            </a:fld>
            <a:endParaRPr lang="en-US"/>
          </a:p>
        </p:txBody>
      </p:sp>
      <p:sp>
        <p:nvSpPr>
          <p:cNvPr id="7" name="Footer Placeholder 4"/>
          <p:cNvSpPr>
            <a:spLocks noGrp="1"/>
          </p:cNvSpPr>
          <p:nvPr>
            <p:ph type="ftr" sz="quarter" idx="11"/>
          </p:nvPr>
        </p:nvSpPr>
        <p:spPr/>
        <p:txBody>
          <a:bodyPr/>
          <a:lstStyle>
            <a:lvl1pPr>
              <a:defRPr smtClean="0"/>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D27B98D8-E5F2-4D96-A4D5-8E4A06BB6732}" type="slidenum">
              <a:rPr lang="en-US" altLang="en-US"/>
              <a:pPr>
                <a:defRPr/>
              </a:pPr>
              <a:t>‹#›</a:t>
            </a:fld>
            <a:endParaRPr lang="en-US" altLang="en-US"/>
          </a:p>
        </p:txBody>
      </p:sp>
    </p:spTree>
    <p:extLst>
      <p:ext uri="{BB962C8B-B14F-4D97-AF65-F5344CB8AC3E}">
        <p14:creationId xmlns:p14="http://schemas.microsoft.com/office/powerpoint/2010/main" val="3996271328"/>
      </p:ext>
    </p:extLst>
  </p:cSld>
  <p:clrMapOvr>
    <a:masterClrMapping/>
  </p:clrMapOvr>
  <p:transition spd="slow">
    <p:push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1752DC-F3CC-4B61-B784-94236A8531D7}" type="datetimeFigureOut">
              <a:rPr lang="en-US"/>
              <a:pPr>
                <a:defRPr/>
              </a:pPr>
              <a:t>1/22/2025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8B3DF7-1421-4DAF-8041-6B79AC69C6B4}" type="slidenum">
              <a:rPr lang="en-US" altLang="en-US"/>
              <a:pPr>
                <a:defRPr/>
              </a:pPr>
              <a:t>‹#›</a:t>
            </a:fld>
            <a:endParaRPr lang="en-US" altLang="en-US"/>
          </a:p>
        </p:txBody>
      </p:sp>
    </p:spTree>
    <p:extLst>
      <p:ext uri="{BB962C8B-B14F-4D97-AF65-F5344CB8AC3E}">
        <p14:creationId xmlns:p14="http://schemas.microsoft.com/office/powerpoint/2010/main" val="2889893752"/>
      </p:ext>
    </p:extLst>
  </p:cSld>
  <p:clrMapOvr>
    <a:masterClrMapping/>
  </p:clrMapOvr>
  <p:transition spd="slow">
    <p:push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72" name="Shape 72"/>
          <p:cNvSpPr txBox="1">
            <a:spLocks noGrp="1"/>
          </p:cNvSpPr>
          <p:nvPr>
            <p:ph type="ctrTitle"/>
          </p:nvPr>
        </p:nvSpPr>
        <p:spPr>
          <a:xfrm>
            <a:off x="2847975" y="3363475"/>
            <a:ext cx="5610300" cy="1159799"/>
          </a:xfrm>
          <a:prstGeom prst="rect">
            <a:avLst/>
          </a:prstGeom>
        </p:spPr>
        <p:txBody>
          <a:bodyPr lIns="121897" tIns="121897" rIns="121897" bIns="121897"/>
          <a:lstStyle>
            <a:lvl1pPr lvl="0" algn="r">
              <a:spcBef>
                <a:spcPts val="0"/>
              </a:spcBef>
              <a:buClr>
                <a:srgbClr val="FFFFFF"/>
              </a:buClr>
              <a:buSzPct val="100000"/>
              <a:defRPr sz="6400">
                <a:solidFill>
                  <a:srgbClr val="FFFFFF"/>
                </a:solidFill>
              </a:defRPr>
            </a:lvl1pPr>
            <a:lvl2pPr lvl="1" algn="r">
              <a:spcBef>
                <a:spcPts val="0"/>
              </a:spcBef>
              <a:buClr>
                <a:srgbClr val="FFFFFF"/>
              </a:buClr>
              <a:buSzPct val="100000"/>
              <a:defRPr sz="6400">
                <a:solidFill>
                  <a:srgbClr val="FFFFFF"/>
                </a:solidFill>
              </a:defRPr>
            </a:lvl2pPr>
            <a:lvl3pPr lvl="2" algn="r">
              <a:spcBef>
                <a:spcPts val="0"/>
              </a:spcBef>
              <a:buClr>
                <a:srgbClr val="FFFFFF"/>
              </a:buClr>
              <a:buSzPct val="100000"/>
              <a:defRPr sz="6400">
                <a:solidFill>
                  <a:srgbClr val="FFFFFF"/>
                </a:solidFill>
              </a:defRPr>
            </a:lvl3pPr>
            <a:lvl4pPr lvl="3" algn="r">
              <a:spcBef>
                <a:spcPts val="0"/>
              </a:spcBef>
              <a:buClr>
                <a:srgbClr val="FFFFFF"/>
              </a:buClr>
              <a:buSzPct val="100000"/>
              <a:defRPr sz="6400">
                <a:solidFill>
                  <a:srgbClr val="FFFFFF"/>
                </a:solidFill>
              </a:defRPr>
            </a:lvl4pPr>
            <a:lvl5pPr lvl="4" algn="r">
              <a:spcBef>
                <a:spcPts val="0"/>
              </a:spcBef>
              <a:buClr>
                <a:srgbClr val="FFFFFF"/>
              </a:buClr>
              <a:buSzPct val="100000"/>
              <a:defRPr sz="6400">
                <a:solidFill>
                  <a:srgbClr val="FFFFFF"/>
                </a:solidFill>
              </a:defRPr>
            </a:lvl5pPr>
            <a:lvl6pPr lvl="5" algn="r">
              <a:spcBef>
                <a:spcPts val="0"/>
              </a:spcBef>
              <a:buClr>
                <a:srgbClr val="FFFFFF"/>
              </a:buClr>
              <a:buSzPct val="100000"/>
              <a:defRPr sz="6400">
                <a:solidFill>
                  <a:srgbClr val="FFFFFF"/>
                </a:solidFill>
              </a:defRPr>
            </a:lvl6pPr>
            <a:lvl7pPr lvl="6" algn="r">
              <a:spcBef>
                <a:spcPts val="0"/>
              </a:spcBef>
              <a:buClr>
                <a:srgbClr val="FFFFFF"/>
              </a:buClr>
              <a:buSzPct val="100000"/>
              <a:defRPr sz="6400">
                <a:solidFill>
                  <a:srgbClr val="FFFFFF"/>
                </a:solidFill>
              </a:defRPr>
            </a:lvl7pPr>
            <a:lvl8pPr lvl="7" algn="r">
              <a:spcBef>
                <a:spcPts val="0"/>
              </a:spcBef>
              <a:buClr>
                <a:srgbClr val="FFFFFF"/>
              </a:buClr>
              <a:buSzPct val="100000"/>
              <a:defRPr sz="6400">
                <a:solidFill>
                  <a:srgbClr val="FFFFFF"/>
                </a:solidFill>
              </a:defRPr>
            </a:lvl8pPr>
            <a:lvl9pPr lvl="8" algn="r">
              <a:spcBef>
                <a:spcPts val="0"/>
              </a:spcBef>
              <a:buClr>
                <a:srgbClr val="FFFFFF"/>
              </a:buClr>
              <a:buSzPct val="100000"/>
              <a:defRPr sz="6400">
                <a:solidFill>
                  <a:srgbClr val="FFFFFF"/>
                </a:solidFill>
              </a:defRPr>
            </a:lvl9pPr>
          </a:lstStyle>
          <a:p>
            <a:endParaRPr/>
          </a:p>
        </p:txBody>
      </p:sp>
    </p:spTree>
    <p:extLst>
      <p:ext uri="{BB962C8B-B14F-4D97-AF65-F5344CB8AC3E}">
        <p14:creationId xmlns:p14="http://schemas.microsoft.com/office/powerpoint/2010/main" val="1122682452"/>
      </p:ext>
    </p:extLst>
  </p:cSld>
  <p:clrMapOvr>
    <a:masterClrMapping/>
  </p:clrMapOvr>
  <p:transition spd="slow">
    <p:push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047750" y="634125"/>
            <a:ext cx="6996600" cy="715800"/>
          </a:xfrm>
          <a:prstGeom prst="rect">
            <a:avLst/>
          </a:prstGeom>
        </p:spPr>
        <p:txBody>
          <a:bodyPr lIns="121897" tIns="121897" rIns="121897" bIns="121897"/>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1" name="Shape 201"/>
          <p:cNvSpPr txBox="1">
            <a:spLocks noGrp="1"/>
          </p:cNvSpPr>
          <p:nvPr>
            <p:ph type="body" idx="1"/>
          </p:nvPr>
        </p:nvSpPr>
        <p:spPr>
          <a:xfrm>
            <a:off x="1131529" y="1552950"/>
            <a:ext cx="3339899" cy="2665799"/>
          </a:xfrm>
          <a:prstGeom prst="rect">
            <a:avLst/>
          </a:prstGeom>
        </p:spPr>
        <p:txBody>
          <a:bodyPr lIns="121897" tIns="121897" rIns="121897" bIns="121897"/>
          <a:lstStyle>
            <a:lvl1pPr lvl="0">
              <a:spcBef>
                <a:spcPts val="0"/>
              </a:spcBef>
              <a:buSzPct val="100000"/>
              <a:defRPr sz="2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2" name="Shape 202"/>
          <p:cNvSpPr txBox="1">
            <a:spLocks noGrp="1"/>
          </p:cNvSpPr>
          <p:nvPr>
            <p:ph type="body" idx="2"/>
          </p:nvPr>
        </p:nvSpPr>
        <p:spPr>
          <a:xfrm>
            <a:off x="4672603" y="1552950"/>
            <a:ext cx="3339899" cy="2665799"/>
          </a:xfrm>
          <a:prstGeom prst="rect">
            <a:avLst/>
          </a:prstGeom>
        </p:spPr>
        <p:txBody>
          <a:bodyPr lIns="121897" tIns="121897" rIns="121897" bIns="121897"/>
          <a:lstStyle>
            <a:lvl1pPr lvl="0">
              <a:spcBef>
                <a:spcPts val="0"/>
              </a:spcBef>
              <a:buSzPct val="100000"/>
              <a:defRPr sz="2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2101488074"/>
      </p:ext>
    </p:extLst>
  </p:cSld>
  <p:clrMapOvr>
    <a:masterClrMapping/>
  </p:clrMapOvr>
  <p:transition spd="slow">
    <p:push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37"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066" y="325755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569214"/>
            <a:ext cx="7543800" cy="267462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fld id="{24DBDDEF-A13B-4136-B2B0-EF9DCBCD2A11}"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16A50A5C-2307-4C72-BCCE-5E45D6505FE5}" type="slidenum">
              <a:rPr lang="en-US" altLang="en-US"/>
              <a:pPr>
                <a:defRPr/>
              </a:pPr>
              <a:t>‹#›</a:t>
            </a:fld>
            <a:endParaRPr lang="en-US" altLang="en-US"/>
          </a:p>
        </p:txBody>
      </p:sp>
    </p:spTree>
    <p:extLst>
      <p:ext uri="{BB962C8B-B14F-4D97-AF65-F5344CB8AC3E}">
        <p14:creationId xmlns:p14="http://schemas.microsoft.com/office/powerpoint/2010/main" val="36001827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3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03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886985461"/>
      </p:ext>
    </p:extLst>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8D2CC94-05D3-409B-8E5C-95B6AC82A94A}" type="datetimeFigureOut">
              <a:rPr lang="en-US"/>
              <a:pPr>
                <a:defRPr/>
              </a:pPr>
              <a:t>1/22/2025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0B517B-8C9E-411A-B62A-63E2F6BCFE2D}" type="slidenum">
              <a:rPr lang="en-US" altLang="en-US"/>
              <a:pPr>
                <a:defRPr/>
              </a:pPr>
              <a:t>‹#›</a:t>
            </a:fld>
            <a:endParaRPr lang="en-US" altLang="en-US"/>
          </a:p>
        </p:txBody>
      </p:sp>
    </p:spTree>
    <p:extLst>
      <p:ext uri="{BB962C8B-B14F-4D97-AF65-F5344CB8AC3E}">
        <p14:creationId xmlns:p14="http://schemas.microsoft.com/office/powerpoint/2010/main" val="1405064865"/>
      </p:ext>
    </p:extLst>
  </p:cSld>
  <p:clrMapOvr>
    <a:masterClrMapping/>
  </p:clrMapOvr>
  <p:transition spd="slow">
    <p:push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37"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066" y="325755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569214"/>
            <a:ext cx="7543800" cy="267462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FF3CE763-AF88-4967-B7D7-A54E927CC291}"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D1F2B0DC-E65A-439E-AA8B-DA3F4620CF9E}" type="slidenum">
              <a:rPr lang="en-US" altLang="en-US"/>
              <a:pPr>
                <a:defRPr/>
              </a:pPr>
              <a:t>‹#›</a:t>
            </a:fld>
            <a:endParaRPr lang="en-US" altLang="en-US"/>
          </a:p>
        </p:txBody>
      </p:sp>
    </p:spTree>
    <p:extLst>
      <p:ext uri="{BB962C8B-B14F-4D97-AF65-F5344CB8AC3E}">
        <p14:creationId xmlns:p14="http://schemas.microsoft.com/office/powerpoint/2010/main" val="122328582"/>
      </p:ext>
    </p:extLst>
  </p:cSld>
  <p:clrMapOvr>
    <a:masterClrMapping/>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5"/>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3AEDC0C-3BFD-475B-AA4A-E561C26983DD}" type="datetimeFigureOut">
              <a:rPr lang="en-US"/>
              <a:pPr>
                <a:defRPr/>
              </a:pPr>
              <a:t>1/22/2025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EE66C-722E-4C4F-B453-19417663AFF8}" type="slidenum">
              <a:rPr lang="en-US" altLang="en-US"/>
              <a:pPr>
                <a:defRPr/>
              </a:pPr>
              <a:t>‹#›</a:t>
            </a:fld>
            <a:endParaRPr lang="en-US" altLang="en-US"/>
          </a:p>
        </p:txBody>
      </p:sp>
    </p:spTree>
    <p:extLst>
      <p:ext uri="{BB962C8B-B14F-4D97-AF65-F5344CB8AC3E}">
        <p14:creationId xmlns:p14="http://schemas.microsoft.com/office/powerpoint/2010/main" val="2464557352"/>
      </p:ext>
    </p:extLst>
  </p:cSld>
  <p:clrMapOvr>
    <a:masterClrMapping/>
  </p:clrMapOvr>
  <p:transition spd="slow">
    <p:push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5"/>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51"/>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51"/>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C18FD27-3765-4372-BFF1-B9BB82E0FE02}"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DDB27F-3AF7-49FB-B41D-48D110E843B0}" type="slidenum">
              <a:rPr lang="en-US" altLang="en-US"/>
              <a:pPr>
                <a:defRPr/>
              </a:pPr>
              <a:t>‹#›</a:t>
            </a:fld>
            <a:endParaRPr lang="en-US" altLang="en-US"/>
          </a:p>
        </p:txBody>
      </p:sp>
    </p:spTree>
    <p:extLst>
      <p:ext uri="{BB962C8B-B14F-4D97-AF65-F5344CB8AC3E}">
        <p14:creationId xmlns:p14="http://schemas.microsoft.com/office/powerpoint/2010/main" val="1293847001"/>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B3FA9DB-3FCB-4CB7-BD2D-A2C7C48A867B}" type="datetimeFigureOut">
              <a:rPr lang="en-US"/>
              <a:pPr>
                <a:defRPr/>
              </a:pPr>
              <a:t>1/22/2025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42F579-27FE-4CE6-AF2A-09DD195EE295}" type="slidenum">
              <a:rPr lang="en-US" altLang="en-US"/>
              <a:pPr>
                <a:defRPr/>
              </a:pPr>
              <a:t>‹#›</a:t>
            </a:fld>
            <a:endParaRPr lang="en-US" altLang="en-US"/>
          </a:p>
        </p:txBody>
      </p:sp>
    </p:spTree>
    <p:extLst>
      <p:ext uri="{BB962C8B-B14F-4D97-AF65-F5344CB8AC3E}">
        <p14:creationId xmlns:p14="http://schemas.microsoft.com/office/powerpoint/2010/main" val="2175962738"/>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37"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smtClean="0"/>
            </a:lvl1pPr>
          </a:lstStyle>
          <a:p>
            <a:pPr>
              <a:defRPr/>
            </a:pPr>
            <a:fld id="{D549DAF4-83B4-453F-B721-B98EB98DCF08}" type="datetimeFigureOut">
              <a:rPr lang="en-US"/>
              <a:pPr>
                <a:defRPr/>
              </a:pPr>
              <a:t>1/22/2025</a:t>
            </a:fld>
            <a:endParaRPr lang="en-US"/>
          </a:p>
        </p:txBody>
      </p:sp>
      <p:sp>
        <p:nvSpPr>
          <p:cNvPr id="5" name="Footer Placeholder 7"/>
          <p:cNvSpPr>
            <a:spLocks noGrp="1"/>
          </p:cNvSpPr>
          <p:nvPr>
            <p:ph type="ftr" sz="quarter" idx="11"/>
          </p:nvPr>
        </p:nvSpPr>
        <p:spPr/>
        <p:txBody>
          <a:bodyPr/>
          <a:lstStyle>
            <a:lvl1pPr>
              <a:defRPr smtClean="0"/>
            </a:lvl1pPr>
          </a:lstStyle>
          <a:p>
            <a:pPr>
              <a:defRPr/>
            </a:pPr>
            <a:endParaRPr lang="en-US"/>
          </a:p>
        </p:txBody>
      </p:sp>
      <p:sp>
        <p:nvSpPr>
          <p:cNvPr id="6" name="Slide Number Placeholder 8"/>
          <p:cNvSpPr>
            <a:spLocks noGrp="1"/>
          </p:cNvSpPr>
          <p:nvPr>
            <p:ph type="sldNum" sz="quarter" idx="12"/>
          </p:nvPr>
        </p:nvSpPr>
        <p:spPr/>
        <p:txBody>
          <a:bodyPr/>
          <a:lstStyle>
            <a:lvl1pPr>
              <a:defRPr smtClean="0"/>
            </a:lvl1pPr>
          </a:lstStyle>
          <a:p>
            <a:pPr>
              <a:defRPr/>
            </a:pPr>
            <a:fld id="{48E30284-3FB7-40AD-893C-348C11085EC7}" type="slidenum">
              <a:rPr lang="en-US" altLang="en-US"/>
              <a:pPr>
                <a:defRPr/>
              </a:pPr>
              <a:t>‹#›</a:t>
            </a:fld>
            <a:endParaRPr lang="en-US" altLang="en-US"/>
          </a:p>
        </p:txBody>
      </p:sp>
    </p:spTree>
    <p:extLst>
      <p:ext uri="{BB962C8B-B14F-4D97-AF65-F5344CB8AC3E}">
        <p14:creationId xmlns:p14="http://schemas.microsoft.com/office/powerpoint/2010/main" val="1930108791"/>
      </p:ext>
    </p:extLst>
  </p:cSld>
  <p:clrMapOvr>
    <a:masterClrMapping/>
  </p:clrMapOvr>
  <p:transition spd="slow">
    <p:push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10" y="0"/>
            <a:ext cx="303847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147" y="0"/>
            <a:ext cx="4762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2"/>
            <a:ext cx="2400300" cy="2534343"/>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8885" y="4844690"/>
            <a:ext cx="1964531" cy="273844"/>
          </a:xfrm>
        </p:spPr>
        <p:txBody>
          <a:bodyPr/>
          <a:lstStyle>
            <a:lvl1pPr>
              <a:defRPr smtClean="0"/>
            </a:lvl1pPr>
          </a:lstStyle>
          <a:p>
            <a:pPr>
              <a:defRPr/>
            </a:pPr>
            <a:fld id="{57D90445-C4AD-42C9-8F99-3850253C1085}" type="datetimeFigureOut">
              <a:rPr lang="en-US"/>
              <a:pPr>
                <a:defRPr/>
              </a:pPr>
              <a:t>1/22/2025</a:t>
            </a:fld>
            <a:endParaRPr lang="en-US"/>
          </a:p>
        </p:txBody>
      </p:sp>
      <p:sp>
        <p:nvSpPr>
          <p:cNvPr id="8" name="Footer Placeholder 5"/>
          <p:cNvSpPr>
            <a:spLocks noGrp="1"/>
          </p:cNvSpPr>
          <p:nvPr>
            <p:ph type="ftr" sz="quarter" idx="11"/>
          </p:nvPr>
        </p:nvSpPr>
        <p:spPr>
          <a:xfrm>
            <a:off x="3600450" y="4844690"/>
            <a:ext cx="3486150" cy="273844"/>
          </a:xfrm>
        </p:spPr>
        <p:txBody>
          <a:bodyPr/>
          <a:lstStyle>
            <a:lvl1pPr algn="l">
              <a:defRPr smtClean="0">
                <a:solidFill>
                  <a:schemeClr val="tx2"/>
                </a:solidFill>
              </a:defRPr>
            </a:lvl1pPr>
          </a:lstStyle>
          <a:p>
            <a:pPr>
              <a:defRPr/>
            </a:pPr>
            <a:endParaRPr lang="en-US">
              <a:solidFill>
                <a:srgbClr val="455F51"/>
              </a:solidFill>
            </a:endParaRPr>
          </a:p>
        </p:txBody>
      </p:sp>
      <p:sp>
        <p:nvSpPr>
          <p:cNvPr id="9" name="Slide Number Placeholder 6"/>
          <p:cNvSpPr>
            <a:spLocks noGrp="1"/>
          </p:cNvSpPr>
          <p:nvPr>
            <p:ph type="sldNum" sz="quarter" idx="12"/>
          </p:nvPr>
        </p:nvSpPr>
        <p:spPr/>
        <p:txBody>
          <a:bodyPr/>
          <a:lstStyle>
            <a:lvl1pPr>
              <a:defRPr smtClean="0">
                <a:solidFill>
                  <a:schemeClr val="tx2"/>
                </a:solidFill>
              </a:defRPr>
            </a:lvl1pPr>
          </a:lstStyle>
          <a:p>
            <a:pPr>
              <a:defRPr/>
            </a:pPr>
            <a:fld id="{E314511A-7CD5-4678-A24D-9B6194EB7E0A}" type="slidenum">
              <a:rPr lang="en-US" altLang="en-US">
                <a:solidFill>
                  <a:srgbClr val="455F51"/>
                </a:solidFill>
              </a:rPr>
              <a:pPr>
                <a:defRPr/>
              </a:pPr>
              <a:t>‹#›</a:t>
            </a:fld>
            <a:endParaRPr lang="en-US" altLang="en-US">
              <a:solidFill>
                <a:srgbClr val="455F51"/>
              </a:solidFill>
            </a:endParaRPr>
          </a:p>
        </p:txBody>
      </p:sp>
    </p:spTree>
    <p:extLst>
      <p:ext uri="{BB962C8B-B14F-4D97-AF65-F5344CB8AC3E}">
        <p14:creationId xmlns:p14="http://schemas.microsoft.com/office/powerpoint/2010/main" val="805935208"/>
      </p:ext>
    </p:extLst>
  </p:cSld>
  <p:clrMapOvr>
    <a:masterClrMapping/>
  </p:clrMapOvr>
  <p:transition spd="slow">
    <p:push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37"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7" y="3686177"/>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 y="2"/>
            <a:ext cx="9143989" cy="3686307"/>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smtClean="0"/>
            </a:lvl1pPr>
          </a:lstStyle>
          <a:p>
            <a:pPr>
              <a:defRPr/>
            </a:pPr>
            <a:fld id="{B39A93EC-4A4A-4293-9883-5D8E9B69AD24}" type="datetimeFigureOut">
              <a:rPr lang="en-US"/>
              <a:pPr>
                <a:defRPr/>
              </a:pPr>
              <a:t>1/22/2025</a:t>
            </a:fld>
            <a:endParaRPr lang="en-US"/>
          </a:p>
        </p:txBody>
      </p:sp>
      <p:sp>
        <p:nvSpPr>
          <p:cNvPr id="8" name="Footer Placeholder 5"/>
          <p:cNvSpPr>
            <a:spLocks noGrp="1"/>
          </p:cNvSpPr>
          <p:nvPr>
            <p:ph type="ftr" sz="quarter" idx="11"/>
          </p:nvPr>
        </p:nvSpPr>
        <p:spPr/>
        <p:txBody>
          <a:bodyPr/>
          <a:lstStyle>
            <a:lvl1pPr>
              <a:defRPr smtClean="0"/>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5FCC1CBF-68C3-40E8-9E5F-41AEC1064243}" type="slidenum">
              <a:rPr lang="en-US" altLang="en-US"/>
              <a:pPr>
                <a:defRPr/>
              </a:pPr>
              <a:t>‹#›</a:t>
            </a:fld>
            <a:endParaRPr lang="en-US" altLang="en-US"/>
          </a:p>
        </p:txBody>
      </p:sp>
    </p:spTree>
    <p:extLst>
      <p:ext uri="{BB962C8B-B14F-4D97-AF65-F5344CB8AC3E}">
        <p14:creationId xmlns:p14="http://schemas.microsoft.com/office/powerpoint/2010/main" val="4199659757"/>
      </p:ext>
    </p:extLst>
  </p:cSld>
  <p:clrMapOvr>
    <a:masterClrMapping/>
  </p:clrMapOvr>
  <p:transitio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546F8B-90C3-4FC9-9379-1BE850829A13}" type="datetimeFigureOut">
              <a:rPr lang="en-US"/>
              <a:pPr>
                <a:defRPr/>
              </a:pPr>
              <a:t>1/22/2025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B60711-CFB9-4017-A211-C3E7359BAEC6}" type="slidenum">
              <a:rPr lang="en-US" altLang="en-US"/>
              <a:pPr>
                <a:defRPr/>
              </a:pPr>
              <a:t>‹#›</a:t>
            </a:fld>
            <a:endParaRPr lang="en-US" altLang="en-US"/>
          </a:p>
        </p:txBody>
      </p:sp>
    </p:spTree>
    <p:extLst>
      <p:ext uri="{BB962C8B-B14F-4D97-AF65-F5344CB8AC3E}">
        <p14:creationId xmlns:p14="http://schemas.microsoft.com/office/powerpoint/2010/main" val="896996828"/>
      </p:ext>
    </p:extLst>
  </p:cSld>
  <p:clrMapOvr>
    <a:masterClrMapping/>
  </p:clrMapOvr>
  <p:transition spd="slow">
    <p:push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37"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09237"/>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68" y="309237"/>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smtClean="0"/>
            </a:lvl1pPr>
          </a:lstStyle>
          <a:p>
            <a:pPr>
              <a:defRPr/>
            </a:pPr>
            <a:fld id="{ADE5F6DC-A222-4C18-A0F2-41C6FAF71400}" type="datetimeFigureOut">
              <a:rPr lang="en-US"/>
              <a:pPr>
                <a:defRPr/>
              </a:pPr>
              <a:t>1/22/2025</a:t>
            </a:fld>
            <a:endParaRPr lang="en-US"/>
          </a:p>
        </p:txBody>
      </p:sp>
      <p:sp>
        <p:nvSpPr>
          <p:cNvPr id="7" name="Footer Placeholder 4"/>
          <p:cNvSpPr>
            <a:spLocks noGrp="1"/>
          </p:cNvSpPr>
          <p:nvPr>
            <p:ph type="ftr" sz="quarter" idx="11"/>
          </p:nvPr>
        </p:nvSpPr>
        <p:spPr/>
        <p:txBody>
          <a:bodyPr/>
          <a:lstStyle>
            <a:lvl1pPr>
              <a:defRPr smtClean="0"/>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D27B98D8-E5F2-4D96-A4D5-8E4A06BB6732}" type="slidenum">
              <a:rPr lang="en-US" altLang="en-US"/>
              <a:pPr>
                <a:defRPr/>
              </a:pPr>
              <a:t>‹#›</a:t>
            </a:fld>
            <a:endParaRPr lang="en-US" altLang="en-US"/>
          </a:p>
        </p:txBody>
      </p:sp>
    </p:spTree>
    <p:extLst>
      <p:ext uri="{BB962C8B-B14F-4D97-AF65-F5344CB8AC3E}">
        <p14:creationId xmlns:p14="http://schemas.microsoft.com/office/powerpoint/2010/main" val="303453952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749048"/>
      </p:ext>
    </p:extLst>
  </p:cSld>
  <p:clrMapOvr>
    <a:masterClrMapping/>
  </p:clrMapOvr>
  <p:transition spd="slow">
    <p:push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1752DC-F3CC-4B61-B784-94236A8531D7}" type="datetimeFigureOut">
              <a:rPr lang="en-US"/>
              <a:pPr>
                <a:defRPr/>
              </a:pPr>
              <a:t>1/22/2025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8B3DF7-1421-4DAF-8041-6B79AC69C6B4}" type="slidenum">
              <a:rPr lang="en-US" altLang="en-US"/>
              <a:pPr>
                <a:defRPr/>
              </a:pPr>
              <a:t>‹#›</a:t>
            </a:fld>
            <a:endParaRPr lang="en-US" altLang="en-US"/>
          </a:p>
        </p:txBody>
      </p:sp>
    </p:spTree>
    <p:extLst>
      <p:ext uri="{BB962C8B-B14F-4D97-AF65-F5344CB8AC3E}">
        <p14:creationId xmlns:p14="http://schemas.microsoft.com/office/powerpoint/2010/main" val="1707729354"/>
      </p:ext>
    </p:extLst>
  </p:cSld>
  <p:clrMapOvr>
    <a:masterClrMapping/>
  </p:clrMapOvr>
  <p:transition spd="slow">
    <p:push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72" name="Shape 72"/>
          <p:cNvSpPr txBox="1">
            <a:spLocks noGrp="1"/>
          </p:cNvSpPr>
          <p:nvPr>
            <p:ph type="ctrTitle"/>
          </p:nvPr>
        </p:nvSpPr>
        <p:spPr>
          <a:xfrm>
            <a:off x="2847975" y="3363466"/>
            <a:ext cx="5610300" cy="1159799"/>
          </a:xfrm>
          <a:prstGeom prst="rect">
            <a:avLst/>
          </a:prstGeom>
        </p:spPr>
        <p:txBody>
          <a:bodyPr lIns="121897" tIns="121897" rIns="121897" bIns="121897"/>
          <a:lstStyle>
            <a:lvl1pPr lvl="0" algn="r">
              <a:spcBef>
                <a:spcPts val="0"/>
              </a:spcBef>
              <a:buClr>
                <a:srgbClr val="FFFFFF"/>
              </a:buClr>
              <a:buSzPct val="100000"/>
              <a:defRPr sz="6400">
                <a:solidFill>
                  <a:srgbClr val="FFFFFF"/>
                </a:solidFill>
              </a:defRPr>
            </a:lvl1pPr>
            <a:lvl2pPr lvl="1" algn="r">
              <a:spcBef>
                <a:spcPts val="0"/>
              </a:spcBef>
              <a:buClr>
                <a:srgbClr val="FFFFFF"/>
              </a:buClr>
              <a:buSzPct val="100000"/>
              <a:defRPr sz="6400">
                <a:solidFill>
                  <a:srgbClr val="FFFFFF"/>
                </a:solidFill>
              </a:defRPr>
            </a:lvl2pPr>
            <a:lvl3pPr lvl="2" algn="r">
              <a:spcBef>
                <a:spcPts val="0"/>
              </a:spcBef>
              <a:buClr>
                <a:srgbClr val="FFFFFF"/>
              </a:buClr>
              <a:buSzPct val="100000"/>
              <a:defRPr sz="6400">
                <a:solidFill>
                  <a:srgbClr val="FFFFFF"/>
                </a:solidFill>
              </a:defRPr>
            </a:lvl3pPr>
            <a:lvl4pPr lvl="3" algn="r">
              <a:spcBef>
                <a:spcPts val="0"/>
              </a:spcBef>
              <a:buClr>
                <a:srgbClr val="FFFFFF"/>
              </a:buClr>
              <a:buSzPct val="100000"/>
              <a:defRPr sz="6400">
                <a:solidFill>
                  <a:srgbClr val="FFFFFF"/>
                </a:solidFill>
              </a:defRPr>
            </a:lvl4pPr>
            <a:lvl5pPr lvl="4" algn="r">
              <a:spcBef>
                <a:spcPts val="0"/>
              </a:spcBef>
              <a:buClr>
                <a:srgbClr val="FFFFFF"/>
              </a:buClr>
              <a:buSzPct val="100000"/>
              <a:defRPr sz="6400">
                <a:solidFill>
                  <a:srgbClr val="FFFFFF"/>
                </a:solidFill>
              </a:defRPr>
            </a:lvl5pPr>
            <a:lvl6pPr lvl="5" algn="r">
              <a:spcBef>
                <a:spcPts val="0"/>
              </a:spcBef>
              <a:buClr>
                <a:srgbClr val="FFFFFF"/>
              </a:buClr>
              <a:buSzPct val="100000"/>
              <a:defRPr sz="6400">
                <a:solidFill>
                  <a:srgbClr val="FFFFFF"/>
                </a:solidFill>
              </a:defRPr>
            </a:lvl6pPr>
            <a:lvl7pPr lvl="6" algn="r">
              <a:spcBef>
                <a:spcPts val="0"/>
              </a:spcBef>
              <a:buClr>
                <a:srgbClr val="FFFFFF"/>
              </a:buClr>
              <a:buSzPct val="100000"/>
              <a:defRPr sz="6400">
                <a:solidFill>
                  <a:srgbClr val="FFFFFF"/>
                </a:solidFill>
              </a:defRPr>
            </a:lvl7pPr>
            <a:lvl8pPr lvl="7" algn="r">
              <a:spcBef>
                <a:spcPts val="0"/>
              </a:spcBef>
              <a:buClr>
                <a:srgbClr val="FFFFFF"/>
              </a:buClr>
              <a:buSzPct val="100000"/>
              <a:defRPr sz="6400">
                <a:solidFill>
                  <a:srgbClr val="FFFFFF"/>
                </a:solidFill>
              </a:defRPr>
            </a:lvl8pPr>
            <a:lvl9pPr lvl="8" algn="r">
              <a:spcBef>
                <a:spcPts val="0"/>
              </a:spcBef>
              <a:buClr>
                <a:srgbClr val="FFFFFF"/>
              </a:buClr>
              <a:buSzPct val="100000"/>
              <a:defRPr sz="6400">
                <a:solidFill>
                  <a:srgbClr val="FFFFFF"/>
                </a:solidFill>
              </a:defRPr>
            </a:lvl9pPr>
          </a:lstStyle>
          <a:p>
            <a:endParaRPr/>
          </a:p>
        </p:txBody>
      </p:sp>
    </p:spTree>
    <p:extLst>
      <p:ext uri="{BB962C8B-B14F-4D97-AF65-F5344CB8AC3E}">
        <p14:creationId xmlns:p14="http://schemas.microsoft.com/office/powerpoint/2010/main" val="2588773112"/>
      </p:ext>
    </p:extLst>
  </p:cSld>
  <p:clrMapOvr>
    <a:masterClrMapping/>
  </p:clrMapOvr>
  <p:transition spd="slow">
    <p:push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047750" y="634125"/>
            <a:ext cx="6996600" cy="715800"/>
          </a:xfrm>
          <a:prstGeom prst="rect">
            <a:avLst/>
          </a:prstGeom>
        </p:spPr>
        <p:txBody>
          <a:bodyPr lIns="121897" tIns="121897" rIns="121897" bIns="121897"/>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1" name="Shape 201"/>
          <p:cNvSpPr txBox="1">
            <a:spLocks noGrp="1"/>
          </p:cNvSpPr>
          <p:nvPr>
            <p:ph type="body" idx="1"/>
          </p:nvPr>
        </p:nvSpPr>
        <p:spPr>
          <a:xfrm>
            <a:off x="1131529" y="1552950"/>
            <a:ext cx="3339899" cy="2665799"/>
          </a:xfrm>
          <a:prstGeom prst="rect">
            <a:avLst/>
          </a:prstGeom>
        </p:spPr>
        <p:txBody>
          <a:bodyPr lIns="121897" tIns="121897" rIns="121897" bIns="121897"/>
          <a:lstStyle>
            <a:lvl1pPr lvl="0">
              <a:spcBef>
                <a:spcPts val="0"/>
              </a:spcBef>
              <a:buSzPct val="100000"/>
              <a:defRPr sz="2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2" name="Shape 202"/>
          <p:cNvSpPr txBox="1">
            <a:spLocks noGrp="1"/>
          </p:cNvSpPr>
          <p:nvPr>
            <p:ph type="body" idx="2"/>
          </p:nvPr>
        </p:nvSpPr>
        <p:spPr>
          <a:xfrm>
            <a:off x="4672600" y="1552950"/>
            <a:ext cx="3339899" cy="2665799"/>
          </a:xfrm>
          <a:prstGeom prst="rect">
            <a:avLst/>
          </a:prstGeom>
        </p:spPr>
        <p:txBody>
          <a:bodyPr lIns="121897" tIns="121897" rIns="121897" bIns="121897"/>
          <a:lstStyle>
            <a:lvl1pPr lvl="0">
              <a:spcBef>
                <a:spcPts val="0"/>
              </a:spcBef>
              <a:buSzPct val="100000"/>
              <a:defRPr sz="2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3587338191"/>
      </p:ext>
    </p:extLst>
  </p:cSld>
  <p:clrMapOvr>
    <a:masterClrMapping/>
  </p:clrMapOvr>
  <p:transition spd="slow">
    <p:push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31"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066" y="325755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569214"/>
            <a:ext cx="7543800" cy="267462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fld id="{24DBDDEF-A13B-4136-B2B0-EF9DCBCD2A11}"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16A50A5C-2307-4C72-BCCE-5E45D6505FE5}" type="slidenum">
              <a:rPr lang="en-US" altLang="en-US"/>
              <a:pPr>
                <a:defRPr/>
              </a:pPr>
              <a:t>‹#›</a:t>
            </a:fld>
            <a:endParaRPr lang="en-US" altLang="en-US"/>
          </a:p>
        </p:txBody>
      </p:sp>
    </p:spTree>
    <p:extLst>
      <p:ext uri="{BB962C8B-B14F-4D97-AF65-F5344CB8AC3E}">
        <p14:creationId xmlns:p14="http://schemas.microsoft.com/office/powerpoint/2010/main" val="223818918"/>
      </p:ext>
    </p:extLst>
  </p:cSld>
  <p:clrMapOvr>
    <a:masterClrMapping/>
  </p:clrMapOvr>
  <p:transition spd="slow">
    <p:push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8D2CC94-05D3-409B-8E5C-95B6AC82A94A}" type="datetimeFigureOut">
              <a:rPr lang="en-US"/>
              <a:pPr>
                <a:defRPr/>
              </a:pPr>
              <a:t>1/22/2025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0B517B-8C9E-411A-B62A-63E2F6BCFE2D}" type="slidenum">
              <a:rPr lang="en-US" altLang="en-US"/>
              <a:pPr>
                <a:defRPr/>
              </a:pPr>
              <a:t>‹#›</a:t>
            </a:fld>
            <a:endParaRPr lang="en-US" altLang="en-US"/>
          </a:p>
        </p:txBody>
      </p:sp>
    </p:spTree>
    <p:extLst>
      <p:ext uri="{BB962C8B-B14F-4D97-AF65-F5344CB8AC3E}">
        <p14:creationId xmlns:p14="http://schemas.microsoft.com/office/powerpoint/2010/main" val="2612278763"/>
      </p:ext>
    </p:extLst>
  </p:cSld>
  <p:clrMapOvr>
    <a:masterClrMapping/>
  </p:clrMapOvr>
  <p:transition spd="slow">
    <p:push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31"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066" y="325755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569214"/>
            <a:ext cx="7543800" cy="267462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FF3CE763-AF88-4967-B7D7-A54E927CC291}"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D1F2B0DC-E65A-439E-AA8B-DA3F4620CF9E}" type="slidenum">
              <a:rPr lang="en-US" altLang="en-US"/>
              <a:pPr>
                <a:defRPr/>
              </a:pPr>
              <a:t>‹#›</a:t>
            </a:fld>
            <a:endParaRPr lang="en-US" altLang="en-US"/>
          </a:p>
        </p:txBody>
      </p:sp>
    </p:spTree>
    <p:extLst>
      <p:ext uri="{BB962C8B-B14F-4D97-AF65-F5344CB8AC3E}">
        <p14:creationId xmlns:p14="http://schemas.microsoft.com/office/powerpoint/2010/main" val="2511736205"/>
      </p:ext>
    </p:extLst>
  </p:cSld>
  <p:clrMapOvr>
    <a:masterClrMapping/>
  </p:clrMapOvr>
  <p:transition spd="slow">
    <p:push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5"/>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3AEDC0C-3BFD-475B-AA4A-E561C26983DD}" type="datetimeFigureOut">
              <a:rPr lang="en-US"/>
              <a:pPr>
                <a:defRPr/>
              </a:pPr>
              <a:t>1/22/2025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EE66C-722E-4C4F-B453-19417663AFF8}" type="slidenum">
              <a:rPr lang="en-US" altLang="en-US"/>
              <a:pPr>
                <a:defRPr/>
              </a:pPr>
              <a:t>‹#›</a:t>
            </a:fld>
            <a:endParaRPr lang="en-US" altLang="en-US"/>
          </a:p>
        </p:txBody>
      </p:sp>
    </p:spTree>
    <p:extLst>
      <p:ext uri="{BB962C8B-B14F-4D97-AF65-F5344CB8AC3E}">
        <p14:creationId xmlns:p14="http://schemas.microsoft.com/office/powerpoint/2010/main" val="2169340506"/>
      </p:ext>
    </p:extLst>
  </p:cSld>
  <p:clrMapOvr>
    <a:masterClrMapping/>
  </p:clrMapOvr>
  <p:transition spd="slow">
    <p:push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5"/>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51"/>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51"/>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C18FD27-3765-4372-BFF1-B9BB82E0FE02}"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DDB27F-3AF7-49FB-B41D-48D110E843B0}" type="slidenum">
              <a:rPr lang="en-US" altLang="en-US"/>
              <a:pPr>
                <a:defRPr/>
              </a:pPr>
              <a:t>‹#›</a:t>
            </a:fld>
            <a:endParaRPr lang="en-US" altLang="en-US"/>
          </a:p>
        </p:txBody>
      </p:sp>
    </p:spTree>
    <p:extLst>
      <p:ext uri="{BB962C8B-B14F-4D97-AF65-F5344CB8AC3E}">
        <p14:creationId xmlns:p14="http://schemas.microsoft.com/office/powerpoint/2010/main" val="2844752500"/>
      </p:ext>
    </p:extLst>
  </p:cSld>
  <p:clrMapOvr>
    <a:masterClrMapping/>
  </p:clrMapOvr>
  <p:transition spd="slow">
    <p:push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B3FA9DB-3FCB-4CB7-BD2D-A2C7C48A867B}" type="datetimeFigureOut">
              <a:rPr lang="en-US"/>
              <a:pPr>
                <a:defRPr/>
              </a:pPr>
              <a:t>1/22/2025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42F579-27FE-4CE6-AF2A-09DD195EE295}" type="slidenum">
              <a:rPr lang="en-US" altLang="en-US"/>
              <a:pPr>
                <a:defRPr/>
              </a:pPr>
              <a:t>‹#›</a:t>
            </a:fld>
            <a:endParaRPr lang="en-US" altLang="en-US"/>
          </a:p>
        </p:txBody>
      </p:sp>
    </p:spTree>
    <p:extLst>
      <p:ext uri="{BB962C8B-B14F-4D97-AF65-F5344CB8AC3E}">
        <p14:creationId xmlns:p14="http://schemas.microsoft.com/office/powerpoint/2010/main" val="1208272621"/>
      </p:ext>
    </p:extLst>
  </p:cSld>
  <p:clrMapOvr>
    <a:masterClrMapping/>
  </p:clrMapOvr>
  <p:transition spd="slow">
    <p:push di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31"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smtClean="0"/>
            </a:lvl1pPr>
          </a:lstStyle>
          <a:p>
            <a:pPr>
              <a:defRPr/>
            </a:pPr>
            <a:fld id="{D549DAF4-83B4-453F-B721-B98EB98DCF08}" type="datetimeFigureOut">
              <a:rPr lang="en-US"/>
              <a:pPr>
                <a:defRPr/>
              </a:pPr>
              <a:t>1/22/2025</a:t>
            </a:fld>
            <a:endParaRPr lang="en-US"/>
          </a:p>
        </p:txBody>
      </p:sp>
      <p:sp>
        <p:nvSpPr>
          <p:cNvPr id="5" name="Footer Placeholder 7"/>
          <p:cNvSpPr>
            <a:spLocks noGrp="1"/>
          </p:cNvSpPr>
          <p:nvPr>
            <p:ph type="ftr" sz="quarter" idx="11"/>
          </p:nvPr>
        </p:nvSpPr>
        <p:spPr/>
        <p:txBody>
          <a:bodyPr/>
          <a:lstStyle>
            <a:lvl1pPr>
              <a:defRPr smtClean="0"/>
            </a:lvl1pPr>
          </a:lstStyle>
          <a:p>
            <a:pPr>
              <a:defRPr/>
            </a:pPr>
            <a:endParaRPr lang="en-US"/>
          </a:p>
        </p:txBody>
      </p:sp>
      <p:sp>
        <p:nvSpPr>
          <p:cNvPr id="6" name="Slide Number Placeholder 8"/>
          <p:cNvSpPr>
            <a:spLocks noGrp="1"/>
          </p:cNvSpPr>
          <p:nvPr>
            <p:ph type="sldNum" sz="quarter" idx="12"/>
          </p:nvPr>
        </p:nvSpPr>
        <p:spPr/>
        <p:txBody>
          <a:bodyPr/>
          <a:lstStyle>
            <a:lvl1pPr>
              <a:defRPr smtClean="0"/>
            </a:lvl1pPr>
          </a:lstStyle>
          <a:p>
            <a:pPr>
              <a:defRPr/>
            </a:pPr>
            <a:fld id="{48E30284-3FB7-40AD-893C-348C11085EC7}" type="slidenum">
              <a:rPr lang="en-US" altLang="en-US"/>
              <a:pPr>
                <a:defRPr/>
              </a:pPr>
              <a:t>‹#›</a:t>
            </a:fld>
            <a:endParaRPr lang="en-US" altLang="en-US"/>
          </a:p>
        </p:txBody>
      </p:sp>
    </p:spTree>
    <p:extLst>
      <p:ext uri="{BB962C8B-B14F-4D97-AF65-F5344CB8AC3E}">
        <p14:creationId xmlns:p14="http://schemas.microsoft.com/office/powerpoint/2010/main" val="295409022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39814"/>
      </p:ext>
    </p:extLst>
  </p:cSld>
  <p:clrMapOvr>
    <a:masterClrMapping/>
  </p:clrMapOvr>
  <p:transition spd="slow">
    <p:push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10" y="0"/>
            <a:ext cx="303847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147" y="0"/>
            <a:ext cx="4762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2"/>
            <a:ext cx="2400300" cy="2534343"/>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8885" y="4844681"/>
            <a:ext cx="1964531" cy="273844"/>
          </a:xfrm>
        </p:spPr>
        <p:txBody>
          <a:bodyPr/>
          <a:lstStyle>
            <a:lvl1pPr>
              <a:defRPr smtClean="0"/>
            </a:lvl1pPr>
          </a:lstStyle>
          <a:p>
            <a:pPr>
              <a:defRPr/>
            </a:pPr>
            <a:fld id="{57D90445-C4AD-42C9-8F99-3850253C1085}" type="datetimeFigureOut">
              <a:rPr lang="en-US"/>
              <a:pPr>
                <a:defRPr/>
              </a:pPr>
              <a:t>1/22/2025</a:t>
            </a:fld>
            <a:endParaRPr lang="en-US"/>
          </a:p>
        </p:txBody>
      </p:sp>
      <p:sp>
        <p:nvSpPr>
          <p:cNvPr id="8" name="Footer Placeholder 5"/>
          <p:cNvSpPr>
            <a:spLocks noGrp="1"/>
          </p:cNvSpPr>
          <p:nvPr>
            <p:ph type="ftr" sz="quarter" idx="11"/>
          </p:nvPr>
        </p:nvSpPr>
        <p:spPr>
          <a:xfrm>
            <a:off x="3600450" y="4844681"/>
            <a:ext cx="3486150" cy="273844"/>
          </a:xfrm>
        </p:spPr>
        <p:txBody>
          <a:bodyPr/>
          <a:lstStyle>
            <a:lvl1pPr algn="l">
              <a:defRPr smtClean="0">
                <a:solidFill>
                  <a:schemeClr val="tx2"/>
                </a:solidFill>
              </a:defRPr>
            </a:lvl1pPr>
          </a:lstStyle>
          <a:p>
            <a:pPr>
              <a:defRPr/>
            </a:pPr>
            <a:endParaRPr lang="en-US">
              <a:solidFill>
                <a:srgbClr val="455F51"/>
              </a:solidFill>
            </a:endParaRPr>
          </a:p>
        </p:txBody>
      </p:sp>
      <p:sp>
        <p:nvSpPr>
          <p:cNvPr id="9" name="Slide Number Placeholder 6"/>
          <p:cNvSpPr>
            <a:spLocks noGrp="1"/>
          </p:cNvSpPr>
          <p:nvPr>
            <p:ph type="sldNum" sz="quarter" idx="12"/>
          </p:nvPr>
        </p:nvSpPr>
        <p:spPr/>
        <p:txBody>
          <a:bodyPr/>
          <a:lstStyle>
            <a:lvl1pPr>
              <a:defRPr smtClean="0">
                <a:solidFill>
                  <a:schemeClr val="tx2"/>
                </a:solidFill>
              </a:defRPr>
            </a:lvl1pPr>
          </a:lstStyle>
          <a:p>
            <a:pPr>
              <a:defRPr/>
            </a:pPr>
            <a:fld id="{E314511A-7CD5-4678-A24D-9B6194EB7E0A}" type="slidenum">
              <a:rPr lang="en-US" altLang="en-US">
                <a:solidFill>
                  <a:srgbClr val="455F51"/>
                </a:solidFill>
              </a:rPr>
              <a:pPr>
                <a:defRPr/>
              </a:pPr>
              <a:t>‹#›</a:t>
            </a:fld>
            <a:endParaRPr lang="en-US" altLang="en-US">
              <a:solidFill>
                <a:srgbClr val="455F51"/>
              </a:solidFill>
            </a:endParaRPr>
          </a:p>
        </p:txBody>
      </p:sp>
    </p:spTree>
    <p:extLst>
      <p:ext uri="{BB962C8B-B14F-4D97-AF65-F5344CB8AC3E}">
        <p14:creationId xmlns:p14="http://schemas.microsoft.com/office/powerpoint/2010/main" val="2428752224"/>
      </p:ext>
    </p:extLst>
  </p:cSld>
  <p:clrMapOvr>
    <a:masterClrMapping/>
  </p:clrMapOvr>
  <p:transition spd="slow">
    <p:push dir="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31"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1" y="3686177"/>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 y="2"/>
            <a:ext cx="9143989" cy="3686307"/>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smtClean="0"/>
            </a:lvl1pPr>
          </a:lstStyle>
          <a:p>
            <a:pPr>
              <a:defRPr/>
            </a:pPr>
            <a:fld id="{B39A93EC-4A4A-4293-9883-5D8E9B69AD24}" type="datetimeFigureOut">
              <a:rPr lang="en-US"/>
              <a:pPr>
                <a:defRPr/>
              </a:pPr>
              <a:t>1/22/2025</a:t>
            </a:fld>
            <a:endParaRPr lang="en-US"/>
          </a:p>
        </p:txBody>
      </p:sp>
      <p:sp>
        <p:nvSpPr>
          <p:cNvPr id="8" name="Footer Placeholder 5"/>
          <p:cNvSpPr>
            <a:spLocks noGrp="1"/>
          </p:cNvSpPr>
          <p:nvPr>
            <p:ph type="ftr" sz="quarter" idx="11"/>
          </p:nvPr>
        </p:nvSpPr>
        <p:spPr/>
        <p:txBody>
          <a:bodyPr/>
          <a:lstStyle>
            <a:lvl1pPr>
              <a:defRPr smtClean="0"/>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5FCC1CBF-68C3-40E8-9E5F-41AEC1064243}" type="slidenum">
              <a:rPr lang="en-US" altLang="en-US"/>
              <a:pPr>
                <a:defRPr/>
              </a:pPr>
              <a:t>‹#›</a:t>
            </a:fld>
            <a:endParaRPr lang="en-US" altLang="en-US"/>
          </a:p>
        </p:txBody>
      </p:sp>
    </p:spTree>
    <p:extLst>
      <p:ext uri="{BB962C8B-B14F-4D97-AF65-F5344CB8AC3E}">
        <p14:creationId xmlns:p14="http://schemas.microsoft.com/office/powerpoint/2010/main" val="2556994465"/>
      </p:ext>
    </p:extLst>
  </p:cSld>
  <p:clrMapOvr>
    <a:masterClrMapping/>
  </p:clrMapOvr>
  <p:transition spd="slow">
    <p:push di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546F8B-90C3-4FC9-9379-1BE850829A13}" type="datetimeFigureOut">
              <a:rPr lang="en-US"/>
              <a:pPr>
                <a:defRPr/>
              </a:pPr>
              <a:t>1/22/2025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B60711-CFB9-4017-A211-C3E7359BAEC6}" type="slidenum">
              <a:rPr lang="en-US" altLang="en-US"/>
              <a:pPr>
                <a:defRPr/>
              </a:pPr>
              <a:t>‹#›</a:t>
            </a:fld>
            <a:endParaRPr lang="en-US" altLang="en-US"/>
          </a:p>
        </p:txBody>
      </p:sp>
    </p:spTree>
    <p:extLst>
      <p:ext uri="{BB962C8B-B14F-4D97-AF65-F5344CB8AC3E}">
        <p14:creationId xmlns:p14="http://schemas.microsoft.com/office/powerpoint/2010/main" val="1743938842"/>
      </p:ext>
    </p:extLst>
  </p:cSld>
  <p:clrMapOvr>
    <a:masterClrMapping/>
  </p:clrMapOvr>
  <p:transition spd="slow">
    <p:push dir="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31"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09237"/>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68" y="309237"/>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smtClean="0"/>
            </a:lvl1pPr>
          </a:lstStyle>
          <a:p>
            <a:pPr>
              <a:defRPr/>
            </a:pPr>
            <a:fld id="{ADE5F6DC-A222-4C18-A0F2-41C6FAF71400}" type="datetimeFigureOut">
              <a:rPr lang="en-US"/>
              <a:pPr>
                <a:defRPr/>
              </a:pPr>
              <a:t>1/22/2025</a:t>
            </a:fld>
            <a:endParaRPr lang="en-US"/>
          </a:p>
        </p:txBody>
      </p:sp>
      <p:sp>
        <p:nvSpPr>
          <p:cNvPr id="7" name="Footer Placeholder 4"/>
          <p:cNvSpPr>
            <a:spLocks noGrp="1"/>
          </p:cNvSpPr>
          <p:nvPr>
            <p:ph type="ftr" sz="quarter" idx="11"/>
          </p:nvPr>
        </p:nvSpPr>
        <p:spPr/>
        <p:txBody>
          <a:bodyPr/>
          <a:lstStyle>
            <a:lvl1pPr>
              <a:defRPr smtClean="0"/>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D27B98D8-E5F2-4D96-A4D5-8E4A06BB6732}" type="slidenum">
              <a:rPr lang="en-US" altLang="en-US"/>
              <a:pPr>
                <a:defRPr/>
              </a:pPr>
              <a:t>‹#›</a:t>
            </a:fld>
            <a:endParaRPr lang="en-US" altLang="en-US"/>
          </a:p>
        </p:txBody>
      </p:sp>
    </p:spTree>
    <p:extLst>
      <p:ext uri="{BB962C8B-B14F-4D97-AF65-F5344CB8AC3E}">
        <p14:creationId xmlns:p14="http://schemas.microsoft.com/office/powerpoint/2010/main" val="2631322891"/>
      </p:ext>
    </p:extLst>
  </p:cSld>
  <p:clrMapOvr>
    <a:masterClrMapping/>
  </p:clrMapOvr>
  <p:transition spd="slow">
    <p:push di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1752DC-F3CC-4B61-B784-94236A8531D7}" type="datetimeFigureOut">
              <a:rPr lang="en-US"/>
              <a:pPr>
                <a:defRPr/>
              </a:pPr>
              <a:t>1/22/2025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8B3DF7-1421-4DAF-8041-6B79AC69C6B4}" type="slidenum">
              <a:rPr lang="en-US" altLang="en-US"/>
              <a:pPr>
                <a:defRPr/>
              </a:pPr>
              <a:t>‹#›</a:t>
            </a:fld>
            <a:endParaRPr lang="en-US" altLang="en-US"/>
          </a:p>
        </p:txBody>
      </p:sp>
    </p:spTree>
    <p:extLst>
      <p:ext uri="{BB962C8B-B14F-4D97-AF65-F5344CB8AC3E}">
        <p14:creationId xmlns:p14="http://schemas.microsoft.com/office/powerpoint/2010/main" val="721678889"/>
      </p:ext>
    </p:extLst>
  </p:cSld>
  <p:clrMapOvr>
    <a:masterClrMapping/>
  </p:clrMapOvr>
  <p:transition spd="slow">
    <p:push di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72" name="Shape 72"/>
          <p:cNvSpPr txBox="1">
            <a:spLocks noGrp="1"/>
          </p:cNvSpPr>
          <p:nvPr>
            <p:ph type="ctrTitle"/>
          </p:nvPr>
        </p:nvSpPr>
        <p:spPr>
          <a:xfrm>
            <a:off x="2847975" y="3363457"/>
            <a:ext cx="5610300" cy="1159799"/>
          </a:xfrm>
          <a:prstGeom prst="rect">
            <a:avLst/>
          </a:prstGeom>
        </p:spPr>
        <p:txBody>
          <a:bodyPr lIns="121897" tIns="121897" rIns="121897" bIns="121897"/>
          <a:lstStyle>
            <a:lvl1pPr lvl="0" algn="r">
              <a:spcBef>
                <a:spcPts val="0"/>
              </a:spcBef>
              <a:buClr>
                <a:srgbClr val="FFFFFF"/>
              </a:buClr>
              <a:buSzPct val="100000"/>
              <a:defRPr sz="6400">
                <a:solidFill>
                  <a:srgbClr val="FFFFFF"/>
                </a:solidFill>
              </a:defRPr>
            </a:lvl1pPr>
            <a:lvl2pPr lvl="1" algn="r">
              <a:spcBef>
                <a:spcPts val="0"/>
              </a:spcBef>
              <a:buClr>
                <a:srgbClr val="FFFFFF"/>
              </a:buClr>
              <a:buSzPct val="100000"/>
              <a:defRPr sz="6400">
                <a:solidFill>
                  <a:srgbClr val="FFFFFF"/>
                </a:solidFill>
              </a:defRPr>
            </a:lvl2pPr>
            <a:lvl3pPr lvl="2" algn="r">
              <a:spcBef>
                <a:spcPts val="0"/>
              </a:spcBef>
              <a:buClr>
                <a:srgbClr val="FFFFFF"/>
              </a:buClr>
              <a:buSzPct val="100000"/>
              <a:defRPr sz="6400">
                <a:solidFill>
                  <a:srgbClr val="FFFFFF"/>
                </a:solidFill>
              </a:defRPr>
            </a:lvl3pPr>
            <a:lvl4pPr lvl="3" algn="r">
              <a:spcBef>
                <a:spcPts val="0"/>
              </a:spcBef>
              <a:buClr>
                <a:srgbClr val="FFFFFF"/>
              </a:buClr>
              <a:buSzPct val="100000"/>
              <a:defRPr sz="6400">
                <a:solidFill>
                  <a:srgbClr val="FFFFFF"/>
                </a:solidFill>
              </a:defRPr>
            </a:lvl4pPr>
            <a:lvl5pPr lvl="4" algn="r">
              <a:spcBef>
                <a:spcPts val="0"/>
              </a:spcBef>
              <a:buClr>
                <a:srgbClr val="FFFFFF"/>
              </a:buClr>
              <a:buSzPct val="100000"/>
              <a:defRPr sz="6400">
                <a:solidFill>
                  <a:srgbClr val="FFFFFF"/>
                </a:solidFill>
              </a:defRPr>
            </a:lvl5pPr>
            <a:lvl6pPr lvl="5" algn="r">
              <a:spcBef>
                <a:spcPts val="0"/>
              </a:spcBef>
              <a:buClr>
                <a:srgbClr val="FFFFFF"/>
              </a:buClr>
              <a:buSzPct val="100000"/>
              <a:defRPr sz="6400">
                <a:solidFill>
                  <a:srgbClr val="FFFFFF"/>
                </a:solidFill>
              </a:defRPr>
            </a:lvl6pPr>
            <a:lvl7pPr lvl="6" algn="r">
              <a:spcBef>
                <a:spcPts val="0"/>
              </a:spcBef>
              <a:buClr>
                <a:srgbClr val="FFFFFF"/>
              </a:buClr>
              <a:buSzPct val="100000"/>
              <a:defRPr sz="6400">
                <a:solidFill>
                  <a:srgbClr val="FFFFFF"/>
                </a:solidFill>
              </a:defRPr>
            </a:lvl7pPr>
            <a:lvl8pPr lvl="7" algn="r">
              <a:spcBef>
                <a:spcPts val="0"/>
              </a:spcBef>
              <a:buClr>
                <a:srgbClr val="FFFFFF"/>
              </a:buClr>
              <a:buSzPct val="100000"/>
              <a:defRPr sz="6400">
                <a:solidFill>
                  <a:srgbClr val="FFFFFF"/>
                </a:solidFill>
              </a:defRPr>
            </a:lvl8pPr>
            <a:lvl9pPr lvl="8" algn="r">
              <a:spcBef>
                <a:spcPts val="0"/>
              </a:spcBef>
              <a:buClr>
                <a:srgbClr val="FFFFFF"/>
              </a:buClr>
              <a:buSzPct val="100000"/>
              <a:defRPr sz="6400">
                <a:solidFill>
                  <a:srgbClr val="FFFFFF"/>
                </a:solidFill>
              </a:defRPr>
            </a:lvl9pPr>
          </a:lstStyle>
          <a:p>
            <a:endParaRPr/>
          </a:p>
        </p:txBody>
      </p:sp>
    </p:spTree>
    <p:extLst>
      <p:ext uri="{BB962C8B-B14F-4D97-AF65-F5344CB8AC3E}">
        <p14:creationId xmlns:p14="http://schemas.microsoft.com/office/powerpoint/2010/main" val="2721414584"/>
      </p:ext>
    </p:extLst>
  </p:cSld>
  <p:clrMapOvr>
    <a:masterClrMapping/>
  </p:clrMapOvr>
  <p:transition spd="slow">
    <p:push dir="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047750" y="634125"/>
            <a:ext cx="6996600" cy="715800"/>
          </a:xfrm>
          <a:prstGeom prst="rect">
            <a:avLst/>
          </a:prstGeom>
        </p:spPr>
        <p:txBody>
          <a:bodyPr lIns="121897" tIns="121897" rIns="121897" bIns="121897"/>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1" name="Shape 201"/>
          <p:cNvSpPr txBox="1">
            <a:spLocks noGrp="1"/>
          </p:cNvSpPr>
          <p:nvPr>
            <p:ph type="body" idx="1"/>
          </p:nvPr>
        </p:nvSpPr>
        <p:spPr>
          <a:xfrm>
            <a:off x="1131529" y="1552950"/>
            <a:ext cx="3339899" cy="2665799"/>
          </a:xfrm>
          <a:prstGeom prst="rect">
            <a:avLst/>
          </a:prstGeom>
        </p:spPr>
        <p:txBody>
          <a:bodyPr lIns="121897" tIns="121897" rIns="121897" bIns="121897"/>
          <a:lstStyle>
            <a:lvl1pPr lvl="0">
              <a:spcBef>
                <a:spcPts val="0"/>
              </a:spcBef>
              <a:buSzPct val="100000"/>
              <a:defRPr sz="2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2" name="Shape 202"/>
          <p:cNvSpPr txBox="1">
            <a:spLocks noGrp="1"/>
          </p:cNvSpPr>
          <p:nvPr>
            <p:ph type="body" idx="2"/>
          </p:nvPr>
        </p:nvSpPr>
        <p:spPr>
          <a:xfrm>
            <a:off x="4672594" y="1552950"/>
            <a:ext cx="3339899" cy="2665799"/>
          </a:xfrm>
          <a:prstGeom prst="rect">
            <a:avLst/>
          </a:prstGeom>
        </p:spPr>
        <p:txBody>
          <a:bodyPr lIns="121897" tIns="121897" rIns="121897" bIns="121897"/>
          <a:lstStyle>
            <a:lvl1pPr lvl="0">
              <a:spcBef>
                <a:spcPts val="0"/>
              </a:spcBef>
              <a:buSzPct val="100000"/>
              <a:defRPr sz="2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879840956"/>
      </p:ext>
    </p:extLst>
  </p:cSld>
  <p:clrMapOvr>
    <a:masterClrMapping/>
  </p:clrMapOvr>
  <p:transition spd="slow">
    <p:push dir="u"/>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22"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066" y="325755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569214"/>
            <a:ext cx="7543800" cy="267462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fld id="{24DBDDEF-A13B-4136-B2B0-EF9DCBCD2A11}"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16A50A5C-2307-4C72-BCCE-5E45D6505FE5}" type="slidenum">
              <a:rPr lang="en-US" altLang="en-US"/>
              <a:pPr>
                <a:defRPr/>
              </a:pPr>
              <a:t>‹#›</a:t>
            </a:fld>
            <a:endParaRPr lang="en-US" altLang="en-US"/>
          </a:p>
        </p:txBody>
      </p:sp>
    </p:spTree>
    <p:extLst>
      <p:ext uri="{BB962C8B-B14F-4D97-AF65-F5344CB8AC3E}">
        <p14:creationId xmlns:p14="http://schemas.microsoft.com/office/powerpoint/2010/main" val="1125075292"/>
      </p:ext>
    </p:extLst>
  </p:cSld>
  <p:clrMapOvr>
    <a:masterClrMapping/>
  </p:clrMapOvr>
  <p:transition spd="slow">
    <p:push dir="u"/>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8D2CC94-05D3-409B-8E5C-95B6AC82A94A}" type="datetimeFigureOut">
              <a:rPr lang="en-US"/>
              <a:pPr>
                <a:defRPr/>
              </a:pPr>
              <a:t>1/22/2025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0B517B-8C9E-411A-B62A-63E2F6BCFE2D}" type="slidenum">
              <a:rPr lang="en-US" altLang="en-US"/>
              <a:pPr>
                <a:defRPr/>
              </a:pPr>
              <a:t>‹#›</a:t>
            </a:fld>
            <a:endParaRPr lang="en-US" altLang="en-US"/>
          </a:p>
        </p:txBody>
      </p:sp>
    </p:spTree>
    <p:extLst>
      <p:ext uri="{BB962C8B-B14F-4D97-AF65-F5344CB8AC3E}">
        <p14:creationId xmlns:p14="http://schemas.microsoft.com/office/powerpoint/2010/main" val="1040911991"/>
      </p:ext>
    </p:extLst>
  </p:cSld>
  <p:clrMapOvr>
    <a:masterClrMapping/>
  </p:clrMapOvr>
  <p:transition spd="slow">
    <p:push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22"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066" y="325755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569214"/>
            <a:ext cx="7543800" cy="267462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FF3CE763-AF88-4967-B7D7-A54E927CC291}"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D1F2B0DC-E65A-439E-AA8B-DA3F4620CF9E}" type="slidenum">
              <a:rPr lang="en-US" altLang="en-US"/>
              <a:pPr>
                <a:defRPr/>
              </a:pPr>
              <a:t>‹#›</a:t>
            </a:fld>
            <a:endParaRPr lang="en-US" altLang="en-US"/>
          </a:p>
        </p:txBody>
      </p:sp>
    </p:spTree>
    <p:extLst>
      <p:ext uri="{BB962C8B-B14F-4D97-AF65-F5344CB8AC3E}">
        <p14:creationId xmlns:p14="http://schemas.microsoft.com/office/powerpoint/2010/main" val="5527662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29"/>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049271"/>
      </p:ext>
    </p:extLst>
  </p:cSld>
  <p:clrMapOvr>
    <a:masterClrMapping/>
  </p:clrMapOvr>
  <p:transition spd="slow">
    <p:push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5"/>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3AEDC0C-3BFD-475B-AA4A-E561C26983DD}" type="datetimeFigureOut">
              <a:rPr lang="en-US"/>
              <a:pPr>
                <a:defRPr/>
              </a:pPr>
              <a:t>1/22/2025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EE66C-722E-4C4F-B453-19417663AFF8}" type="slidenum">
              <a:rPr lang="en-US" altLang="en-US"/>
              <a:pPr>
                <a:defRPr/>
              </a:pPr>
              <a:t>‹#›</a:t>
            </a:fld>
            <a:endParaRPr lang="en-US" altLang="en-US"/>
          </a:p>
        </p:txBody>
      </p:sp>
    </p:spTree>
    <p:extLst>
      <p:ext uri="{BB962C8B-B14F-4D97-AF65-F5344CB8AC3E}">
        <p14:creationId xmlns:p14="http://schemas.microsoft.com/office/powerpoint/2010/main" val="2189550501"/>
      </p:ext>
    </p:extLst>
  </p:cSld>
  <p:clrMapOvr>
    <a:masterClrMapping/>
  </p:clrMapOvr>
  <p:transition spd="slow">
    <p:push dir="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5"/>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51"/>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51"/>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C18FD27-3765-4372-BFF1-B9BB82E0FE02}"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DDB27F-3AF7-49FB-B41D-48D110E843B0}" type="slidenum">
              <a:rPr lang="en-US" altLang="en-US"/>
              <a:pPr>
                <a:defRPr/>
              </a:pPr>
              <a:t>‹#›</a:t>
            </a:fld>
            <a:endParaRPr lang="en-US" altLang="en-US"/>
          </a:p>
        </p:txBody>
      </p:sp>
    </p:spTree>
    <p:extLst>
      <p:ext uri="{BB962C8B-B14F-4D97-AF65-F5344CB8AC3E}">
        <p14:creationId xmlns:p14="http://schemas.microsoft.com/office/powerpoint/2010/main" val="2693979550"/>
      </p:ext>
    </p:extLst>
  </p:cSld>
  <p:clrMapOvr>
    <a:masterClrMapping/>
  </p:clrMapOvr>
  <p:transition spd="slow">
    <p:push di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B3FA9DB-3FCB-4CB7-BD2D-A2C7C48A867B}" type="datetimeFigureOut">
              <a:rPr lang="en-US"/>
              <a:pPr>
                <a:defRPr/>
              </a:pPr>
              <a:t>1/22/2025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42F579-27FE-4CE6-AF2A-09DD195EE295}" type="slidenum">
              <a:rPr lang="en-US" altLang="en-US"/>
              <a:pPr>
                <a:defRPr/>
              </a:pPr>
              <a:t>‹#›</a:t>
            </a:fld>
            <a:endParaRPr lang="en-US" altLang="en-US"/>
          </a:p>
        </p:txBody>
      </p:sp>
    </p:spTree>
    <p:extLst>
      <p:ext uri="{BB962C8B-B14F-4D97-AF65-F5344CB8AC3E}">
        <p14:creationId xmlns:p14="http://schemas.microsoft.com/office/powerpoint/2010/main" val="1410947090"/>
      </p:ext>
    </p:extLst>
  </p:cSld>
  <p:clrMapOvr>
    <a:masterClrMapping/>
  </p:clrMapOvr>
  <p:transition spd="slow">
    <p:push di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22"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smtClean="0"/>
            </a:lvl1pPr>
          </a:lstStyle>
          <a:p>
            <a:pPr>
              <a:defRPr/>
            </a:pPr>
            <a:fld id="{D549DAF4-83B4-453F-B721-B98EB98DCF08}" type="datetimeFigureOut">
              <a:rPr lang="en-US"/>
              <a:pPr>
                <a:defRPr/>
              </a:pPr>
              <a:t>1/22/2025</a:t>
            </a:fld>
            <a:endParaRPr lang="en-US"/>
          </a:p>
        </p:txBody>
      </p:sp>
      <p:sp>
        <p:nvSpPr>
          <p:cNvPr id="5" name="Footer Placeholder 7"/>
          <p:cNvSpPr>
            <a:spLocks noGrp="1"/>
          </p:cNvSpPr>
          <p:nvPr>
            <p:ph type="ftr" sz="quarter" idx="11"/>
          </p:nvPr>
        </p:nvSpPr>
        <p:spPr/>
        <p:txBody>
          <a:bodyPr/>
          <a:lstStyle>
            <a:lvl1pPr>
              <a:defRPr smtClean="0"/>
            </a:lvl1pPr>
          </a:lstStyle>
          <a:p>
            <a:pPr>
              <a:defRPr/>
            </a:pPr>
            <a:endParaRPr lang="en-US"/>
          </a:p>
        </p:txBody>
      </p:sp>
      <p:sp>
        <p:nvSpPr>
          <p:cNvPr id="6" name="Slide Number Placeholder 8"/>
          <p:cNvSpPr>
            <a:spLocks noGrp="1"/>
          </p:cNvSpPr>
          <p:nvPr>
            <p:ph type="sldNum" sz="quarter" idx="12"/>
          </p:nvPr>
        </p:nvSpPr>
        <p:spPr/>
        <p:txBody>
          <a:bodyPr/>
          <a:lstStyle>
            <a:lvl1pPr>
              <a:defRPr smtClean="0"/>
            </a:lvl1pPr>
          </a:lstStyle>
          <a:p>
            <a:pPr>
              <a:defRPr/>
            </a:pPr>
            <a:fld id="{48E30284-3FB7-40AD-893C-348C11085EC7}" type="slidenum">
              <a:rPr lang="en-US" altLang="en-US"/>
              <a:pPr>
                <a:defRPr/>
              </a:pPr>
              <a:t>‹#›</a:t>
            </a:fld>
            <a:endParaRPr lang="en-US" altLang="en-US"/>
          </a:p>
        </p:txBody>
      </p:sp>
    </p:spTree>
    <p:extLst>
      <p:ext uri="{BB962C8B-B14F-4D97-AF65-F5344CB8AC3E}">
        <p14:creationId xmlns:p14="http://schemas.microsoft.com/office/powerpoint/2010/main" val="1180392625"/>
      </p:ext>
    </p:extLst>
  </p:cSld>
  <p:clrMapOvr>
    <a:masterClrMapping/>
  </p:clrMapOvr>
  <p:transition spd="slow">
    <p:push di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10" y="0"/>
            <a:ext cx="303847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147" y="0"/>
            <a:ext cx="4762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2"/>
            <a:ext cx="2400300" cy="2534343"/>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8876" y="4844666"/>
            <a:ext cx="1964531" cy="273844"/>
          </a:xfrm>
        </p:spPr>
        <p:txBody>
          <a:bodyPr/>
          <a:lstStyle>
            <a:lvl1pPr>
              <a:defRPr smtClean="0"/>
            </a:lvl1pPr>
          </a:lstStyle>
          <a:p>
            <a:pPr>
              <a:defRPr/>
            </a:pPr>
            <a:fld id="{57D90445-C4AD-42C9-8F99-3850253C1085}" type="datetimeFigureOut">
              <a:rPr lang="en-US"/>
              <a:pPr>
                <a:defRPr/>
              </a:pPr>
              <a:t>1/22/2025</a:t>
            </a:fld>
            <a:endParaRPr lang="en-US"/>
          </a:p>
        </p:txBody>
      </p:sp>
      <p:sp>
        <p:nvSpPr>
          <p:cNvPr id="8" name="Footer Placeholder 5"/>
          <p:cNvSpPr>
            <a:spLocks noGrp="1"/>
          </p:cNvSpPr>
          <p:nvPr>
            <p:ph type="ftr" sz="quarter" idx="11"/>
          </p:nvPr>
        </p:nvSpPr>
        <p:spPr>
          <a:xfrm>
            <a:off x="3600450" y="4844666"/>
            <a:ext cx="3486150" cy="273844"/>
          </a:xfrm>
        </p:spPr>
        <p:txBody>
          <a:bodyPr/>
          <a:lstStyle>
            <a:lvl1pPr algn="l">
              <a:defRPr smtClean="0">
                <a:solidFill>
                  <a:schemeClr val="tx2"/>
                </a:solidFill>
              </a:defRPr>
            </a:lvl1pPr>
          </a:lstStyle>
          <a:p>
            <a:pPr>
              <a:defRPr/>
            </a:pPr>
            <a:endParaRPr lang="en-US">
              <a:solidFill>
                <a:srgbClr val="455F51"/>
              </a:solidFill>
            </a:endParaRPr>
          </a:p>
        </p:txBody>
      </p:sp>
      <p:sp>
        <p:nvSpPr>
          <p:cNvPr id="9" name="Slide Number Placeholder 6"/>
          <p:cNvSpPr>
            <a:spLocks noGrp="1"/>
          </p:cNvSpPr>
          <p:nvPr>
            <p:ph type="sldNum" sz="quarter" idx="12"/>
          </p:nvPr>
        </p:nvSpPr>
        <p:spPr/>
        <p:txBody>
          <a:bodyPr/>
          <a:lstStyle>
            <a:lvl1pPr>
              <a:defRPr smtClean="0">
                <a:solidFill>
                  <a:schemeClr val="tx2"/>
                </a:solidFill>
              </a:defRPr>
            </a:lvl1pPr>
          </a:lstStyle>
          <a:p>
            <a:pPr>
              <a:defRPr/>
            </a:pPr>
            <a:fld id="{E314511A-7CD5-4678-A24D-9B6194EB7E0A}" type="slidenum">
              <a:rPr lang="en-US" altLang="en-US">
                <a:solidFill>
                  <a:srgbClr val="455F51"/>
                </a:solidFill>
              </a:rPr>
              <a:pPr>
                <a:defRPr/>
              </a:pPr>
              <a:t>‹#›</a:t>
            </a:fld>
            <a:endParaRPr lang="en-US" altLang="en-US">
              <a:solidFill>
                <a:srgbClr val="455F51"/>
              </a:solidFill>
            </a:endParaRPr>
          </a:p>
        </p:txBody>
      </p:sp>
    </p:spTree>
    <p:extLst>
      <p:ext uri="{BB962C8B-B14F-4D97-AF65-F5344CB8AC3E}">
        <p14:creationId xmlns:p14="http://schemas.microsoft.com/office/powerpoint/2010/main" val="207386273"/>
      </p:ext>
    </p:extLst>
  </p:cSld>
  <p:clrMapOvr>
    <a:masterClrMapping/>
  </p:clrMapOvr>
  <p:transition spd="slow">
    <p:push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22"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22" y="3686177"/>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6" y="2"/>
            <a:ext cx="9143989" cy="3686307"/>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smtClean="0"/>
            </a:lvl1pPr>
          </a:lstStyle>
          <a:p>
            <a:pPr>
              <a:defRPr/>
            </a:pPr>
            <a:fld id="{B39A93EC-4A4A-4293-9883-5D8E9B69AD24}" type="datetimeFigureOut">
              <a:rPr lang="en-US"/>
              <a:pPr>
                <a:defRPr/>
              </a:pPr>
              <a:t>1/22/2025</a:t>
            </a:fld>
            <a:endParaRPr lang="en-US"/>
          </a:p>
        </p:txBody>
      </p:sp>
      <p:sp>
        <p:nvSpPr>
          <p:cNvPr id="8" name="Footer Placeholder 5"/>
          <p:cNvSpPr>
            <a:spLocks noGrp="1"/>
          </p:cNvSpPr>
          <p:nvPr>
            <p:ph type="ftr" sz="quarter" idx="11"/>
          </p:nvPr>
        </p:nvSpPr>
        <p:spPr/>
        <p:txBody>
          <a:bodyPr/>
          <a:lstStyle>
            <a:lvl1pPr>
              <a:defRPr smtClean="0"/>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5FCC1CBF-68C3-40E8-9E5F-41AEC1064243}" type="slidenum">
              <a:rPr lang="en-US" altLang="en-US"/>
              <a:pPr>
                <a:defRPr/>
              </a:pPr>
              <a:t>‹#›</a:t>
            </a:fld>
            <a:endParaRPr lang="en-US" altLang="en-US"/>
          </a:p>
        </p:txBody>
      </p:sp>
    </p:spTree>
    <p:extLst>
      <p:ext uri="{BB962C8B-B14F-4D97-AF65-F5344CB8AC3E}">
        <p14:creationId xmlns:p14="http://schemas.microsoft.com/office/powerpoint/2010/main" val="4029885317"/>
      </p:ext>
    </p:extLst>
  </p:cSld>
  <p:clrMapOvr>
    <a:masterClrMapping/>
  </p:clrMapOvr>
  <p:transition spd="slow">
    <p:push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546F8B-90C3-4FC9-9379-1BE850829A13}" type="datetimeFigureOut">
              <a:rPr lang="en-US"/>
              <a:pPr>
                <a:defRPr/>
              </a:pPr>
              <a:t>1/22/2025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B60711-CFB9-4017-A211-C3E7359BAEC6}" type="slidenum">
              <a:rPr lang="en-US" altLang="en-US"/>
              <a:pPr>
                <a:defRPr/>
              </a:pPr>
              <a:t>‹#›</a:t>
            </a:fld>
            <a:endParaRPr lang="en-US" altLang="en-US"/>
          </a:p>
        </p:txBody>
      </p:sp>
    </p:spTree>
    <p:extLst>
      <p:ext uri="{BB962C8B-B14F-4D97-AF65-F5344CB8AC3E}">
        <p14:creationId xmlns:p14="http://schemas.microsoft.com/office/powerpoint/2010/main" val="1786089227"/>
      </p:ext>
    </p:extLst>
  </p:cSld>
  <p:clrMapOvr>
    <a:masterClrMapping/>
  </p:clrMapOvr>
  <p:transition spd="slow">
    <p:push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22"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09237"/>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65" y="309237"/>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smtClean="0"/>
            </a:lvl1pPr>
          </a:lstStyle>
          <a:p>
            <a:pPr>
              <a:defRPr/>
            </a:pPr>
            <a:fld id="{ADE5F6DC-A222-4C18-A0F2-41C6FAF71400}" type="datetimeFigureOut">
              <a:rPr lang="en-US"/>
              <a:pPr>
                <a:defRPr/>
              </a:pPr>
              <a:t>1/22/2025</a:t>
            </a:fld>
            <a:endParaRPr lang="en-US"/>
          </a:p>
        </p:txBody>
      </p:sp>
      <p:sp>
        <p:nvSpPr>
          <p:cNvPr id="7" name="Footer Placeholder 4"/>
          <p:cNvSpPr>
            <a:spLocks noGrp="1"/>
          </p:cNvSpPr>
          <p:nvPr>
            <p:ph type="ftr" sz="quarter" idx="11"/>
          </p:nvPr>
        </p:nvSpPr>
        <p:spPr/>
        <p:txBody>
          <a:bodyPr/>
          <a:lstStyle>
            <a:lvl1pPr>
              <a:defRPr smtClean="0"/>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D27B98D8-E5F2-4D96-A4D5-8E4A06BB6732}" type="slidenum">
              <a:rPr lang="en-US" altLang="en-US"/>
              <a:pPr>
                <a:defRPr/>
              </a:pPr>
              <a:t>‹#›</a:t>
            </a:fld>
            <a:endParaRPr lang="en-US" altLang="en-US"/>
          </a:p>
        </p:txBody>
      </p:sp>
    </p:spTree>
    <p:extLst>
      <p:ext uri="{BB962C8B-B14F-4D97-AF65-F5344CB8AC3E}">
        <p14:creationId xmlns:p14="http://schemas.microsoft.com/office/powerpoint/2010/main" val="977917555"/>
      </p:ext>
    </p:extLst>
  </p:cSld>
  <p:clrMapOvr>
    <a:masterClrMapping/>
  </p:clrMapOvr>
  <p:transition spd="slow">
    <p:push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1752DC-F3CC-4B61-B784-94236A8531D7}" type="datetimeFigureOut">
              <a:rPr lang="en-US"/>
              <a:pPr>
                <a:defRPr/>
              </a:pPr>
              <a:t>1/22/2025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8B3DF7-1421-4DAF-8041-6B79AC69C6B4}" type="slidenum">
              <a:rPr lang="en-US" altLang="en-US"/>
              <a:pPr>
                <a:defRPr/>
              </a:pPr>
              <a:t>‹#›</a:t>
            </a:fld>
            <a:endParaRPr lang="en-US" altLang="en-US"/>
          </a:p>
        </p:txBody>
      </p:sp>
    </p:spTree>
    <p:extLst>
      <p:ext uri="{BB962C8B-B14F-4D97-AF65-F5344CB8AC3E}">
        <p14:creationId xmlns:p14="http://schemas.microsoft.com/office/powerpoint/2010/main" val="641713820"/>
      </p:ext>
    </p:extLst>
  </p:cSld>
  <p:clrMapOvr>
    <a:masterClrMapping/>
  </p:clrMapOvr>
  <p:transition spd="slow">
    <p:push di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72" name="Shape 72"/>
          <p:cNvSpPr txBox="1">
            <a:spLocks noGrp="1"/>
          </p:cNvSpPr>
          <p:nvPr>
            <p:ph type="ctrTitle"/>
          </p:nvPr>
        </p:nvSpPr>
        <p:spPr>
          <a:xfrm>
            <a:off x="2847975" y="3363445"/>
            <a:ext cx="5610300" cy="1159799"/>
          </a:xfrm>
          <a:prstGeom prst="rect">
            <a:avLst/>
          </a:prstGeom>
        </p:spPr>
        <p:txBody>
          <a:bodyPr lIns="121897" tIns="121897" rIns="121897" bIns="121897"/>
          <a:lstStyle>
            <a:lvl1pPr lvl="0" algn="r">
              <a:spcBef>
                <a:spcPts val="0"/>
              </a:spcBef>
              <a:buClr>
                <a:srgbClr val="FFFFFF"/>
              </a:buClr>
              <a:buSzPct val="100000"/>
              <a:defRPr sz="6400">
                <a:solidFill>
                  <a:srgbClr val="FFFFFF"/>
                </a:solidFill>
              </a:defRPr>
            </a:lvl1pPr>
            <a:lvl2pPr lvl="1" algn="r">
              <a:spcBef>
                <a:spcPts val="0"/>
              </a:spcBef>
              <a:buClr>
                <a:srgbClr val="FFFFFF"/>
              </a:buClr>
              <a:buSzPct val="100000"/>
              <a:defRPr sz="6400">
                <a:solidFill>
                  <a:srgbClr val="FFFFFF"/>
                </a:solidFill>
              </a:defRPr>
            </a:lvl2pPr>
            <a:lvl3pPr lvl="2" algn="r">
              <a:spcBef>
                <a:spcPts val="0"/>
              </a:spcBef>
              <a:buClr>
                <a:srgbClr val="FFFFFF"/>
              </a:buClr>
              <a:buSzPct val="100000"/>
              <a:defRPr sz="6400">
                <a:solidFill>
                  <a:srgbClr val="FFFFFF"/>
                </a:solidFill>
              </a:defRPr>
            </a:lvl3pPr>
            <a:lvl4pPr lvl="3" algn="r">
              <a:spcBef>
                <a:spcPts val="0"/>
              </a:spcBef>
              <a:buClr>
                <a:srgbClr val="FFFFFF"/>
              </a:buClr>
              <a:buSzPct val="100000"/>
              <a:defRPr sz="6400">
                <a:solidFill>
                  <a:srgbClr val="FFFFFF"/>
                </a:solidFill>
              </a:defRPr>
            </a:lvl4pPr>
            <a:lvl5pPr lvl="4" algn="r">
              <a:spcBef>
                <a:spcPts val="0"/>
              </a:spcBef>
              <a:buClr>
                <a:srgbClr val="FFFFFF"/>
              </a:buClr>
              <a:buSzPct val="100000"/>
              <a:defRPr sz="6400">
                <a:solidFill>
                  <a:srgbClr val="FFFFFF"/>
                </a:solidFill>
              </a:defRPr>
            </a:lvl5pPr>
            <a:lvl6pPr lvl="5" algn="r">
              <a:spcBef>
                <a:spcPts val="0"/>
              </a:spcBef>
              <a:buClr>
                <a:srgbClr val="FFFFFF"/>
              </a:buClr>
              <a:buSzPct val="100000"/>
              <a:defRPr sz="6400">
                <a:solidFill>
                  <a:srgbClr val="FFFFFF"/>
                </a:solidFill>
              </a:defRPr>
            </a:lvl6pPr>
            <a:lvl7pPr lvl="6" algn="r">
              <a:spcBef>
                <a:spcPts val="0"/>
              </a:spcBef>
              <a:buClr>
                <a:srgbClr val="FFFFFF"/>
              </a:buClr>
              <a:buSzPct val="100000"/>
              <a:defRPr sz="6400">
                <a:solidFill>
                  <a:srgbClr val="FFFFFF"/>
                </a:solidFill>
              </a:defRPr>
            </a:lvl7pPr>
            <a:lvl8pPr lvl="7" algn="r">
              <a:spcBef>
                <a:spcPts val="0"/>
              </a:spcBef>
              <a:buClr>
                <a:srgbClr val="FFFFFF"/>
              </a:buClr>
              <a:buSzPct val="100000"/>
              <a:defRPr sz="6400">
                <a:solidFill>
                  <a:srgbClr val="FFFFFF"/>
                </a:solidFill>
              </a:defRPr>
            </a:lvl8pPr>
            <a:lvl9pPr lvl="8" algn="r">
              <a:spcBef>
                <a:spcPts val="0"/>
              </a:spcBef>
              <a:buClr>
                <a:srgbClr val="FFFFFF"/>
              </a:buClr>
              <a:buSzPct val="100000"/>
              <a:defRPr sz="6400">
                <a:solidFill>
                  <a:srgbClr val="FFFFFF"/>
                </a:solidFill>
              </a:defRPr>
            </a:lvl9pPr>
          </a:lstStyle>
          <a:p>
            <a:endParaRPr/>
          </a:p>
        </p:txBody>
      </p:sp>
    </p:spTree>
    <p:extLst>
      <p:ext uri="{BB962C8B-B14F-4D97-AF65-F5344CB8AC3E}">
        <p14:creationId xmlns:p14="http://schemas.microsoft.com/office/powerpoint/2010/main" val="311669587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046652"/>
      </p:ext>
    </p:extLst>
  </p:cSld>
  <p:clrMapOvr>
    <a:masterClrMapping/>
  </p:clrMapOvr>
  <p:transition spd="slow">
    <p:push dir="u"/>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047750" y="634125"/>
            <a:ext cx="6996600" cy="715800"/>
          </a:xfrm>
          <a:prstGeom prst="rect">
            <a:avLst/>
          </a:prstGeom>
        </p:spPr>
        <p:txBody>
          <a:bodyPr lIns="121897" tIns="121897" rIns="121897" bIns="121897"/>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1" name="Shape 201"/>
          <p:cNvSpPr txBox="1">
            <a:spLocks noGrp="1"/>
          </p:cNvSpPr>
          <p:nvPr>
            <p:ph type="body" idx="1"/>
          </p:nvPr>
        </p:nvSpPr>
        <p:spPr>
          <a:xfrm>
            <a:off x="1131523" y="1552950"/>
            <a:ext cx="3339899" cy="2665799"/>
          </a:xfrm>
          <a:prstGeom prst="rect">
            <a:avLst/>
          </a:prstGeom>
        </p:spPr>
        <p:txBody>
          <a:bodyPr lIns="121897" tIns="121897" rIns="121897" bIns="121897"/>
          <a:lstStyle>
            <a:lvl1pPr lvl="0">
              <a:spcBef>
                <a:spcPts val="0"/>
              </a:spcBef>
              <a:buSzPct val="100000"/>
              <a:defRPr sz="2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2" name="Shape 202"/>
          <p:cNvSpPr txBox="1">
            <a:spLocks noGrp="1"/>
          </p:cNvSpPr>
          <p:nvPr>
            <p:ph type="body" idx="2"/>
          </p:nvPr>
        </p:nvSpPr>
        <p:spPr>
          <a:xfrm>
            <a:off x="4672577" y="1552950"/>
            <a:ext cx="3339899" cy="2665799"/>
          </a:xfrm>
          <a:prstGeom prst="rect">
            <a:avLst/>
          </a:prstGeom>
        </p:spPr>
        <p:txBody>
          <a:bodyPr lIns="121897" tIns="121897" rIns="121897" bIns="121897"/>
          <a:lstStyle>
            <a:lvl1pPr lvl="0">
              <a:spcBef>
                <a:spcPts val="0"/>
              </a:spcBef>
              <a:buSzPct val="100000"/>
              <a:defRPr sz="2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048908374"/>
      </p:ext>
    </p:extLst>
  </p:cSld>
  <p:clrMapOvr>
    <a:masterClrMapping/>
  </p:clrMapOvr>
  <p:transition spd="slow">
    <p:push di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8E2A6A-2E44-4FCB-A9AA-4D361102B2E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D0CD2-FF2B-4CBE-A55E-B32F673C8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801620"/>
      </p:ext>
    </p:extLst>
  </p:cSld>
  <p:clrMapOvr>
    <a:masterClrMapping/>
  </p:clrMapOvr>
  <p:transition spd="slow">
    <p:push dir="u"/>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E2A6A-2E44-4FCB-A9AA-4D361102B2E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D0CD2-FF2B-4CBE-A55E-B32F673C8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259574"/>
      </p:ext>
    </p:extLst>
  </p:cSld>
  <p:clrMapOvr>
    <a:masterClrMapping/>
  </p:clrMapOvr>
  <p:transition spd="slow">
    <p:push dir="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7"/>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8E2A6A-2E44-4FCB-A9AA-4D361102B2E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D0CD2-FF2B-4CBE-A55E-B32F673C8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952883"/>
      </p:ext>
    </p:extLst>
  </p:cSld>
  <p:clrMapOvr>
    <a:masterClrMapping/>
  </p:clrMapOvr>
  <p:transition spd="slow">
    <p:push dir="u"/>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26"/>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26"/>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8E2A6A-2E44-4FCB-A9AA-4D361102B2E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D0CD2-FF2B-4CBE-A55E-B32F673C8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387003"/>
      </p:ext>
    </p:extLst>
  </p:cSld>
  <p:clrMapOvr>
    <a:masterClrMapping/>
  </p:clrMapOvr>
  <p:transition spd="slow">
    <p:push dir="u"/>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151338"/>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8E2A6A-2E44-4FCB-A9AA-4D361102B2E1}" type="datetimeFigureOut">
              <a:rPr lang="en-US" smtClean="0">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6D0CD2-FF2B-4CBE-A55E-B32F673C8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596725"/>
      </p:ext>
    </p:extLst>
  </p:cSld>
  <p:clrMapOvr>
    <a:masterClrMapping/>
  </p:clrMapOvr>
  <p:transition spd="slow">
    <p:push dir="u"/>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8E2A6A-2E44-4FCB-A9AA-4D361102B2E1}" type="datetimeFigureOut">
              <a:rPr lang="en-US" smtClean="0">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6D0CD2-FF2B-4CBE-A55E-B32F673C8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964329"/>
      </p:ext>
    </p:extLst>
  </p:cSld>
  <p:clrMapOvr>
    <a:masterClrMapping/>
  </p:clrMapOvr>
  <p:transition spd="slow">
    <p:push dir="u"/>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E2A6A-2E44-4FCB-A9AA-4D361102B2E1}"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6D0CD2-FF2B-4CBE-A55E-B32F673C8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484962"/>
      </p:ext>
    </p:extLst>
  </p:cSld>
  <p:clrMapOvr>
    <a:masterClrMapping/>
  </p:clrMapOvr>
  <p:transition spd="slow">
    <p:push dir="u"/>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9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E2A6A-2E44-4FCB-A9AA-4D361102B2E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D0CD2-FF2B-4CBE-A55E-B32F673C8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257755"/>
      </p:ext>
    </p:extLst>
  </p:cSld>
  <p:clrMapOvr>
    <a:masterClrMapping/>
  </p:clrMapOvr>
  <p:transition spd="slow">
    <p:push dir="u"/>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62"/>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1792288" y="4025518"/>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8E2A6A-2E44-4FCB-A9AA-4D361102B2E1}" type="datetimeFigureOut">
              <a:rPr lang="en-US" smtClean="0">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6D0CD2-FF2B-4CBE-A55E-B32F673C8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54300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4"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193674"/>
      </p:ext>
    </p:extLst>
  </p:cSld>
  <p:clrMapOvr>
    <a:masterClrMapping/>
  </p:clrMapOvr>
  <p:transition spd="slow">
    <p:push dir="u"/>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E2A6A-2E44-4FCB-A9AA-4D361102B2E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D0CD2-FF2B-4CBE-A55E-B32F673C8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768982"/>
      </p:ext>
    </p:extLst>
  </p:cSld>
  <p:clrMapOvr>
    <a:masterClrMapping/>
  </p:clrMapOvr>
  <p:transition spd="slow">
    <p:push dir="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94"/>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94"/>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8E2A6A-2E44-4FCB-A9AA-4D361102B2E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6D0CD2-FF2B-4CBE-A55E-B32F673C8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16534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28572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75693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0479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4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99566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45857889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62"/>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008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40796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3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03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561127"/>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74904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3981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29"/>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04927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04665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4"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193674"/>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285725"/>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75693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29"/>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927571916"/>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0479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4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995666"/>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62"/>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0087"/>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407962"/>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3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03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561127"/>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74904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39814"/>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29"/>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049271"/>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04665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4"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193674"/>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28572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600854523"/>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756937"/>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0479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4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995666"/>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62"/>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0087"/>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407962"/>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3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03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561127"/>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749048"/>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39814"/>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29"/>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049271"/>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046652"/>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4"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19367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4"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376460782"/>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285725"/>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756937"/>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0479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4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995666"/>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62"/>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0087"/>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407962"/>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3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03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56112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7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749048"/>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39814"/>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29"/>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049271"/>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04665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4074911260"/>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74"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4"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193674"/>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285725"/>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756937"/>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0479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4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995666"/>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62"/>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0087"/>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407962"/>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3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03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561127"/>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49"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066" y="325755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569214"/>
            <a:ext cx="7543800" cy="267462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fld id="{24DBDDEF-A13B-4136-B2B0-EF9DCBCD2A11}"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16A50A5C-2307-4C72-BCCE-5E45D6505FE5}" type="slidenum">
              <a:rPr lang="en-US" altLang="en-US"/>
              <a:pPr>
                <a:defRPr/>
              </a:pPr>
              <a:t>‹#›</a:t>
            </a:fld>
            <a:endParaRPr lang="en-US" altLang="en-US"/>
          </a:p>
        </p:txBody>
      </p:sp>
    </p:spTree>
    <p:extLst>
      <p:ext uri="{BB962C8B-B14F-4D97-AF65-F5344CB8AC3E}">
        <p14:creationId xmlns:p14="http://schemas.microsoft.com/office/powerpoint/2010/main" val="2314397188"/>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8D2CC94-05D3-409B-8E5C-95B6AC82A94A}" type="datetimeFigureOut">
              <a:rPr lang="en-US"/>
              <a:pPr>
                <a:defRPr/>
              </a:pPr>
              <a:t>1/22/2025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0B517B-8C9E-411A-B62A-63E2F6BCFE2D}" type="slidenum">
              <a:rPr lang="en-US" altLang="en-US"/>
              <a:pPr>
                <a:defRPr/>
              </a:pPr>
              <a:t>‹#›</a:t>
            </a:fld>
            <a:endParaRPr lang="en-US" altLang="en-US"/>
          </a:p>
        </p:txBody>
      </p:sp>
    </p:spTree>
    <p:extLst>
      <p:ext uri="{BB962C8B-B14F-4D97-AF65-F5344CB8AC3E}">
        <p14:creationId xmlns:p14="http://schemas.microsoft.com/office/powerpoint/2010/main" val="41349630"/>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49"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066" y="325755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569214"/>
            <a:ext cx="7543800" cy="267462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FF3CE763-AF88-4967-B7D7-A54E927CC291}"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D1F2B0DC-E65A-439E-AA8B-DA3F4620CF9E}" type="slidenum">
              <a:rPr lang="en-US" altLang="en-US"/>
              <a:pPr>
                <a:defRPr/>
              </a:pPr>
              <a:t>‹#›</a:t>
            </a:fld>
            <a:endParaRPr lang="en-US" altLang="en-US"/>
          </a:p>
        </p:txBody>
      </p:sp>
    </p:spTree>
    <p:extLst>
      <p:ext uri="{BB962C8B-B14F-4D97-AF65-F5344CB8AC3E}">
        <p14:creationId xmlns:p14="http://schemas.microsoft.com/office/powerpoint/2010/main" val="309880312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257996836"/>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5"/>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3AEDC0C-3BFD-475B-AA4A-E561C26983DD}" type="datetimeFigureOut">
              <a:rPr lang="en-US"/>
              <a:pPr>
                <a:defRPr/>
              </a:pPr>
              <a:t>1/22/2025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EE66C-722E-4C4F-B453-19417663AFF8}" type="slidenum">
              <a:rPr lang="en-US" altLang="en-US"/>
              <a:pPr>
                <a:defRPr/>
              </a:pPr>
              <a:t>‹#›</a:t>
            </a:fld>
            <a:endParaRPr lang="en-US" altLang="en-US"/>
          </a:p>
        </p:txBody>
      </p:sp>
    </p:spTree>
    <p:extLst>
      <p:ext uri="{BB962C8B-B14F-4D97-AF65-F5344CB8AC3E}">
        <p14:creationId xmlns:p14="http://schemas.microsoft.com/office/powerpoint/2010/main" val="1601402559"/>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5"/>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51"/>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51"/>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C18FD27-3765-4372-BFF1-B9BB82E0FE02}"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DDB27F-3AF7-49FB-B41D-48D110E843B0}" type="slidenum">
              <a:rPr lang="en-US" altLang="en-US"/>
              <a:pPr>
                <a:defRPr/>
              </a:pPr>
              <a:t>‹#›</a:t>
            </a:fld>
            <a:endParaRPr lang="en-US" altLang="en-US"/>
          </a:p>
        </p:txBody>
      </p:sp>
    </p:spTree>
    <p:extLst>
      <p:ext uri="{BB962C8B-B14F-4D97-AF65-F5344CB8AC3E}">
        <p14:creationId xmlns:p14="http://schemas.microsoft.com/office/powerpoint/2010/main" val="1771336553"/>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B3FA9DB-3FCB-4CB7-BD2D-A2C7C48A867B}" type="datetimeFigureOut">
              <a:rPr lang="en-US"/>
              <a:pPr>
                <a:defRPr/>
              </a:pPr>
              <a:t>1/22/2025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42F579-27FE-4CE6-AF2A-09DD195EE295}" type="slidenum">
              <a:rPr lang="en-US" altLang="en-US"/>
              <a:pPr>
                <a:defRPr/>
              </a:pPr>
              <a:t>‹#›</a:t>
            </a:fld>
            <a:endParaRPr lang="en-US" altLang="en-US"/>
          </a:p>
        </p:txBody>
      </p:sp>
    </p:spTree>
    <p:extLst>
      <p:ext uri="{BB962C8B-B14F-4D97-AF65-F5344CB8AC3E}">
        <p14:creationId xmlns:p14="http://schemas.microsoft.com/office/powerpoint/2010/main" val="1660136855"/>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49"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smtClean="0"/>
            </a:lvl1pPr>
          </a:lstStyle>
          <a:p>
            <a:pPr>
              <a:defRPr/>
            </a:pPr>
            <a:fld id="{D549DAF4-83B4-453F-B721-B98EB98DCF08}" type="datetimeFigureOut">
              <a:rPr lang="en-US"/>
              <a:pPr>
                <a:defRPr/>
              </a:pPr>
              <a:t>1/22/2025</a:t>
            </a:fld>
            <a:endParaRPr lang="en-US"/>
          </a:p>
        </p:txBody>
      </p:sp>
      <p:sp>
        <p:nvSpPr>
          <p:cNvPr id="5" name="Footer Placeholder 7"/>
          <p:cNvSpPr>
            <a:spLocks noGrp="1"/>
          </p:cNvSpPr>
          <p:nvPr>
            <p:ph type="ftr" sz="quarter" idx="11"/>
          </p:nvPr>
        </p:nvSpPr>
        <p:spPr/>
        <p:txBody>
          <a:bodyPr/>
          <a:lstStyle>
            <a:lvl1pPr>
              <a:defRPr smtClean="0"/>
            </a:lvl1pPr>
          </a:lstStyle>
          <a:p>
            <a:pPr>
              <a:defRPr/>
            </a:pPr>
            <a:endParaRPr lang="en-US"/>
          </a:p>
        </p:txBody>
      </p:sp>
      <p:sp>
        <p:nvSpPr>
          <p:cNvPr id="6" name="Slide Number Placeholder 8"/>
          <p:cNvSpPr>
            <a:spLocks noGrp="1"/>
          </p:cNvSpPr>
          <p:nvPr>
            <p:ph type="sldNum" sz="quarter" idx="12"/>
          </p:nvPr>
        </p:nvSpPr>
        <p:spPr/>
        <p:txBody>
          <a:bodyPr/>
          <a:lstStyle>
            <a:lvl1pPr>
              <a:defRPr smtClean="0"/>
            </a:lvl1pPr>
          </a:lstStyle>
          <a:p>
            <a:pPr>
              <a:defRPr/>
            </a:pPr>
            <a:fld id="{48E30284-3FB7-40AD-893C-348C11085EC7}" type="slidenum">
              <a:rPr lang="en-US" altLang="en-US"/>
              <a:pPr>
                <a:defRPr/>
              </a:pPr>
              <a:t>‹#›</a:t>
            </a:fld>
            <a:endParaRPr lang="en-US" altLang="en-US"/>
          </a:p>
        </p:txBody>
      </p:sp>
    </p:spTree>
    <p:extLst>
      <p:ext uri="{BB962C8B-B14F-4D97-AF65-F5344CB8AC3E}">
        <p14:creationId xmlns:p14="http://schemas.microsoft.com/office/powerpoint/2010/main" val="4063744920"/>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10" y="0"/>
            <a:ext cx="303847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147" y="0"/>
            <a:ext cx="4762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2"/>
            <a:ext cx="2400300" cy="2534343"/>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8885" y="4844708"/>
            <a:ext cx="1964531" cy="273844"/>
          </a:xfrm>
        </p:spPr>
        <p:txBody>
          <a:bodyPr/>
          <a:lstStyle>
            <a:lvl1pPr>
              <a:defRPr smtClean="0"/>
            </a:lvl1pPr>
          </a:lstStyle>
          <a:p>
            <a:pPr>
              <a:defRPr/>
            </a:pPr>
            <a:fld id="{57D90445-C4AD-42C9-8F99-3850253C1085}" type="datetimeFigureOut">
              <a:rPr lang="en-US"/>
              <a:pPr>
                <a:defRPr/>
              </a:pPr>
              <a:t>1/22/2025</a:t>
            </a:fld>
            <a:endParaRPr lang="en-US"/>
          </a:p>
        </p:txBody>
      </p:sp>
      <p:sp>
        <p:nvSpPr>
          <p:cNvPr id="8" name="Footer Placeholder 5"/>
          <p:cNvSpPr>
            <a:spLocks noGrp="1"/>
          </p:cNvSpPr>
          <p:nvPr>
            <p:ph type="ftr" sz="quarter" idx="11"/>
          </p:nvPr>
        </p:nvSpPr>
        <p:spPr>
          <a:xfrm>
            <a:off x="3600450" y="4844708"/>
            <a:ext cx="3486150" cy="273844"/>
          </a:xfrm>
        </p:spPr>
        <p:txBody>
          <a:bodyPr/>
          <a:lstStyle>
            <a:lvl1pPr algn="l">
              <a:defRPr smtClean="0">
                <a:solidFill>
                  <a:schemeClr val="tx2"/>
                </a:solidFill>
              </a:defRPr>
            </a:lvl1pPr>
          </a:lstStyle>
          <a:p>
            <a:pPr>
              <a:defRPr/>
            </a:pPr>
            <a:endParaRPr lang="en-US">
              <a:solidFill>
                <a:srgbClr val="455F51"/>
              </a:solidFill>
            </a:endParaRPr>
          </a:p>
        </p:txBody>
      </p:sp>
      <p:sp>
        <p:nvSpPr>
          <p:cNvPr id="9" name="Slide Number Placeholder 6"/>
          <p:cNvSpPr>
            <a:spLocks noGrp="1"/>
          </p:cNvSpPr>
          <p:nvPr>
            <p:ph type="sldNum" sz="quarter" idx="12"/>
          </p:nvPr>
        </p:nvSpPr>
        <p:spPr/>
        <p:txBody>
          <a:bodyPr/>
          <a:lstStyle>
            <a:lvl1pPr>
              <a:defRPr smtClean="0">
                <a:solidFill>
                  <a:schemeClr val="tx2"/>
                </a:solidFill>
              </a:defRPr>
            </a:lvl1pPr>
          </a:lstStyle>
          <a:p>
            <a:pPr>
              <a:defRPr/>
            </a:pPr>
            <a:fld id="{E314511A-7CD5-4678-A24D-9B6194EB7E0A}" type="slidenum">
              <a:rPr lang="en-US" altLang="en-US">
                <a:solidFill>
                  <a:srgbClr val="455F51"/>
                </a:solidFill>
              </a:rPr>
              <a:pPr>
                <a:defRPr/>
              </a:pPr>
              <a:t>‹#›</a:t>
            </a:fld>
            <a:endParaRPr lang="en-US" altLang="en-US">
              <a:solidFill>
                <a:srgbClr val="455F51"/>
              </a:solidFill>
            </a:endParaRPr>
          </a:p>
        </p:txBody>
      </p:sp>
    </p:spTree>
    <p:extLst>
      <p:ext uri="{BB962C8B-B14F-4D97-AF65-F5344CB8AC3E}">
        <p14:creationId xmlns:p14="http://schemas.microsoft.com/office/powerpoint/2010/main" val="807067793"/>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49"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9" y="3686177"/>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 y="2"/>
            <a:ext cx="9143989" cy="3686307"/>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smtClean="0"/>
            </a:lvl1pPr>
          </a:lstStyle>
          <a:p>
            <a:pPr>
              <a:defRPr/>
            </a:pPr>
            <a:fld id="{B39A93EC-4A4A-4293-9883-5D8E9B69AD24}" type="datetimeFigureOut">
              <a:rPr lang="en-US"/>
              <a:pPr>
                <a:defRPr/>
              </a:pPr>
              <a:t>1/22/2025</a:t>
            </a:fld>
            <a:endParaRPr lang="en-US"/>
          </a:p>
        </p:txBody>
      </p:sp>
      <p:sp>
        <p:nvSpPr>
          <p:cNvPr id="8" name="Footer Placeholder 5"/>
          <p:cNvSpPr>
            <a:spLocks noGrp="1"/>
          </p:cNvSpPr>
          <p:nvPr>
            <p:ph type="ftr" sz="quarter" idx="11"/>
          </p:nvPr>
        </p:nvSpPr>
        <p:spPr/>
        <p:txBody>
          <a:bodyPr/>
          <a:lstStyle>
            <a:lvl1pPr>
              <a:defRPr smtClean="0"/>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5FCC1CBF-68C3-40E8-9E5F-41AEC1064243}" type="slidenum">
              <a:rPr lang="en-US" altLang="en-US"/>
              <a:pPr>
                <a:defRPr/>
              </a:pPr>
              <a:t>‹#›</a:t>
            </a:fld>
            <a:endParaRPr lang="en-US" altLang="en-US"/>
          </a:p>
        </p:txBody>
      </p:sp>
    </p:spTree>
    <p:extLst>
      <p:ext uri="{BB962C8B-B14F-4D97-AF65-F5344CB8AC3E}">
        <p14:creationId xmlns:p14="http://schemas.microsoft.com/office/powerpoint/2010/main" val="1686285958"/>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546F8B-90C3-4FC9-9379-1BE850829A13}" type="datetimeFigureOut">
              <a:rPr lang="en-US"/>
              <a:pPr>
                <a:defRPr/>
              </a:pPr>
              <a:t>1/22/2025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B60711-CFB9-4017-A211-C3E7359BAEC6}" type="slidenum">
              <a:rPr lang="en-US" altLang="en-US"/>
              <a:pPr>
                <a:defRPr/>
              </a:pPr>
              <a:t>‹#›</a:t>
            </a:fld>
            <a:endParaRPr lang="en-US" altLang="en-US"/>
          </a:p>
        </p:txBody>
      </p:sp>
    </p:spTree>
    <p:extLst>
      <p:ext uri="{BB962C8B-B14F-4D97-AF65-F5344CB8AC3E}">
        <p14:creationId xmlns:p14="http://schemas.microsoft.com/office/powerpoint/2010/main" val="2360725447"/>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49"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09237"/>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68" y="309237"/>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smtClean="0"/>
            </a:lvl1pPr>
          </a:lstStyle>
          <a:p>
            <a:pPr>
              <a:defRPr/>
            </a:pPr>
            <a:fld id="{ADE5F6DC-A222-4C18-A0F2-41C6FAF71400}" type="datetimeFigureOut">
              <a:rPr lang="en-US"/>
              <a:pPr>
                <a:defRPr/>
              </a:pPr>
              <a:t>1/22/2025</a:t>
            </a:fld>
            <a:endParaRPr lang="en-US"/>
          </a:p>
        </p:txBody>
      </p:sp>
      <p:sp>
        <p:nvSpPr>
          <p:cNvPr id="7" name="Footer Placeholder 4"/>
          <p:cNvSpPr>
            <a:spLocks noGrp="1"/>
          </p:cNvSpPr>
          <p:nvPr>
            <p:ph type="ftr" sz="quarter" idx="11"/>
          </p:nvPr>
        </p:nvSpPr>
        <p:spPr/>
        <p:txBody>
          <a:bodyPr/>
          <a:lstStyle>
            <a:lvl1pPr>
              <a:defRPr smtClean="0"/>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D27B98D8-E5F2-4D96-A4D5-8E4A06BB6732}" type="slidenum">
              <a:rPr lang="en-US" altLang="en-US"/>
              <a:pPr>
                <a:defRPr/>
              </a:pPr>
              <a:t>‹#›</a:t>
            </a:fld>
            <a:endParaRPr lang="en-US" altLang="en-US"/>
          </a:p>
        </p:txBody>
      </p:sp>
    </p:spTree>
    <p:extLst>
      <p:ext uri="{BB962C8B-B14F-4D97-AF65-F5344CB8AC3E}">
        <p14:creationId xmlns:p14="http://schemas.microsoft.com/office/powerpoint/2010/main" val="1612067901"/>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1752DC-F3CC-4B61-B784-94236A8531D7}" type="datetimeFigureOut">
              <a:rPr lang="en-US"/>
              <a:pPr>
                <a:defRPr/>
              </a:pPr>
              <a:t>1/22/2025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8B3DF7-1421-4DAF-8041-6B79AC69C6B4}" type="slidenum">
              <a:rPr lang="en-US" altLang="en-US"/>
              <a:pPr>
                <a:defRPr/>
              </a:pPr>
              <a:t>‹#›</a:t>
            </a:fld>
            <a:endParaRPr lang="en-US" altLang="en-US"/>
          </a:p>
        </p:txBody>
      </p:sp>
    </p:spTree>
    <p:extLst>
      <p:ext uri="{BB962C8B-B14F-4D97-AF65-F5344CB8AC3E}">
        <p14:creationId xmlns:p14="http://schemas.microsoft.com/office/powerpoint/2010/main" val="4154285497"/>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72" name="Shape 72"/>
          <p:cNvSpPr txBox="1">
            <a:spLocks noGrp="1"/>
          </p:cNvSpPr>
          <p:nvPr>
            <p:ph type="ctrTitle"/>
          </p:nvPr>
        </p:nvSpPr>
        <p:spPr>
          <a:xfrm>
            <a:off x="2847975" y="3363484"/>
            <a:ext cx="5610300" cy="1159799"/>
          </a:xfrm>
          <a:prstGeom prst="rect">
            <a:avLst/>
          </a:prstGeom>
        </p:spPr>
        <p:txBody>
          <a:bodyPr lIns="121897" tIns="121897" rIns="121897" bIns="121897"/>
          <a:lstStyle>
            <a:lvl1pPr lvl="0" algn="r">
              <a:spcBef>
                <a:spcPts val="0"/>
              </a:spcBef>
              <a:buClr>
                <a:srgbClr val="FFFFFF"/>
              </a:buClr>
              <a:buSzPct val="100000"/>
              <a:defRPr sz="6400">
                <a:solidFill>
                  <a:srgbClr val="FFFFFF"/>
                </a:solidFill>
              </a:defRPr>
            </a:lvl1pPr>
            <a:lvl2pPr lvl="1" algn="r">
              <a:spcBef>
                <a:spcPts val="0"/>
              </a:spcBef>
              <a:buClr>
                <a:srgbClr val="FFFFFF"/>
              </a:buClr>
              <a:buSzPct val="100000"/>
              <a:defRPr sz="6400">
                <a:solidFill>
                  <a:srgbClr val="FFFFFF"/>
                </a:solidFill>
              </a:defRPr>
            </a:lvl2pPr>
            <a:lvl3pPr lvl="2" algn="r">
              <a:spcBef>
                <a:spcPts val="0"/>
              </a:spcBef>
              <a:buClr>
                <a:srgbClr val="FFFFFF"/>
              </a:buClr>
              <a:buSzPct val="100000"/>
              <a:defRPr sz="6400">
                <a:solidFill>
                  <a:srgbClr val="FFFFFF"/>
                </a:solidFill>
              </a:defRPr>
            </a:lvl3pPr>
            <a:lvl4pPr lvl="3" algn="r">
              <a:spcBef>
                <a:spcPts val="0"/>
              </a:spcBef>
              <a:buClr>
                <a:srgbClr val="FFFFFF"/>
              </a:buClr>
              <a:buSzPct val="100000"/>
              <a:defRPr sz="6400">
                <a:solidFill>
                  <a:srgbClr val="FFFFFF"/>
                </a:solidFill>
              </a:defRPr>
            </a:lvl4pPr>
            <a:lvl5pPr lvl="4" algn="r">
              <a:spcBef>
                <a:spcPts val="0"/>
              </a:spcBef>
              <a:buClr>
                <a:srgbClr val="FFFFFF"/>
              </a:buClr>
              <a:buSzPct val="100000"/>
              <a:defRPr sz="6400">
                <a:solidFill>
                  <a:srgbClr val="FFFFFF"/>
                </a:solidFill>
              </a:defRPr>
            </a:lvl5pPr>
            <a:lvl6pPr lvl="5" algn="r">
              <a:spcBef>
                <a:spcPts val="0"/>
              </a:spcBef>
              <a:buClr>
                <a:srgbClr val="FFFFFF"/>
              </a:buClr>
              <a:buSzPct val="100000"/>
              <a:defRPr sz="6400">
                <a:solidFill>
                  <a:srgbClr val="FFFFFF"/>
                </a:solidFill>
              </a:defRPr>
            </a:lvl6pPr>
            <a:lvl7pPr lvl="6" algn="r">
              <a:spcBef>
                <a:spcPts val="0"/>
              </a:spcBef>
              <a:buClr>
                <a:srgbClr val="FFFFFF"/>
              </a:buClr>
              <a:buSzPct val="100000"/>
              <a:defRPr sz="6400">
                <a:solidFill>
                  <a:srgbClr val="FFFFFF"/>
                </a:solidFill>
              </a:defRPr>
            </a:lvl7pPr>
            <a:lvl8pPr lvl="7" algn="r">
              <a:spcBef>
                <a:spcPts val="0"/>
              </a:spcBef>
              <a:buClr>
                <a:srgbClr val="FFFFFF"/>
              </a:buClr>
              <a:buSzPct val="100000"/>
              <a:defRPr sz="6400">
                <a:solidFill>
                  <a:srgbClr val="FFFFFF"/>
                </a:solidFill>
              </a:defRPr>
            </a:lvl8pPr>
            <a:lvl9pPr lvl="8" algn="r">
              <a:spcBef>
                <a:spcPts val="0"/>
              </a:spcBef>
              <a:buClr>
                <a:srgbClr val="FFFFFF"/>
              </a:buClr>
              <a:buSzPct val="100000"/>
              <a:defRPr sz="6400">
                <a:solidFill>
                  <a:srgbClr val="FFFFFF"/>
                </a:solidFill>
              </a:defRPr>
            </a:lvl9pPr>
          </a:lstStyle>
          <a:p>
            <a:endParaRPr/>
          </a:p>
        </p:txBody>
      </p:sp>
    </p:spTree>
    <p:extLst>
      <p:ext uri="{BB962C8B-B14F-4D97-AF65-F5344CB8AC3E}">
        <p14:creationId xmlns:p14="http://schemas.microsoft.com/office/powerpoint/2010/main" val="265303176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0479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4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990536268"/>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047750" y="634125"/>
            <a:ext cx="6996600" cy="715800"/>
          </a:xfrm>
          <a:prstGeom prst="rect">
            <a:avLst/>
          </a:prstGeom>
        </p:spPr>
        <p:txBody>
          <a:bodyPr lIns="121897" tIns="121897" rIns="121897" bIns="121897"/>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1" name="Shape 201"/>
          <p:cNvSpPr txBox="1">
            <a:spLocks noGrp="1"/>
          </p:cNvSpPr>
          <p:nvPr>
            <p:ph type="body" idx="1"/>
          </p:nvPr>
        </p:nvSpPr>
        <p:spPr>
          <a:xfrm>
            <a:off x="1131534" y="1552950"/>
            <a:ext cx="3339899" cy="2665799"/>
          </a:xfrm>
          <a:prstGeom prst="rect">
            <a:avLst/>
          </a:prstGeom>
        </p:spPr>
        <p:txBody>
          <a:bodyPr lIns="121897" tIns="121897" rIns="121897" bIns="121897"/>
          <a:lstStyle>
            <a:lvl1pPr lvl="0">
              <a:spcBef>
                <a:spcPts val="0"/>
              </a:spcBef>
              <a:buSzPct val="100000"/>
              <a:defRPr sz="2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2" name="Shape 202"/>
          <p:cNvSpPr txBox="1">
            <a:spLocks noGrp="1"/>
          </p:cNvSpPr>
          <p:nvPr>
            <p:ph type="body" idx="2"/>
          </p:nvPr>
        </p:nvSpPr>
        <p:spPr>
          <a:xfrm>
            <a:off x="4672603" y="1552950"/>
            <a:ext cx="3339899" cy="2665799"/>
          </a:xfrm>
          <a:prstGeom prst="rect">
            <a:avLst/>
          </a:prstGeom>
        </p:spPr>
        <p:txBody>
          <a:bodyPr lIns="121897" tIns="121897" rIns="121897" bIns="121897"/>
          <a:lstStyle>
            <a:lvl1pPr lvl="0">
              <a:spcBef>
                <a:spcPts val="0"/>
              </a:spcBef>
              <a:buSzPct val="100000"/>
              <a:defRPr sz="2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2882516027"/>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46"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066" y="325755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569214"/>
            <a:ext cx="7543800" cy="267462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fld id="{24DBDDEF-A13B-4136-B2B0-EF9DCBCD2A11}"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16A50A5C-2307-4C72-BCCE-5E45D6505FE5}" type="slidenum">
              <a:rPr lang="en-US" altLang="en-US"/>
              <a:pPr>
                <a:defRPr/>
              </a:pPr>
              <a:t>‹#›</a:t>
            </a:fld>
            <a:endParaRPr lang="en-US" altLang="en-US"/>
          </a:p>
        </p:txBody>
      </p:sp>
    </p:spTree>
    <p:extLst>
      <p:ext uri="{BB962C8B-B14F-4D97-AF65-F5344CB8AC3E}">
        <p14:creationId xmlns:p14="http://schemas.microsoft.com/office/powerpoint/2010/main" val="1779977058"/>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8D2CC94-05D3-409B-8E5C-95B6AC82A94A}" type="datetimeFigureOut">
              <a:rPr lang="en-US"/>
              <a:pPr>
                <a:defRPr/>
              </a:pPr>
              <a:t>1/22/2025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0B517B-8C9E-411A-B62A-63E2F6BCFE2D}" type="slidenum">
              <a:rPr lang="en-US" altLang="en-US"/>
              <a:pPr>
                <a:defRPr/>
              </a:pPr>
              <a:t>‹#›</a:t>
            </a:fld>
            <a:endParaRPr lang="en-US" altLang="en-US"/>
          </a:p>
        </p:txBody>
      </p:sp>
    </p:spTree>
    <p:extLst>
      <p:ext uri="{BB962C8B-B14F-4D97-AF65-F5344CB8AC3E}">
        <p14:creationId xmlns:p14="http://schemas.microsoft.com/office/powerpoint/2010/main" val="866564479"/>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46"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066" y="325755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569214"/>
            <a:ext cx="7543800" cy="267462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FF3CE763-AF88-4967-B7D7-A54E927CC291}"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D1F2B0DC-E65A-439E-AA8B-DA3F4620CF9E}" type="slidenum">
              <a:rPr lang="en-US" altLang="en-US"/>
              <a:pPr>
                <a:defRPr/>
              </a:pPr>
              <a:t>‹#›</a:t>
            </a:fld>
            <a:endParaRPr lang="en-US" altLang="en-US"/>
          </a:p>
        </p:txBody>
      </p:sp>
    </p:spTree>
    <p:extLst>
      <p:ext uri="{BB962C8B-B14F-4D97-AF65-F5344CB8AC3E}">
        <p14:creationId xmlns:p14="http://schemas.microsoft.com/office/powerpoint/2010/main" val="1560453814"/>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5"/>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3AEDC0C-3BFD-475B-AA4A-E561C26983DD}" type="datetimeFigureOut">
              <a:rPr lang="en-US"/>
              <a:pPr>
                <a:defRPr/>
              </a:pPr>
              <a:t>1/22/2025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EE66C-722E-4C4F-B453-19417663AFF8}" type="slidenum">
              <a:rPr lang="en-US" altLang="en-US"/>
              <a:pPr>
                <a:defRPr/>
              </a:pPr>
              <a:t>‹#›</a:t>
            </a:fld>
            <a:endParaRPr lang="en-US" altLang="en-US"/>
          </a:p>
        </p:txBody>
      </p:sp>
    </p:spTree>
    <p:extLst>
      <p:ext uri="{BB962C8B-B14F-4D97-AF65-F5344CB8AC3E}">
        <p14:creationId xmlns:p14="http://schemas.microsoft.com/office/powerpoint/2010/main" val="1228991433"/>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5"/>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51"/>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51"/>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C18FD27-3765-4372-BFF1-B9BB82E0FE02}"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DDB27F-3AF7-49FB-B41D-48D110E843B0}" type="slidenum">
              <a:rPr lang="en-US" altLang="en-US"/>
              <a:pPr>
                <a:defRPr/>
              </a:pPr>
              <a:t>‹#›</a:t>
            </a:fld>
            <a:endParaRPr lang="en-US" altLang="en-US"/>
          </a:p>
        </p:txBody>
      </p:sp>
    </p:spTree>
    <p:extLst>
      <p:ext uri="{BB962C8B-B14F-4D97-AF65-F5344CB8AC3E}">
        <p14:creationId xmlns:p14="http://schemas.microsoft.com/office/powerpoint/2010/main" val="2727861752"/>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B3FA9DB-3FCB-4CB7-BD2D-A2C7C48A867B}" type="datetimeFigureOut">
              <a:rPr lang="en-US"/>
              <a:pPr>
                <a:defRPr/>
              </a:pPr>
              <a:t>1/22/2025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42F579-27FE-4CE6-AF2A-09DD195EE295}" type="slidenum">
              <a:rPr lang="en-US" altLang="en-US"/>
              <a:pPr>
                <a:defRPr/>
              </a:pPr>
              <a:t>‹#›</a:t>
            </a:fld>
            <a:endParaRPr lang="en-US" altLang="en-US"/>
          </a:p>
        </p:txBody>
      </p:sp>
    </p:spTree>
    <p:extLst>
      <p:ext uri="{BB962C8B-B14F-4D97-AF65-F5344CB8AC3E}">
        <p14:creationId xmlns:p14="http://schemas.microsoft.com/office/powerpoint/2010/main" val="3967410824"/>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46"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smtClean="0"/>
            </a:lvl1pPr>
          </a:lstStyle>
          <a:p>
            <a:pPr>
              <a:defRPr/>
            </a:pPr>
            <a:fld id="{D549DAF4-83B4-453F-B721-B98EB98DCF08}" type="datetimeFigureOut">
              <a:rPr lang="en-US"/>
              <a:pPr>
                <a:defRPr/>
              </a:pPr>
              <a:t>1/22/2025</a:t>
            </a:fld>
            <a:endParaRPr lang="en-US"/>
          </a:p>
        </p:txBody>
      </p:sp>
      <p:sp>
        <p:nvSpPr>
          <p:cNvPr id="5" name="Footer Placeholder 7"/>
          <p:cNvSpPr>
            <a:spLocks noGrp="1"/>
          </p:cNvSpPr>
          <p:nvPr>
            <p:ph type="ftr" sz="quarter" idx="11"/>
          </p:nvPr>
        </p:nvSpPr>
        <p:spPr/>
        <p:txBody>
          <a:bodyPr/>
          <a:lstStyle>
            <a:lvl1pPr>
              <a:defRPr smtClean="0"/>
            </a:lvl1pPr>
          </a:lstStyle>
          <a:p>
            <a:pPr>
              <a:defRPr/>
            </a:pPr>
            <a:endParaRPr lang="en-US"/>
          </a:p>
        </p:txBody>
      </p:sp>
      <p:sp>
        <p:nvSpPr>
          <p:cNvPr id="6" name="Slide Number Placeholder 8"/>
          <p:cNvSpPr>
            <a:spLocks noGrp="1"/>
          </p:cNvSpPr>
          <p:nvPr>
            <p:ph type="sldNum" sz="quarter" idx="12"/>
          </p:nvPr>
        </p:nvSpPr>
        <p:spPr/>
        <p:txBody>
          <a:bodyPr/>
          <a:lstStyle>
            <a:lvl1pPr>
              <a:defRPr smtClean="0"/>
            </a:lvl1pPr>
          </a:lstStyle>
          <a:p>
            <a:pPr>
              <a:defRPr/>
            </a:pPr>
            <a:fld id="{48E30284-3FB7-40AD-893C-348C11085EC7}" type="slidenum">
              <a:rPr lang="en-US" altLang="en-US"/>
              <a:pPr>
                <a:defRPr/>
              </a:pPr>
              <a:t>‹#›</a:t>
            </a:fld>
            <a:endParaRPr lang="en-US" altLang="en-US"/>
          </a:p>
        </p:txBody>
      </p:sp>
    </p:spTree>
    <p:extLst>
      <p:ext uri="{BB962C8B-B14F-4D97-AF65-F5344CB8AC3E}">
        <p14:creationId xmlns:p14="http://schemas.microsoft.com/office/powerpoint/2010/main" val="1488961756"/>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10" y="0"/>
            <a:ext cx="303847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147" y="0"/>
            <a:ext cx="4762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2"/>
            <a:ext cx="2400300" cy="2534343"/>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8885" y="4844702"/>
            <a:ext cx="1964531" cy="273844"/>
          </a:xfrm>
        </p:spPr>
        <p:txBody>
          <a:bodyPr/>
          <a:lstStyle>
            <a:lvl1pPr>
              <a:defRPr smtClean="0"/>
            </a:lvl1pPr>
          </a:lstStyle>
          <a:p>
            <a:pPr>
              <a:defRPr/>
            </a:pPr>
            <a:fld id="{57D90445-C4AD-42C9-8F99-3850253C1085}" type="datetimeFigureOut">
              <a:rPr lang="en-US"/>
              <a:pPr>
                <a:defRPr/>
              </a:pPr>
              <a:t>1/22/2025</a:t>
            </a:fld>
            <a:endParaRPr lang="en-US"/>
          </a:p>
        </p:txBody>
      </p:sp>
      <p:sp>
        <p:nvSpPr>
          <p:cNvPr id="8" name="Footer Placeholder 5"/>
          <p:cNvSpPr>
            <a:spLocks noGrp="1"/>
          </p:cNvSpPr>
          <p:nvPr>
            <p:ph type="ftr" sz="quarter" idx="11"/>
          </p:nvPr>
        </p:nvSpPr>
        <p:spPr>
          <a:xfrm>
            <a:off x="3600450" y="4844702"/>
            <a:ext cx="3486150" cy="273844"/>
          </a:xfrm>
        </p:spPr>
        <p:txBody>
          <a:bodyPr/>
          <a:lstStyle>
            <a:lvl1pPr algn="l">
              <a:defRPr smtClean="0">
                <a:solidFill>
                  <a:schemeClr val="tx2"/>
                </a:solidFill>
              </a:defRPr>
            </a:lvl1pPr>
          </a:lstStyle>
          <a:p>
            <a:pPr>
              <a:defRPr/>
            </a:pPr>
            <a:endParaRPr lang="en-US">
              <a:solidFill>
                <a:srgbClr val="455F51"/>
              </a:solidFill>
            </a:endParaRPr>
          </a:p>
        </p:txBody>
      </p:sp>
      <p:sp>
        <p:nvSpPr>
          <p:cNvPr id="9" name="Slide Number Placeholder 6"/>
          <p:cNvSpPr>
            <a:spLocks noGrp="1"/>
          </p:cNvSpPr>
          <p:nvPr>
            <p:ph type="sldNum" sz="quarter" idx="12"/>
          </p:nvPr>
        </p:nvSpPr>
        <p:spPr/>
        <p:txBody>
          <a:bodyPr/>
          <a:lstStyle>
            <a:lvl1pPr>
              <a:defRPr smtClean="0">
                <a:solidFill>
                  <a:schemeClr val="tx2"/>
                </a:solidFill>
              </a:defRPr>
            </a:lvl1pPr>
          </a:lstStyle>
          <a:p>
            <a:pPr>
              <a:defRPr/>
            </a:pPr>
            <a:fld id="{E314511A-7CD5-4678-A24D-9B6194EB7E0A}" type="slidenum">
              <a:rPr lang="en-US" altLang="en-US">
                <a:solidFill>
                  <a:srgbClr val="455F51"/>
                </a:solidFill>
              </a:rPr>
              <a:pPr>
                <a:defRPr/>
              </a:pPr>
              <a:t>‹#›</a:t>
            </a:fld>
            <a:endParaRPr lang="en-US" altLang="en-US">
              <a:solidFill>
                <a:srgbClr val="455F51"/>
              </a:solidFill>
            </a:endParaRPr>
          </a:p>
        </p:txBody>
      </p:sp>
    </p:spTree>
    <p:extLst>
      <p:ext uri="{BB962C8B-B14F-4D97-AF65-F5344CB8AC3E}">
        <p14:creationId xmlns:p14="http://schemas.microsoft.com/office/powerpoint/2010/main" val="930790797"/>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46"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6" y="3686177"/>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 y="2"/>
            <a:ext cx="9143989" cy="3686307"/>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smtClean="0"/>
            </a:lvl1pPr>
          </a:lstStyle>
          <a:p>
            <a:pPr>
              <a:defRPr/>
            </a:pPr>
            <a:fld id="{B39A93EC-4A4A-4293-9883-5D8E9B69AD24}" type="datetimeFigureOut">
              <a:rPr lang="en-US"/>
              <a:pPr>
                <a:defRPr/>
              </a:pPr>
              <a:t>1/22/2025</a:t>
            </a:fld>
            <a:endParaRPr lang="en-US"/>
          </a:p>
        </p:txBody>
      </p:sp>
      <p:sp>
        <p:nvSpPr>
          <p:cNvPr id="8" name="Footer Placeholder 5"/>
          <p:cNvSpPr>
            <a:spLocks noGrp="1"/>
          </p:cNvSpPr>
          <p:nvPr>
            <p:ph type="ftr" sz="quarter" idx="11"/>
          </p:nvPr>
        </p:nvSpPr>
        <p:spPr/>
        <p:txBody>
          <a:bodyPr/>
          <a:lstStyle>
            <a:lvl1pPr>
              <a:defRPr smtClean="0"/>
            </a:lvl1pPr>
          </a:lstStyle>
          <a:p>
            <a:pPr>
              <a:defRPr/>
            </a:pPr>
            <a:endParaRPr lang="en-US"/>
          </a:p>
        </p:txBody>
      </p:sp>
      <p:sp>
        <p:nvSpPr>
          <p:cNvPr id="9" name="Slide Number Placeholder 6"/>
          <p:cNvSpPr>
            <a:spLocks noGrp="1"/>
          </p:cNvSpPr>
          <p:nvPr>
            <p:ph type="sldNum" sz="quarter" idx="12"/>
          </p:nvPr>
        </p:nvSpPr>
        <p:spPr/>
        <p:txBody>
          <a:bodyPr/>
          <a:lstStyle>
            <a:lvl1pPr>
              <a:defRPr smtClean="0"/>
            </a:lvl1pPr>
          </a:lstStyle>
          <a:p>
            <a:pPr>
              <a:defRPr/>
            </a:pPr>
            <a:fld id="{5FCC1CBF-68C3-40E8-9E5F-41AEC1064243}" type="slidenum">
              <a:rPr lang="en-US" altLang="en-US"/>
              <a:pPr>
                <a:defRPr/>
              </a:pPr>
              <a:t>‹#›</a:t>
            </a:fld>
            <a:endParaRPr lang="en-US" altLang="en-US"/>
          </a:p>
        </p:txBody>
      </p:sp>
    </p:spTree>
    <p:extLst>
      <p:ext uri="{BB962C8B-B14F-4D97-AF65-F5344CB8AC3E}">
        <p14:creationId xmlns:p14="http://schemas.microsoft.com/office/powerpoint/2010/main" val="412002430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62"/>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638077675"/>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546F8B-90C3-4FC9-9379-1BE850829A13}" type="datetimeFigureOut">
              <a:rPr lang="en-US"/>
              <a:pPr>
                <a:defRPr/>
              </a:pPr>
              <a:t>1/22/2025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B60711-CFB9-4017-A211-C3E7359BAEC6}" type="slidenum">
              <a:rPr lang="en-US" altLang="en-US"/>
              <a:pPr>
                <a:defRPr/>
              </a:pPr>
              <a:t>‹#›</a:t>
            </a:fld>
            <a:endParaRPr lang="en-US" altLang="en-US"/>
          </a:p>
        </p:txBody>
      </p:sp>
    </p:spTree>
    <p:extLst>
      <p:ext uri="{BB962C8B-B14F-4D97-AF65-F5344CB8AC3E}">
        <p14:creationId xmlns:p14="http://schemas.microsoft.com/office/powerpoint/2010/main" val="698651225"/>
      </p:ext>
    </p:extLst>
  </p:cSld>
  <p:clrMapOvr>
    <a:masterClrMapping/>
  </p:clrMapOvr>
  <p:transition spd="slow">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46"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09237"/>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68" y="309237"/>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smtClean="0"/>
            </a:lvl1pPr>
          </a:lstStyle>
          <a:p>
            <a:pPr>
              <a:defRPr/>
            </a:pPr>
            <a:fld id="{ADE5F6DC-A222-4C18-A0F2-41C6FAF71400}" type="datetimeFigureOut">
              <a:rPr lang="en-US"/>
              <a:pPr>
                <a:defRPr/>
              </a:pPr>
              <a:t>1/22/2025</a:t>
            </a:fld>
            <a:endParaRPr lang="en-US"/>
          </a:p>
        </p:txBody>
      </p:sp>
      <p:sp>
        <p:nvSpPr>
          <p:cNvPr id="7" name="Footer Placeholder 4"/>
          <p:cNvSpPr>
            <a:spLocks noGrp="1"/>
          </p:cNvSpPr>
          <p:nvPr>
            <p:ph type="ftr" sz="quarter" idx="11"/>
          </p:nvPr>
        </p:nvSpPr>
        <p:spPr/>
        <p:txBody>
          <a:bodyPr/>
          <a:lstStyle>
            <a:lvl1pPr>
              <a:defRPr smtClean="0"/>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D27B98D8-E5F2-4D96-A4D5-8E4A06BB6732}" type="slidenum">
              <a:rPr lang="en-US" altLang="en-US"/>
              <a:pPr>
                <a:defRPr/>
              </a:pPr>
              <a:t>‹#›</a:t>
            </a:fld>
            <a:endParaRPr lang="en-US" altLang="en-US"/>
          </a:p>
        </p:txBody>
      </p:sp>
    </p:spTree>
    <p:extLst>
      <p:ext uri="{BB962C8B-B14F-4D97-AF65-F5344CB8AC3E}">
        <p14:creationId xmlns:p14="http://schemas.microsoft.com/office/powerpoint/2010/main" val="3222667390"/>
      </p:ext>
    </p:extLst>
  </p:cSld>
  <p:clrMapOvr>
    <a:masterClrMapping/>
  </p:clrMapOvr>
  <p:transition spd="slow">
    <p:push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1752DC-F3CC-4B61-B784-94236A8531D7}" type="datetimeFigureOut">
              <a:rPr lang="en-US"/>
              <a:pPr>
                <a:defRPr/>
              </a:pPr>
              <a:t>1/22/2025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8B3DF7-1421-4DAF-8041-6B79AC69C6B4}" type="slidenum">
              <a:rPr lang="en-US" altLang="en-US"/>
              <a:pPr>
                <a:defRPr/>
              </a:pPr>
              <a:t>‹#›</a:t>
            </a:fld>
            <a:endParaRPr lang="en-US" altLang="en-US"/>
          </a:p>
        </p:txBody>
      </p:sp>
    </p:spTree>
    <p:extLst>
      <p:ext uri="{BB962C8B-B14F-4D97-AF65-F5344CB8AC3E}">
        <p14:creationId xmlns:p14="http://schemas.microsoft.com/office/powerpoint/2010/main" val="1521914972"/>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32"/>
        <p:cNvGrpSpPr/>
        <p:nvPr/>
      </p:nvGrpSpPr>
      <p:grpSpPr>
        <a:xfrm>
          <a:off x="0" y="0"/>
          <a:ext cx="0" cy="0"/>
          <a:chOff x="0" y="0"/>
          <a:chExt cx="0" cy="0"/>
        </a:xfrm>
      </p:grpSpPr>
      <p:sp>
        <p:nvSpPr>
          <p:cNvPr id="72" name="Shape 72"/>
          <p:cNvSpPr txBox="1">
            <a:spLocks noGrp="1"/>
          </p:cNvSpPr>
          <p:nvPr>
            <p:ph type="ctrTitle"/>
          </p:nvPr>
        </p:nvSpPr>
        <p:spPr>
          <a:xfrm>
            <a:off x="2847975" y="3363481"/>
            <a:ext cx="5610300" cy="1159799"/>
          </a:xfrm>
          <a:prstGeom prst="rect">
            <a:avLst/>
          </a:prstGeom>
        </p:spPr>
        <p:txBody>
          <a:bodyPr lIns="121897" tIns="121897" rIns="121897" bIns="121897"/>
          <a:lstStyle>
            <a:lvl1pPr lvl="0" algn="r">
              <a:spcBef>
                <a:spcPts val="0"/>
              </a:spcBef>
              <a:buClr>
                <a:srgbClr val="FFFFFF"/>
              </a:buClr>
              <a:buSzPct val="100000"/>
              <a:defRPr sz="6400">
                <a:solidFill>
                  <a:srgbClr val="FFFFFF"/>
                </a:solidFill>
              </a:defRPr>
            </a:lvl1pPr>
            <a:lvl2pPr lvl="1" algn="r">
              <a:spcBef>
                <a:spcPts val="0"/>
              </a:spcBef>
              <a:buClr>
                <a:srgbClr val="FFFFFF"/>
              </a:buClr>
              <a:buSzPct val="100000"/>
              <a:defRPr sz="6400">
                <a:solidFill>
                  <a:srgbClr val="FFFFFF"/>
                </a:solidFill>
              </a:defRPr>
            </a:lvl2pPr>
            <a:lvl3pPr lvl="2" algn="r">
              <a:spcBef>
                <a:spcPts val="0"/>
              </a:spcBef>
              <a:buClr>
                <a:srgbClr val="FFFFFF"/>
              </a:buClr>
              <a:buSzPct val="100000"/>
              <a:defRPr sz="6400">
                <a:solidFill>
                  <a:srgbClr val="FFFFFF"/>
                </a:solidFill>
              </a:defRPr>
            </a:lvl3pPr>
            <a:lvl4pPr lvl="3" algn="r">
              <a:spcBef>
                <a:spcPts val="0"/>
              </a:spcBef>
              <a:buClr>
                <a:srgbClr val="FFFFFF"/>
              </a:buClr>
              <a:buSzPct val="100000"/>
              <a:defRPr sz="6400">
                <a:solidFill>
                  <a:srgbClr val="FFFFFF"/>
                </a:solidFill>
              </a:defRPr>
            </a:lvl4pPr>
            <a:lvl5pPr lvl="4" algn="r">
              <a:spcBef>
                <a:spcPts val="0"/>
              </a:spcBef>
              <a:buClr>
                <a:srgbClr val="FFFFFF"/>
              </a:buClr>
              <a:buSzPct val="100000"/>
              <a:defRPr sz="6400">
                <a:solidFill>
                  <a:srgbClr val="FFFFFF"/>
                </a:solidFill>
              </a:defRPr>
            </a:lvl5pPr>
            <a:lvl6pPr lvl="5" algn="r">
              <a:spcBef>
                <a:spcPts val="0"/>
              </a:spcBef>
              <a:buClr>
                <a:srgbClr val="FFFFFF"/>
              </a:buClr>
              <a:buSzPct val="100000"/>
              <a:defRPr sz="6400">
                <a:solidFill>
                  <a:srgbClr val="FFFFFF"/>
                </a:solidFill>
              </a:defRPr>
            </a:lvl6pPr>
            <a:lvl7pPr lvl="6" algn="r">
              <a:spcBef>
                <a:spcPts val="0"/>
              </a:spcBef>
              <a:buClr>
                <a:srgbClr val="FFFFFF"/>
              </a:buClr>
              <a:buSzPct val="100000"/>
              <a:defRPr sz="6400">
                <a:solidFill>
                  <a:srgbClr val="FFFFFF"/>
                </a:solidFill>
              </a:defRPr>
            </a:lvl7pPr>
            <a:lvl8pPr lvl="7" algn="r">
              <a:spcBef>
                <a:spcPts val="0"/>
              </a:spcBef>
              <a:buClr>
                <a:srgbClr val="FFFFFF"/>
              </a:buClr>
              <a:buSzPct val="100000"/>
              <a:defRPr sz="6400">
                <a:solidFill>
                  <a:srgbClr val="FFFFFF"/>
                </a:solidFill>
              </a:defRPr>
            </a:lvl8pPr>
            <a:lvl9pPr lvl="8" algn="r">
              <a:spcBef>
                <a:spcPts val="0"/>
              </a:spcBef>
              <a:buClr>
                <a:srgbClr val="FFFFFF"/>
              </a:buClr>
              <a:buSzPct val="100000"/>
              <a:defRPr sz="6400">
                <a:solidFill>
                  <a:srgbClr val="FFFFFF"/>
                </a:solidFill>
              </a:defRPr>
            </a:lvl9pPr>
          </a:lstStyle>
          <a:p>
            <a:endParaRPr/>
          </a:p>
        </p:txBody>
      </p:sp>
    </p:spTree>
    <p:extLst>
      <p:ext uri="{BB962C8B-B14F-4D97-AF65-F5344CB8AC3E}">
        <p14:creationId xmlns:p14="http://schemas.microsoft.com/office/powerpoint/2010/main" val="2590552186"/>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047750" y="634125"/>
            <a:ext cx="6996600" cy="715800"/>
          </a:xfrm>
          <a:prstGeom prst="rect">
            <a:avLst/>
          </a:prstGeom>
        </p:spPr>
        <p:txBody>
          <a:bodyPr lIns="121897" tIns="121897" rIns="121897" bIns="121897"/>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1" name="Shape 201"/>
          <p:cNvSpPr txBox="1">
            <a:spLocks noGrp="1"/>
          </p:cNvSpPr>
          <p:nvPr>
            <p:ph type="body" idx="1"/>
          </p:nvPr>
        </p:nvSpPr>
        <p:spPr>
          <a:xfrm>
            <a:off x="1131534" y="1552950"/>
            <a:ext cx="3339899" cy="2665799"/>
          </a:xfrm>
          <a:prstGeom prst="rect">
            <a:avLst/>
          </a:prstGeom>
        </p:spPr>
        <p:txBody>
          <a:bodyPr lIns="121897" tIns="121897" rIns="121897" bIns="121897"/>
          <a:lstStyle>
            <a:lvl1pPr lvl="0">
              <a:spcBef>
                <a:spcPts val="0"/>
              </a:spcBef>
              <a:buSzPct val="100000"/>
              <a:defRPr sz="2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2" name="Shape 202"/>
          <p:cNvSpPr txBox="1">
            <a:spLocks noGrp="1"/>
          </p:cNvSpPr>
          <p:nvPr>
            <p:ph type="body" idx="2"/>
          </p:nvPr>
        </p:nvSpPr>
        <p:spPr>
          <a:xfrm>
            <a:off x="4672603" y="1552950"/>
            <a:ext cx="3339899" cy="2665799"/>
          </a:xfrm>
          <a:prstGeom prst="rect">
            <a:avLst/>
          </a:prstGeom>
        </p:spPr>
        <p:txBody>
          <a:bodyPr lIns="121897" tIns="121897" rIns="121897" bIns="121897"/>
          <a:lstStyle>
            <a:lvl1pPr lvl="0">
              <a:spcBef>
                <a:spcPts val="0"/>
              </a:spcBef>
              <a:buSzPct val="100000"/>
              <a:defRPr sz="24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2681791773"/>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42"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066" y="325755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569214"/>
            <a:ext cx="7543800" cy="267462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smtClean="0"/>
            </a:lvl1pPr>
          </a:lstStyle>
          <a:p>
            <a:pPr>
              <a:defRPr/>
            </a:pPr>
            <a:fld id="{24DBDDEF-A13B-4136-B2B0-EF9DCBCD2A11}"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16A50A5C-2307-4C72-BCCE-5E45D6505FE5}" type="slidenum">
              <a:rPr lang="en-US" altLang="en-US"/>
              <a:pPr>
                <a:defRPr/>
              </a:pPr>
              <a:t>‹#›</a:t>
            </a:fld>
            <a:endParaRPr lang="en-US" altLang="en-US"/>
          </a:p>
        </p:txBody>
      </p:sp>
    </p:spTree>
    <p:extLst>
      <p:ext uri="{BB962C8B-B14F-4D97-AF65-F5344CB8AC3E}">
        <p14:creationId xmlns:p14="http://schemas.microsoft.com/office/powerpoint/2010/main" val="2454185316"/>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8D2CC94-05D3-409B-8E5C-95B6AC82A94A}" type="datetimeFigureOut">
              <a:rPr lang="en-US"/>
              <a:pPr>
                <a:defRPr/>
              </a:pPr>
              <a:t>1/22/2025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0B517B-8C9E-411A-B62A-63E2F6BCFE2D}" type="slidenum">
              <a:rPr lang="en-US" altLang="en-US"/>
              <a:pPr>
                <a:defRPr/>
              </a:pPr>
              <a:t>‹#›</a:t>
            </a:fld>
            <a:endParaRPr lang="en-US" altLang="en-US"/>
          </a:p>
        </p:txBody>
      </p:sp>
    </p:spTree>
    <p:extLst>
      <p:ext uri="{BB962C8B-B14F-4D97-AF65-F5344CB8AC3E}">
        <p14:creationId xmlns:p14="http://schemas.microsoft.com/office/powerpoint/2010/main" val="630785760"/>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390"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42" y="4750595"/>
            <a:ext cx="9141619" cy="47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906066" y="3257550"/>
            <a:ext cx="740687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569214"/>
            <a:ext cx="7543800" cy="267462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smtClean="0"/>
            </a:lvl1pPr>
          </a:lstStyle>
          <a:p>
            <a:pPr>
              <a:defRPr/>
            </a:pPr>
            <a:fld id="{FF3CE763-AF88-4967-B7D7-A54E927CC291}"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D1F2B0DC-E65A-439E-AA8B-DA3F4620CF9E}" type="slidenum">
              <a:rPr lang="en-US" altLang="en-US"/>
              <a:pPr>
                <a:defRPr/>
              </a:pPr>
              <a:t>‹#›</a:t>
            </a:fld>
            <a:endParaRPr lang="en-US" altLang="en-US"/>
          </a:p>
        </p:txBody>
      </p:sp>
    </p:spTree>
    <p:extLst>
      <p:ext uri="{BB962C8B-B14F-4D97-AF65-F5344CB8AC3E}">
        <p14:creationId xmlns:p14="http://schemas.microsoft.com/office/powerpoint/2010/main" val="3069122899"/>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5"/>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3AEDC0C-3BFD-475B-AA4A-E561C26983DD}" type="datetimeFigureOut">
              <a:rPr lang="en-US"/>
              <a:pPr>
                <a:defRPr/>
              </a:pPr>
              <a:t>1/22/2025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EE66C-722E-4C4F-B453-19417663AFF8}" type="slidenum">
              <a:rPr lang="en-US" altLang="en-US"/>
              <a:pPr>
                <a:defRPr/>
              </a:pPr>
              <a:t>‹#›</a:t>
            </a:fld>
            <a:endParaRPr lang="en-US" altLang="en-US"/>
          </a:p>
        </p:txBody>
      </p:sp>
    </p:spTree>
    <p:extLst>
      <p:ext uri="{BB962C8B-B14F-4D97-AF65-F5344CB8AC3E}">
        <p14:creationId xmlns:p14="http://schemas.microsoft.com/office/powerpoint/2010/main" val="647661208"/>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5"/>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51"/>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51"/>
            <a:ext cx="3703320" cy="55221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C18FD27-3765-4372-BFF1-B9BB82E0FE02}" type="datetimeFigureOut">
              <a:rPr lang="en-US"/>
              <a:pPr>
                <a:defRPr/>
              </a:pPr>
              <a:t>1/22/2025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DDB27F-3AF7-49FB-B41D-48D110E843B0}" type="slidenum">
              <a:rPr lang="en-US" altLang="en-US"/>
              <a:pPr>
                <a:defRPr/>
              </a:pPr>
              <a:t>‹#›</a:t>
            </a:fld>
            <a:endParaRPr lang="en-US" altLang="en-US"/>
          </a:p>
        </p:txBody>
      </p:sp>
    </p:spTree>
    <p:extLst>
      <p:ext uri="{BB962C8B-B14F-4D97-AF65-F5344CB8AC3E}">
        <p14:creationId xmlns:p14="http://schemas.microsoft.com/office/powerpoint/2010/main" val="306401881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10.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heme" Target="../theme/theme11.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theme" Target="../theme/theme12.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7.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8.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theme" Target="../theme/theme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31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smtClean="0"/>
              <a:t>1/22/2025</a:t>
            </a:fld>
            <a:endParaRPr lang="en-US"/>
          </a:p>
        </p:txBody>
      </p:sp>
      <p:sp>
        <p:nvSpPr>
          <p:cNvPr id="5" name="Footer Placeholder 4"/>
          <p:cNvSpPr>
            <a:spLocks noGrp="1"/>
          </p:cNvSpPr>
          <p:nvPr>
            <p:ph type="ftr" sz="quarter" idx="3"/>
          </p:nvPr>
        </p:nvSpPr>
        <p:spPr>
          <a:xfrm>
            <a:off x="3124200" y="476731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31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smtClean="0"/>
              <a:t>‹#›</a:t>
            </a:fld>
            <a:endParaRPr lang="en-US"/>
          </a:p>
        </p:txBody>
      </p:sp>
    </p:spTree>
    <p:extLst>
      <p:ext uri="{BB962C8B-B14F-4D97-AF65-F5344CB8AC3E}">
        <p14:creationId xmlns:p14="http://schemas.microsoft.com/office/powerpoint/2010/main" val="2800661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722" y="215506"/>
            <a:ext cx="7543800" cy="10870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822722" y="1384707"/>
            <a:ext cx="7543800" cy="301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723" y="4844690"/>
            <a:ext cx="1854994"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smtClean="0">
                <a:solidFill>
                  <a:srgbClr val="FFFFFF"/>
                </a:solidFill>
                <a:latin typeface="Calibri" pitchFamily="34" charset="0"/>
                <a:cs typeface="Arial" pitchFamily="34" charset="0"/>
              </a:defRPr>
            </a:lvl1pPr>
          </a:lstStyle>
          <a:p>
            <a:pPr defTabSz="457200" fontAlgn="base">
              <a:spcBef>
                <a:spcPct val="0"/>
              </a:spcBef>
              <a:spcAft>
                <a:spcPct val="0"/>
              </a:spcAft>
              <a:defRPr/>
            </a:pPr>
            <a:fld id="{3A8D8C92-EE94-4C85-888F-C571A24953E5}" type="datetimeFigureOut">
              <a:rPr lang="en-US"/>
              <a:pPr defTabSz="457200" fontAlgn="base">
                <a:spcBef>
                  <a:spcPct val="0"/>
                </a:spcBef>
                <a:spcAft>
                  <a:spcPct val="0"/>
                </a:spcAft>
                <a:defRPr/>
              </a:pPr>
              <a:t>1/22/2025</a:t>
            </a:fld>
            <a:endParaRPr lang="en-US"/>
          </a:p>
        </p:txBody>
      </p:sp>
      <p:sp>
        <p:nvSpPr>
          <p:cNvPr id="5" name="Footer Placeholder 4"/>
          <p:cNvSpPr>
            <a:spLocks noGrp="1"/>
          </p:cNvSpPr>
          <p:nvPr>
            <p:ph type="ftr" sz="quarter" idx="3"/>
          </p:nvPr>
        </p:nvSpPr>
        <p:spPr>
          <a:xfrm>
            <a:off x="2764640" y="4844690"/>
            <a:ext cx="3617119" cy="273844"/>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smtClean="0">
                <a:solidFill>
                  <a:srgbClr val="FFFFFF"/>
                </a:solidFill>
                <a:latin typeface="Calibri" pitchFamily="34" charset="0"/>
                <a:cs typeface="Arial" pitchFamily="34" charset="0"/>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7425931" y="4844690"/>
            <a:ext cx="983456"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FFFFFF"/>
                </a:solidFill>
                <a:latin typeface="Calibri" pitchFamily="34" charset="0"/>
                <a:cs typeface="Arial" pitchFamily="34" charset="0"/>
              </a:defRPr>
            </a:lvl1pPr>
          </a:lstStyle>
          <a:p>
            <a:pPr defTabSz="457200" fontAlgn="base">
              <a:spcBef>
                <a:spcPct val="0"/>
              </a:spcBef>
              <a:spcAft>
                <a:spcPct val="0"/>
              </a:spcAft>
              <a:defRPr/>
            </a:pPr>
            <a:fld id="{1A3EF4CB-079F-4302-B67F-43A987E3E595}" type="slidenum">
              <a:rPr lang="en-US" altLang="en-US"/>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29671611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transition spd="slow">
    <p:push dir="u"/>
  </p:transition>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722" y="215506"/>
            <a:ext cx="7543800" cy="10870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822722" y="1384707"/>
            <a:ext cx="7543800" cy="301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723" y="4844681"/>
            <a:ext cx="1854994"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smtClean="0">
                <a:solidFill>
                  <a:srgbClr val="FFFFFF"/>
                </a:solidFill>
                <a:latin typeface="Calibri" pitchFamily="34" charset="0"/>
                <a:cs typeface="Arial" pitchFamily="34" charset="0"/>
              </a:defRPr>
            </a:lvl1pPr>
          </a:lstStyle>
          <a:p>
            <a:pPr defTabSz="457200" fontAlgn="base">
              <a:spcBef>
                <a:spcPct val="0"/>
              </a:spcBef>
              <a:spcAft>
                <a:spcPct val="0"/>
              </a:spcAft>
              <a:defRPr/>
            </a:pPr>
            <a:fld id="{3A8D8C92-EE94-4C85-888F-C571A24953E5}" type="datetimeFigureOut">
              <a:rPr lang="en-US"/>
              <a:pPr defTabSz="457200" fontAlgn="base">
                <a:spcBef>
                  <a:spcPct val="0"/>
                </a:spcBef>
                <a:spcAft>
                  <a:spcPct val="0"/>
                </a:spcAft>
                <a:defRPr/>
              </a:pPr>
              <a:t>1/22/2025</a:t>
            </a:fld>
            <a:endParaRPr lang="en-US"/>
          </a:p>
        </p:txBody>
      </p:sp>
      <p:sp>
        <p:nvSpPr>
          <p:cNvPr id="5" name="Footer Placeholder 4"/>
          <p:cNvSpPr>
            <a:spLocks noGrp="1"/>
          </p:cNvSpPr>
          <p:nvPr>
            <p:ph type="ftr" sz="quarter" idx="3"/>
          </p:nvPr>
        </p:nvSpPr>
        <p:spPr>
          <a:xfrm>
            <a:off x="2764640" y="4844681"/>
            <a:ext cx="3617119" cy="273844"/>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smtClean="0">
                <a:solidFill>
                  <a:srgbClr val="FFFFFF"/>
                </a:solidFill>
                <a:latin typeface="Calibri" pitchFamily="34" charset="0"/>
                <a:cs typeface="Arial" pitchFamily="34" charset="0"/>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7425931" y="4844681"/>
            <a:ext cx="983456"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FFFFFF"/>
                </a:solidFill>
                <a:latin typeface="Calibri" pitchFamily="34" charset="0"/>
                <a:cs typeface="Arial" pitchFamily="34" charset="0"/>
              </a:defRPr>
            </a:lvl1pPr>
          </a:lstStyle>
          <a:p>
            <a:pPr defTabSz="457200" fontAlgn="base">
              <a:spcBef>
                <a:spcPct val="0"/>
              </a:spcBef>
              <a:spcAft>
                <a:spcPct val="0"/>
              </a:spcAft>
              <a:defRPr/>
            </a:pPr>
            <a:fld id="{1A3EF4CB-079F-4302-B67F-43A987E3E595}" type="slidenum">
              <a:rPr lang="en-US" altLang="en-US"/>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219442993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ransition spd="slow">
    <p:push dir="u"/>
  </p:transition>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722" y="215506"/>
            <a:ext cx="7543800" cy="10870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822722" y="1384700"/>
            <a:ext cx="7543800" cy="301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723" y="4844666"/>
            <a:ext cx="1854994"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smtClean="0">
                <a:solidFill>
                  <a:srgbClr val="FFFFFF"/>
                </a:solidFill>
                <a:latin typeface="Calibri" pitchFamily="34" charset="0"/>
                <a:cs typeface="Arial" pitchFamily="34" charset="0"/>
              </a:defRPr>
            </a:lvl1pPr>
          </a:lstStyle>
          <a:p>
            <a:pPr defTabSz="457200" fontAlgn="base">
              <a:spcBef>
                <a:spcPct val="0"/>
              </a:spcBef>
              <a:spcAft>
                <a:spcPct val="0"/>
              </a:spcAft>
              <a:defRPr/>
            </a:pPr>
            <a:fld id="{3A8D8C92-EE94-4C85-888F-C571A24953E5}" type="datetimeFigureOut">
              <a:rPr lang="en-US"/>
              <a:pPr defTabSz="457200" fontAlgn="base">
                <a:spcBef>
                  <a:spcPct val="0"/>
                </a:spcBef>
                <a:spcAft>
                  <a:spcPct val="0"/>
                </a:spcAft>
                <a:defRPr/>
              </a:pPr>
              <a:t>1/22/2025</a:t>
            </a:fld>
            <a:endParaRPr lang="en-US"/>
          </a:p>
        </p:txBody>
      </p:sp>
      <p:sp>
        <p:nvSpPr>
          <p:cNvPr id="5" name="Footer Placeholder 4"/>
          <p:cNvSpPr>
            <a:spLocks noGrp="1"/>
          </p:cNvSpPr>
          <p:nvPr>
            <p:ph type="ftr" sz="quarter" idx="3"/>
          </p:nvPr>
        </p:nvSpPr>
        <p:spPr>
          <a:xfrm>
            <a:off x="2764640" y="4844666"/>
            <a:ext cx="3617119" cy="273844"/>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smtClean="0">
                <a:solidFill>
                  <a:srgbClr val="FFFFFF"/>
                </a:solidFill>
                <a:latin typeface="Calibri" pitchFamily="34" charset="0"/>
                <a:cs typeface="Arial" pitchFamily="34" charset="0"/>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7425931" y="4844666"/>
            <a:ext cx="983456"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FFFFFF"/>
                </a:solidFill>
                <a:latin typeface="Calibri" pitchFamily="34" charset="0"/>
                <a:cs typeface="Arial" pitchFamily="34" charset="0"/>
              </a:defRPr>
            </a:lvl1pPr>
          </a:lstStyle>
          <a:p>
            <a:pPr defTabSz="457200" fontAlgn="base">
              <a:spcBef>
                <a:spcPct val="0"/>
              </a:spcBef>
              <a:spcAft>
                <a:spcPct val="0"/>
              </a:spcAft>
              <a:defRPr/>
            </a:pPr>
            <a:fld id="{1A3EF4CB-079F-4302-B67F-43A987E3E595}" type="slidenum">
              <a:rPr lang="en-US" altLang="en-US"/>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373191583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transition spd="slow">
    <p:push dir="u"/>
  </p:transition>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5"/>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75"/>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fld id="{BD8E2A6A-2E44-4FCB-A9AA-4D361102B2E1}" type="datetimeFigureOut">
              <a:rPr lang="en-US" smtClean="0">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75"/>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75"/>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fld id="{386D0CD2-FF2B-4CBE-A55E-B32F673C84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81284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spd="slow">
    <p:push dir="u"/>
  </p:transition>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31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31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31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067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31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31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31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067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31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31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31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0676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31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31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31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0676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31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1/22/2025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31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31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0676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722" y="215506"/>
            <a:ext cx="7543800" cy="10870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822722" y="1384707"/>
            <a:ext cx="7543800" cy="301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723" y="4844708"/>
            <a:ext cx="1854994"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smtClean="0">
                <a:solidFill>
                  <a:srgbClr val="FFFFFF"/>
                </a:solidFill>
                <a:latin typeface="Calibri" pitchFamily="34" charset="0"/>
                <a:cs typeface="Arial" pitchFamily="34" charset="0"/>
              </a:defRPr>
            </a:lvl1pPr>
          </a:lstStyle>
          <a:p>
            <a:pPr defTabSz="457200" fontAlgn="base">
              <a:spcBef>
                <a:spcPct val="0"/>
              </a:spcBef>
              <a:spcAft>
                <a:spcPct val="0"/>
              </a:spcAft>
              <a:defRPr/>
            </a:pPr>
            <a:fld id="{3A8D8C92-EE94-4C85-888F-C571A24953E5}" type="datetimeFigureOut">
              <a:rPr lang="en-US"/>
              <a:pPr defTabSz="457200" fontAlgn="base">
                <a:spcBef>
                  <a:spcPct val="0"/>
                </a:spcBef>
                <a:spcAft>
                  <a:spcPct val="0"/>
                </a:spcAft>
                <a:defRPr/>
              </a:pPr>
              <a:t>1/22/2025</a:t>
            </a:fld>
            <a:endParaRPr lang="en-US"/>
          </a:p>
        </p:txBody>
      </p:sp>
      <p:sp>
        <p:nvSpPr>
          <p:cNvPr id="5" name="Footer Placeholder 4"/>
          <p:cNvSpPr>
            <a:spLocks noGrp="1"/>
          </p:cNvSpPr>
          <p:nvPr>
            <p:ph type="ftr" sz="quarter" idx="3"/>
          </p:nvPr>
        </p:nvSpPr>
        <p:spPr>
          <a:xfrm>
            <a:off x="2764640" y="4844708"/>
            <a:ext cx="3617119" cy="273844"/>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smtClean="0">
                <a:solidFill>
                  <a:srgbClr val="FFFFFF"/>
                </a:solidFill>
                <a:latin typeface="Calibri" pitchFamily="34" charset="0"/>
                <a:cs typeface="Arial" pitchFamily="34" charset="0"/>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7425931" y="4844708"/>
            <a:ext cx="983456"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FFFFFF"/>
                </a:solidFill>
                <a:latin typeface="Calibri" pitchFamily="34" charset="0"/>
                <a:cs typeface="Arial" pitchFamily="34" charset="0"/>
              </a:defRPr>
            </a:lvl1pPr>
          </a:lstStyle>
          <a:p>
            <a:pPr defTabSz="457200" fontAlgn="base">
              <a:spcBef>
                <a:spcPct val="0"/>
              </a:spcBef>
              <a:spcAft>
                <a:spcPct val="0"/>
              </a:spcAft>
              <a:defRPr/>
            </a:pPr>
            <a:fld id="{1A3EF4CB-079F-4302-B67F-43A987E3E595}" type="slidenum">
              <a:rPr lang="en-US" altLang="en-US"/>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42870899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ransition spd="slow">
    <p:push dir="u"/>
  </p:transition>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722" y="215506"/>
            <a:ext cx="7543800" cy="10870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822722" y="1384707"/>
            <a:ext cx="7543800" cy="301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723" y="4844702"/>
            <a:ext cx="1854994"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smtClean="0">
                <a:solidFill>
                  <a:srgbClr val="FFFFFF"/>
                </a:solidFill>
                <a:latin typeface="Calibri" pitchFamily="34" charset="0"/>
                <a:cs typeface="Arial" pitchFamily="34" charset="0"/>
              </a:defRPr>
            </a:lvl1pPr>
          </a:lstStyle>
          <a:p>
            <a:pPr defTabSz="457200" fontAlgn="base">
              <a:spcBef>
                <a:spcPct val="0"/>
              </a:spcBef>
              <a:spcAft>
                <a:spcPct val="0"/>
              </a:spcAft>
              <a:defRPr/>
            </a:pPr>
            <a:fld id="{3A8D8C92-EE94-4C85-888F-C571A24953E5}" type="datetimeFigureOut">
              <a:rPr lang="en-US"/>
              <a:pPr defTabSz="457200" fontAlgn="base">
                <a:spcBef>
                  <a:spcPct val="0"/>
                </a:spcBef>
                <a:spcAft>
                  <a:spcPct val="0"/>
                </a:spcAft>
                <a:defRPr/>
              </a:pPr>
              <a:t>1/22/2025</a:t>
            </a:fld>
            <a:endParaRPr lang="en-US"/>
          </a:p>
        </p:txBody>
      </p:sp>
      <p:sp>
        <p:nvSpPr>
          <p:cNvPr id="5" name="Footer Placeholder 4"/>
          <p:cNvSpPr>
            <a:spLocks noGrp="1"/>
          </p:cNvSpPr>
          <p:nvPr>
            <p:ph type="ftr" sz="quarter" idx="3"/>
          </p:nvPr>
        </p:nvSpPr>
        <p:spPr>
          <a:xfrm>
            <a:off x="2764640" y="4844702"/>
            <a:ext cx="3617119" cy="273844"/>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smtClean="0">
                <a:solidFill>
                  <a:srgbClr val="FFFFFF"/>
                </a:solidFill>
                <a:latin typeface="Calibri" pitchFamily="34" charset="0"/>
                <a:cs typeface="Arial" pitchFamily="34" charset="0"/>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7425931" y="4844702"/>
            <a:ext cx="983456"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FFFFFF"/>
                </a:solidFill>
                <a:latin typeface="Calibri" pitchFamily="34" charset="0"/>
                <a:cs typeface="Arial" pitchFamily="34" charset="0"/>
              </a:defRPr>
            </a:lvl1pPr>
          </a:lstStyle>
          <a:p>
            <a:pPr defTabSz="457200" fontAlgn="base">
              <a:spcBef>
                <a:spcPct val="0"/>
              </a:spcBef>
              <a:spcAft>
                <a:spcPct val="0"/>
              </a:spcAft>
              <a:defRPr/>
            </a:pPr>
            <a:fld id="{1A3EF4CB-079F-4302-B67F-43A987E3E595}" type="slidenum">
              <a:rPr lang="en-US" altLang="en-US"/>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216684163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transition spd="slow">
    <p:push dir="u"/>
  </p:transition>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722" y="215506"/>
            <a:ext cx="7543800" cy="10870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822722" y="1384707"/>
            <a:ext cx="7543800" cy="301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22723" y="4844696"/>
            <a:ext cx="1854994"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900" smtClean="0">
                <a:solidFill>
                  <a:srgbClr val="FFFFFF"/>
                </a:solidFill>
                <a:latin typeface="Calibri" pitchFamily="34" charset="0"/>
                <a:cs typeface="Arial" pitchFamily="34" charset="0"/>
              </a:defRPr>
            </a:lvl1pPr>
          </a:lstStyle>
          <a:p>
            <a:pPr defTabSz="457200" fontAlgn="base">
              <a:spcBef>
                <a:spcPct val="0"/>
              </a:spcBef>
              <a:spcAft>
                <a:spcPct val="0"/>
              </a:spcAft>
              <a:defRPr/>
            </a:pPr>
            <a:fld id="{3A8D8C92-EE94-4C85-888F-C571A24953E5}" type="datetimeFigureOut">
              <a:rPr lang="en-US"/>
              <a:pPr defTabSz="457200" fontAlgn="base">
                <a:spcBef>
                  <a:spcPct val="0"/>
                </a:spcBef>
                <a:spcAft>
                  <a:spcPct val="0"/>
                </a:spcAft>
                <a:defRPr/>
              </a:pPr>
              <a:t>1/22/2025</a:t>
            </a:fld>
            <a:endParaRPr lang="en-US"/>
          </a:p>
        </p:txBody>
      </p:sp>
      <p:sp>
        <p:nvSpPr>
          <p:cNvPr id="5" name="Footer Placeholder 4"/>
          <p:cNvSpPr>
            <a:spLocks noGrp="1"/>
          </p:cNvSpPr>
          <p:nvPr>
            <p:ph type="ftr" sz="quarter" idx="3"/>
          </p:nvPr>
        </p:nvSpPr>
        <p:spPr>
          <a:xfrm>
            <a:off x="2764640" y="4844696"/>
            <a:ext cx="3617119" cy="273844"/>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smtClean="0">
                <a:solidFill>
                  <a:srgbClr val="FFFFFF"/>
                </a:solidFill>
                <a:latin typeface="Calibri" pitchFamily="34" charset="0"/>
                <a:cs typeface="Arial" pitchFamily="34" charset="0"/>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7425931" y="4844696"/>
            <a:ext cx="983456"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FFFFFF"/>
                </a:solidFill>
                <a:latin typeface="Calibri" pitchFamily="34" charset="0"/>
                <a:cs typeface="Arial" pitchFamily="34" charset="0"/>
              </a:defRPr>
            </a:lvl1pPr>
          </a:lstStyle>
          <a:p>
            <a:pPr defTabSz="457200" fontAlgn="base">
              <a:spcBef>
                <a:spcPct val="0"/>
              </a:spcBef>
              <a:spcAft>
                <a:spcPct val="0"/>
              </a:spcAft>
              <a:defRPr/>
            </a:pPr>
            <a:fld id="{1A3EF4CB-079F-4302-B67F-43A987E3E595}" type="slidenum">
              <a:rPr lang="en-US" altLang="en-US"/>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val="260193216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ransition spd="slow">
    <p:push dir="u"/>
  </p:transition>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9.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94.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10.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slide" Target="slide4.xml"/><Relationship Id="rId7" Type="http://schemas.openxmlformats.org/officeDocument/2006/relationships/image" Target="../media/image7.png"/><Relationship Id="rId12"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image" Target="../media/image5.jpg"/><Relationship Id="rId16"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7.xml"/><Relationship Id="rId5" Type="http://schemas.microsoft.com/office/2007/relationships/hdphoto" Target="../media/hdphoto1.wdp"/><Relationship Id="rId15" Type="http://schemas.openxmlformats.org/officeDocument/2006/relationships/image" Target="../media/image10.jpg"/><Relationship Id="rId10" Type="http://schemas.openxmlformats.org/officeDocument/2006/relationships/image" Target="../media/image8.jpg"/><Relationship Id="rId19" Type="http://schemas.openxmlformats.org/officeDocument/2006/relationships/slide" Target="slide10.xml"/><Relationship Id="rId4" Type="http://schemas.openxmlformats.org/officeDocument/2006/relationships/image" Target="../media/image6.png"/><Relationship Id="rId9" Type="http://schemas.openxmlformats.org/officeDocument/2006/relationships/slide" Target="slide6.xml"/><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2.jpg"/><Relationship Id="rId12" Type="http://schemas.openxmlformats.org/officeDocument/2006/relationships/image" Target="../media/image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14.png"/><Relationship Id="rId5" Type="http://schemas.openxmlformats.org/officeDocument/2006/relationships/slideLayout" Target="../slideLayouts/slideLayout7.xml"/><Relationship Id="rId15" Type="http://schemas.openxmlformats.org/officeDocument/2006/relationships/image" Target="../media/image16.png"/><Relationship Id="rId10" Type="http://schemas.microsoft.com/office/2007/relationships/hdphoto" Target="../media/hdphoto5.wdp"/><Relationship Id="rId4" Type="http://schemas.openxmlformats.org/officeDocument/2006/relationships/audio" Target="../media/media3.mp3"/><Relationship Id="rId9" Type="http://schemas.openxmlformats.org/officeDocument/2006/relationships/image" Target="../media/image13.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microsoft.com/office/2007/relationships/media" Target="../media/media3.mp3"/><Relationship Id="rId7" Type="http://schemas.openxmlformats.org/officeDocument/2006/relationships/image" Target="../media/image17.jpg"/><Relationship Id="rId12" Type="http://schemas.openxmlformats.org/officeDocument/2006/relationships/slide" Target="slide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18.xml"/><Relationship Id="rId15"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audio" Target="../media/media3.mp3"/><Relationship Id="rId9" Type="http://schemas.openxmlformats.org/officeDocument/2006/relationships/image" Target="../media/image4.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jpeg"/><Relationship Id="rId3" Type="http://schemas.microsoft.com/office/2007/relationships/media" Target="../media/media3.mp3"/><Relationship Id="rId7" Type="http://schemas.openxmlformats.org/officeDocument/2006/relationships/image" Target="../media/image19.jpg"/><Relationship Id="rId12" Type="http://schemas.openxmlformats.org/officeDocument/2006/relationships/slide" Target="slide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62.xml"/><Relationship Id="rId10" Type="http://schemas.openxmlformats.org/officeDocument/2006/relationships/image" Target="../media/image15.png"/><Relationship Id="rId4" Type="http://schemas.openxmlformats.org/officeDocument/2006/relationships/audio" Target="../media/media3.mp3"/><Relationship Id="rId9" Type="http://schemas.openxmlformats.org/officeDocument/2006/relationships/image" Target="../media/image4.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2.png"/><Relationship Id="rId3" Type="http://schemas.microsoft.com/office/2007/relationships/media" Target="../media/media3.mp3"/><Relationship Id="rId7" Type="http://schemas.openxmlformats.org/officeDocument/2006/relationships/image" Target="../media/image21.jpg"/><Relationship Id="rId12" Type="http://schemas.openxmlformats.org/officeDocument/2006/relationships/slide" Target="slide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51.xml"/><Relationship Id="rId15"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audio" Target="../media/media3.mp3"/><Relationship Id="rId9" Type="http://schemas.openxmlformats.org/officeDocument/2006/relationships/image" Target="../media/image4.png"/><Relationship Id="rId14" Type="http://schemas.microsoft.com/office/2007/relationships/hdphoto" Target="../media/hdphoto8.wdp"/></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0.jpg"/><Relationship Id="rId3" Type="http://schemas.microsoft.com/office/2007/relationships/media" Target="../media/media3.mp3"/><Relationship Id="rId7" Type="http://schemas.openxmlformats.org/officeDocument/2006/relationships/image" Target="../media/image23.jpg"/><Relationship Id="rId12" Type="http://schemas.openxmlformats.org/officeDocument/2006/relationships/slide" Target="slide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29.xml"/><Relationship Id="rId10" Type="http://schemas.openxmlformats.org/officeDocument/2006/relationships/image" Target="../media/image15.png"/><Relationship Id="rId4" Type="http://schemas.openxmlformats.org/officeDocument/2006/relationships/audio" Target="../media/media3.mp3"/><Relationship Id="rId9" Type="http://schemas.openxmlformats.org/officeDocument/2006/relationships/image" Target="../media/image4.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png"/><Relationship Id="rId3" Type="http://schemas.microsoft.com/office/2007/relationships/media" Target="../media/media3.mp3"/><Relationship Id="rId7" Type="http://schemas.openxmlformats.org/officeDocument/2006/relationships/image" Target="../media/image24.jpg"/><Relationship Id="rId12" Type="http://schemas.openxmlformats.org/officeDocument/2006/relationships/slide" Target="slide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40.xml"/><Relationship Id="rId15"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audio" Target="../media/media3.mp3"/><Relationship Id="rId9" Type="http://schemas.openxmlformats.org/officeDocument/2006/relationships/image" Target="../media/image4.png"/><Relationship Id="rId1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0" y="571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3"/>
          <p:cNvSpPr>
            <a:spLocks noChangeArrowheads="1" noChangeShapeType="1" noTextEdit="1"/>
          </p:cNvSpPr>
          <p:nvPr/>
        </p:nvSpPr>
        <p:spPr bwMode="auto">
          <a:xfrm>
            <a:off x="2286000" y="1143000"/>
            <a:ext cx="5791200" cy="1200150"/>
          </a:xfrm>
          <a:prstGeom prst="rect">
            <a:avLst/>
          </a:prstGeom>
        </p:spPr>
        <p:txBody>
          <a:bodyPr wrap="none" lIns="91432" tIns="45716" rIns="91432" bIns="45716" fromWordArt="1">
            <a:prstTxWarp prst="textPlain">
              <a:avLst>
                <a:gd name="adj" fmla="val 49755"/>
              </a:avLst>
            </a:prstTxWarp>
          </a:bodyPr>
          <a:lstStyle/>
          <a:p>
            <a:pPr algn="ctr" eaLnBrk="0" fontAlgn="base" hangingPunct="0">
              <a:spcBef>
                <a:spcPct val="0"/>
              </a:spcBef>
              <a:spcAft>
                <a:spcPct val="0"/>
              </a:spcAft>
            </a:pP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Chào</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các</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em</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36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học</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3600"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sinh</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0323249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Shape 453"/>
          <p:cNvSpPr>
            <a:spLocks noGrp="1"/>
          </p:cNvSpPr>
          <p:nvPr>
            <p:ph type="ctrTitle"/>
          </p:nvPr>
        </p:nvSpPr>
        <p:spPr>
          <a:xfrm>
            <a:off x="784624" y="161928"/>
            <a:ext cx="7978376" cy="1157288"/>
          </a:xfrm>
        </p:spPr>
        <p:txBody>
          <a:bodyPr wrap="square" numCol="1" anchorCtr="0" compatLnSpc="1">
            <a:prstTxWarp prst="textNoShape">
              <a:avLst/>
            </a:prstTxWarp>
            <a:normAutofit fontScale="90000"/>
          </a:bodyPr>
          <a:lstStyle/>
          <a:p>
            <a:pPr algn="ctr">
              <a:spcBef>
                <a:spcPct val="0"/>
              </a:spcBef>
              <a:buSzTx/>
              <a:defRPr/>
            </a:pPr>
            <a:r>
              <a:rPr lang="en-US" altLang="en-US" sz="4400" b="1" dirty="0" err="1" smtClean="0">
                <a:solidFill>
                  <a:srgbClr val="0000CC"/>
                </a:solidFill>
                <a:latin typeface="Times New Roman" pitchFamily="18" charset="0"/>
                <a:cs typeface="Times New Roman" pitchFamily="18" charset="0"/>
              </a:rPr>
              <a:t>Bài</a:t>
            </a:r>
            <a:r>
              <a:rPr lang="en-US" altLang="en-US" sz="4400" b="1" dirty="0" smtClean="0">
                <a:solidFill>
                  <a:srgbClr val="0000CC"/>
                </a:solidFill>
                <a:latin typeface="Times New Roman" pitchFamily="18" charset="0"/>
                <a:cs typeface="Times New Roman" pitchFamily="18" charset="0"/>
              </a:rPr>
              <a:t> 5: THỊ TRƯỜNG LAO ĐỘNG </a:t>
            </a:r>
            <a:br>
              <a:rPr lang="en-US" altLang="en-US" sz="4400" b="1" dirty="0" smtClean="0">
                <a:solidFill>
                  <a:srgbClr val="0000CC"/>
                </a:solidFill>
                <a:latin typeface="Times New Roman" pitchFamily="18" charset="0"/>
                <a:cs typeface="Times New Roman" pitchFamily="18" charset="0"/>
              </a:rPr>
            </a:br>
            <a:r>
              <a:rPr lang="en-US" altLang="en-US" sz="4400" b="1" dirty="0" smtClean="0">
                <a:solidFill>
                  <a:srgbClr val="0000CC"/>
                </a:solidFill>
                <a:latin typeface="Times New Roman" pitchFamily="18" charset="0"/>
                <a:cs typeface="Times New Roman" pitchFamily="18" charset="0"/>
              </a:rPr>
              <a:t>VÀ VIỆC LÀM</a:t>
            </a:r>
          </a:p>
        </p:txBody>
      </p:sp>
      <p:pic>
        <p:nvPicPr>
          <p:cNvPr id="18435" name="Picture 4" descr="Tập trung triển khai tốt chính sách ổn định thị trường lao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6" y="1414524"/>
            <a:ext cx="5254229" cy="36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https://nganhangphapluat.thukyluat.vn/images/CauHoi_Hinh/cca2cd34-0ded-4b96-8915-86d9072c89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835" y="1421668"/>
            <a:ext cx="3390900" cy="189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378" y="3132553"/>
            <a:ext cx="3832622" cy="189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99627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6"/>
          <p:cNvGrpSpPr>
            <a:grpSpLocks/>
          </p:cNvGrpSpPr>
          <p:nvPr/>
        </p:nvGrpSpPr>
        <p:grpSpPr bwMode="auto">
          <a:xfrm>
            <a:off x="-574" y="626270"/>
            <a:ext cx="5791774" cy="581025"/>
            <a:chOff x="1081" y="2045"/>
            <a:chExt cx="3158" cy="652"/>
          </a:xfrm>
        </p:grpSpPr>
        <p:sp>
          <p:nvSpPr>
            <p:cNvPr id="10" name="AutoShape 47"/>
            <p:cNvSpPr>
              <a:spLocks noChangeArrowheads="1"/>
            </p:cNvSpPr>
            <p:nvPr/>
          </p:nvSpPr>
          <p:spPr bwMode="gray">
            <a:xfrm>
              <a:off x="1482" y="2045"/>
              <a:ext cx="2736" cy="652"/>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defTabSz="457200" eaLnBrk="0" fontAlgn="base" hangingPunct="0">
                <a:spcBef>
                  <a:spcPct val="0"/>
                </a:spcBef>
                <a:spcAft>
                  <a:spcPct val="0"/>
                </a:spcAft>
                <a:defRPr/>
              </a:pPr>
              <a:endParaRPr lang="en-US" sz="2000">
                <a:solidFill>
                  <a:prstClr val="black"/>
                </a:solidFill>
                <a:latin typeface="Times New Roman" pitchFamily="18" charset="0"/>
                <a:cs typeface="Times New Roman" pitchFamily="18" charset="0"/>
              </a:endParaRPr>
            </a:p>
          </p:txBody>
        </p:sp>
        <p:sp>
          <p:nvSpPr>
            <p:cNvPr id="30743" name="AutoShape 48"/>
            <p:cNvSpPr>
              <a:spLocks noChangeArrowheads="1"/>
            </p:cNvSpPr>
            <p:nvPr/>
          </p:nvSpPr>
          <p:spPr bwMode="gray">
            <a:xfrm>
              <a:off x="1081" y="2159"/>
              <a:ext cx="432" cy="432"/>
            </a:xfrm>
            <a:prstGeom prst="diamond">
              <a:avLst/>
            </a:prstGeom>
            <a:solidFill>
              <a:schemeClr val="accent2"/>
            </a:solidFill>
            <a:ln w="25400" algn="ctr">
              <a:solidFill>
                <a:schemeClr val="bg1"/>
              </a:solidFill>
              <a:miter lim="800000"/>
              <a:headEnd/>
              <a:tailEnd/>
            </a:ln>
          </p:spPr>
          <p:txBody>
            <a:bodyPr wrap="none" anchor="ctr"/>
            <a:lstStyle/>
            <a:p>
              <a:pPr defTabSz="457200" fontAlgn="base">
                <a:spcBef>
                  <a:spcPct val="0"/>
                </a:spcBef>
                <a:spcAft>
                  <a:spcPct val="0"/>
                </a:spcAft>
              </a:pPr>
              <a:endParaRPr lang="en-US" altLang="en-US" sz="2000" smtClean="0">
                <a:solidFill>
                  <a:srgbClr val="000000"/>
                </a:solidFill>
                <a:latin typeface="Times New Roman" pitchFamily="18" charset="0"/>
                <a:ea typeface="SimSun" pitchFamily="2" charset="-122"/>
                <a:cs typeface="Times New Roman" pitchFamily="18" charset="0"/>
              </a:endParaRPr>
            </a:p>
          </p:txBody>
        </p:sp>
        <p:sp>
          <p:nvSpPr>
            <p:cNvPr id="30744" name="Text Box 49"/>
            <p:cNvSpPr txBox="1">
              <a:spLocks noChangeArrowheads="1"/>
            </p:cNvSpPr>
            <p:nvPr/>
          </p:nvSpPr>
          <p:spPr bwMode="gray">
            <a:xfrm>
              <a:off x="1388" y="2155"/>
              <a:ext cx="285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fontAlgn="base">
                <a:spcBef>
                  <a:spcPct val="0"/>
                </a:spcBef>
                <a:spcAft>
                  <a:spcPct val="0"/>
                </a:spcAft>
              </a:pPr>
              <a:r>
                <a:rPr lang="en-US" altLang="en-US" sz="2400" b="1" dirty="0" smtClean="0">
                  <a:solidFill>
                    <a:srgbClr val="000000"/>
                  </a:solidFill>
                  <a:latin typeface="Times New Roman" pitchFamily="18" charset="0"/>
                  <a:ea typeface="SimSun" pitchFamily="2" charset="-122"/>
                  <a:cs typeface="Times New Roman" pitchFamily="18" charset="0"/>
                </a:rPr>
                <a:t>Lao </a:t>
              </a:r>
              <a:r>
                <a:rPr lang="en-US" altLang="en-US" sz="2400" b="1" dirty="0" err="1" smtClean="0">
                  <a:solidFill>
                    <a:srgbClr val="000000"/>
                  </a:solidFill>
                  <a:latin typeface="Times New Roman" pitchFamily="18" charset="0"/>
                  <a:ea typeface="SimSun" pitchFamily="2" charset="-122"/>
                  <a:cs typeface="Times New Roman" pitchFamily="18" charset="0"/>
                </a:rPr>
                <a:t>động</a:t>
              </a:r>
              <a:r>
                <a:rPr lang="en-US" altLang="en-US" sz="2400" b="1" dirty="0" smtClean="0">
                  <a:solidFill>
                    <a:srgbClr val="000000"/>
                  </a:solidFill>
                  <a:latin typeface="Times New Roman" pitchFamily="18" charset="0"/>
                  <a:ea typeface="SimSun" pitchFamily="2" charset="-122"/>
                  <a:cs typeface="Times New Roman" pitchFamily="18" charset="0"/>
                </a:rPr>
                <a:t> </a:t>
              </a:r>
              <a:r>
                <a:rPr lang="en-US" altLang="en-US" sz="2400" b="1" dirty="0" err="1" smtClean="0">
                  <a:solidFill>
                    <a:srgbClr val="000000"/>
                  </a:solidFill>
                  <a:latin typeface="Times New Roman" pitchFamily="18" charset="0"/>
                  <a:ea typeface="SimSun" pitchFamily="2" charset="-122"/>
                  <a:cs typeface="Times New Roman" pitchFamily="18" charset="0"/>
                </a:rPr>
                <a:t>và</a:t>
              </a:r>
              <a:r>
                <a:rPr lang="en-US" altLang="en-US" sz="2400" b="1" dirty="0" smtClean="0">
                  <a:solidFill>
                    <a:srgbClr val="000000"/>
                  </a:solidFill>
                  <a:latin typeface="Times New Roman" pitchFamily="18" charset="0"/>
                  <a:ea typeface="SimSun" pitchFamily="2" charset="-122"/>
                  <a:cs typeface="Times New Roman" pitchFamily="18" charset="0"/>
                </a:rPr>
                <a:t> </a:t>
              </a:r>
              <a:r>
                <a:rPr lang="en-US" altLang="en-US" sz="2400" b="1" dirty="0" err="1" smtClean="0">
                  <a:solidFill>
                    <a:srgbClr val="000000"/>
                  </a:solidFill>
                  <a:latin typeface="Times New Roman" pitchFamily="18" charset="0"/>
                  <a:ea typeface="SimSun" pitchFamily="2" charset="-122"/>
                  <a:cs typeface="Times New Roman" pitchFamily="18" charset="0"/>
                </a:rPr>
                <a:t>thị</a:t>
              </a:r>
              <a:r>
                <a:rPr lang="en-US" altLang="en-US" sz="2400" b="1" dirty="0" smtClean="0">
                  <a:solidFill>
                    <a:srgbClr val="000000"/>
                  </a:solidFill>
                  <a:latin typeface="Times New Roman" pitchFamily="18" charset="0"/>
                  <a:ea typeface="SimSun" pitchFamily="2" charset="-122"/>
                  <a:cs typeface="Times New Roman" pitchFamily="18" charset="0"/>
                </a:rPr>
                <a:t> </a:t>
              </a:r>
              <a:r>
                <a:rPr lang="en-US" altLang="en-US" sz="2400" b="1" dirty="0" err="1" smtClean="0">
                  <a:solidFill>
                    <a:srgbClr val="000000"/>
                  </a:solidFill>
                  <a:latin typeface="Times New Roman" pitchFamily="18" charset="0"/>
                  <a:ea typeface="SimSun" pitchFamily="2" charset="-122"/>
                  <a:cs typeface="Times New Roman" pitchFamily="18" charset="0"/>
                </a:rPr>
                <a:t>trường</a:t>
              </a:r>
              <a:r>
                <a:rPr lang="en-US" altLang="en-US" sz="2400" b="1" dirty="0" smtClean="0">
                  <a:solidFill>
                    <a:srgbClr val="000000"/>
                  </a:solidFill>
                  <a:latin typeface="Times New Roman" pitchFamily="18" charset="0"/>
                  <a:ea typeface="SimSun" pitchFamily="2" charset="-122"/>
                  <a:cs typeface="Times New Roman" pitchFamily="18" charset="0"/>
                </a:rPr>
                <a:t> </a:t>
              </a:r>
              <a:r>
                <a:rPr lang="en-US" altLang="en-US" sz="2400" b="1" dirty="0" err="1" smtClean="0">
                  <a:solidFill>
                    <a:srgbClr val="000000"/>
                  </a:solidFill>
                  <a:latin typeface="Times New Roman" pitchFamily="18" charset="0"/>
                  <a:ea typeface="SimSun" pitchFamily="2" charset="-122"/>
                  <a:cs typeface="Times New Roman" pitchFamily="18" charset="0"/>
                </a:rPr>
                <a:t>lao</a:t>
              </a:r>
              <a:r>
                <a:rPr lang="en-US" altLang="en-US" sz="2400" b="1" dirty="0" smtClean="0">
                  <a:solidFill>
                    <a:srgbClr val="000000"/>
                  </a:solidFill>
                  <a:latin typeface="Times New Roman" pitchFamily="18" charset="0"/>
                  <a:ea typeface="SimSun" pitchFamily="2" charset="-122"/>
                  <a:cs typeface="Times New Roman" pitchFamily="18" charset="0"/>
                </a:rPr>
                <a:t> </a:t>
              </a:r>
              <a:r>
                <a:rPr lang="en-US" altLang="en-US" sz="2400" b="1" dirty="0" err="1" smtClean="0">
                  <a:solidFill>
                    <a:srgbClr val="000000"/>
                  </a:solidFill>
                  <a:latin typeface="Times New Roman" pitchFamily="18" charset="0"/>
                  <a:ea typeface="SimSun" pitchFamily="2" charset="-122"/>
                  <a:cs typeface="Times New Roman" pitchFamily="18" charset="0"/>
                </a:rPr>
                <a:t>động</a:t>
              </a:r>
              <a:endParaRPr lang="en-US" altLang="en-US" sz="2400" b="1" dirty="0" smtClean="0">
                <a:solidFill>
                  <a:srgbClr val="000000"/>
                </a:solidFill>
                <a:latin typeface="Times New Roman" pitchFamily="18" charset="0"/>
                <a:ea typeface="SimSun" pitchFamily="2" charset="-122"/>
                <a:cs typeface="Times New Roman" pitchFamily="18" charset="0"/>
              </a:endParaRPr>
            </a:p>
          </p:txBody>
        </p:sp>
        <p:sp>
          <p:nvSpPr>
            <p:cNvPr id="30745" name="Text Box 50"/>
            <p:cNvSpPr txBox="1">
              <a:spLocks noChangeArrowheads="1"/>
            </p:cNvSpPr>
            <p:nvPr/>
          </p:nvSpPr>
          <p:spPr bwMode="gray">
            <a:xfrm>
              <a:off x="1247" y="2202"/>
              <a:ext cx="141"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fontAlgn="base">
                <a:spcBef>
                  <a:spcPct val="0"/>
                </a:spcBef>
                <a:spcAft>
                  <a:spcPct val="0"/>
                </a:spcAft>
              </a:pPr>
              <a:r>
                <a:rPr lang="en-US" altLang="en-US" sz="2000" b="1" dirty="0" smtClean="0">
                  <a:solidFill>
                    <a:srgbClr val="FFFFFF"/>
                  </a:solidFill>
                  <a:latin typeface="Times New Roman" pitchFamily="18" charset="0"/>
                  <a:ea typeface="SimSun" pitchFamily="2" charset="-122"/>
                  <a:cs typeface="Times New Roman" pitchFamily="18" charset="0"/>
                </a:rPr>
                <a:t>1</a:t>
              </a:r>
            </a:p>
          </p:txBody>
        </p:sp>
      </p:grpSp>
      <p:sp>
        <p:nvSpPr>
          <p:cNvPr id="30723" name="矩形 1"/>
          <p:cNvSpPr>
            <a:spLocks noChangeArrowheads="1"/>
          </p:cNvSpPr>
          <p:nvPr/>
        </p:nvSpPr>
        <p:spPr bwMode="auto">
          <a:xfrm>
            <a:off x="4966133" y="0"/>
            <a:ext cx="4177903" cy="438150"/>
          </a:xfrm>
          <a:prstGeom prst="rect">
            <a:avLst/>
          </a:prstGeom>
          <a:solidFill>
            <a:srgbClr val="F8B1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z="1600" smtClean="0">
              <a:solidFill>
                <a:srgbClr val="FFFFFF"/>
              </a:solidFill>
              <a:latin typeface="SimSun" pitchFamily="2" charset="-122"/>
              <a:cs typeface="Arial" charset="0"/>
              <a:sym typeface="SimSun" pitchFamily="2" charset="-122"/>
            </a:endParaRPr>
          </a:p>
        </p:txBody>
      </p:sp>
      <p:sp>
        <p:nvSpPr>
          <p:cNvPr id="30724" name="矩形 2"/>
          <p:cNvSpPr>
            <a:spLocks noChangeArrowheads="1"/>
          </p:cNvSpPr>
          <p:nvPr/>
        </p:nvSpPr>
        <p:spPr bwMode="auto">
          <a:xfrm>
            <a:off x="0" y="0"/>
            <a:ext cx="685800" cy="438150"/>
          </a:xfrm>
          <a:prstGeom prst="rect">
            <a:avLst/>
          </a:prstGeom>
          <a:solidFill>
            <a:srgbClr val="6C5B7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z="1600" smtClean="0">
              <a:solidFill>
                <a:srgbClr val="FFFFFF"/>
              </a:solidFill>
              <a:latin typeface="SimSun" pitchFamily="2" charset="-122"/>
              <a:cs typeface="Arial" charset="0"/>
              <a:sym typeface="SimSun" pitchFamily="2" charset="-122"/>
            </a:endParaRPr>
          </a:p>
        </p:txBody>
      </p:sp>
      <p:sp>
        <p:nvSpPr>
          <p:cNvPr id="30725" name="矩形 3"/>
          <p:cNvSpPr>
            <a:spLocks noChangeArrowheads="1"/>
          </p:cNvSpPr>
          <p:nvPr/>
        </p:nvSpPr>
        <p:spPr bwMode="auto">
          <a:xfrm>
            <a:off x="721566" y="0"/>
            <a:ext cx="282179" cy="438150"/>
          </a:xfrm>
          <a:prstGeom prst="rect">
            <a:avLst/>
          </a:prstGeom>
          <a:solidFill>
            <a:srgbClr val="C06C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z="1600" smtClean="0">
              <a:solidFill>
                <a:srgbClr val="FFFFFF"/>
              </a:solidFill>
              <a:latin typeface="SimSun" pitchFamily="2" charset="-122"/>
              <a:cs typeface="Arial" charset="0"/>
              <a:sym typeface="SimSun" pitchFamily="2" charset="-122"/>
            </a:endParaRPr>
          </a:p>
        </p:txBody>
      </p:sp>
      <p:sp>
        <p:nvSpPr>
          <p:cNvPr id="30726" name="矩形 4"/>
          <p:cNvSpPr>
            <a:spLocks noChangeArrowheads="1"/>
          </p:cNvSpPr>
          <p:nvPr/>
        </p:nvSpPr>
        <p:spPr bwMode="auto">
          <a:xfrm>
            <a:off x="1038226" y="0"/>
            <a:ext cx="109538" cy="438150"/>
          </a:xfrm>
          <a:prstGeom prst="rect">
            <a:avLst/>
          </a:prstGeom>
          <a:solidFill>
            <a:srgbClr val="F672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z="1600" smtClean="0">
              <a:solidFill>
                <a:srgbClr val="FFFFFF"/>
              </a:solidFill>
              <a:latin typeface="SimSun" pitchFamily="2" charset="-122"/>
              <a:cs typeface="Arial" charset="0"/>
              <a:sym typeface="SimSun" pitchFamily="2" charset="-122"/>
            </a:endParaRPr>
          </a:p>
        </p:txBody>
      </p:sp>
      <p:sp>
        <p:nvSpPr>
          <p:cNvPr id="30727" name="矩形 9"/>
          <p:cNvSpPr>
            <a:spLocks noChangeArrowheads="1"/>
          </p:cNvSpPr>
          <p:nvPr/>
        </p:nvSpPr>
        <p:spPr bwMode="auto">
          <a:xfrm>
            <a:off x="1957388" y="1"/>
            <a:ext cx="24753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buFont typeface="Arial" charset="0"/>
              <a:buNone/>
            </a:pPr>
            <a:r>
              <a:rPr lang="en-US" altLang="vi-VN" sz="3200" b="1" smtClean="0">
                <a:solidFill>
                  <a:srgbClr val="FF0000"/>
                </a:solidFill>
                <a:latin typeface="Times New Roman" pitchFamily="18" charset="0"/>
                <a:cs typeface="Arial" charset="0"/>
                <a:sym typeface="Microsoft YaHei" pitchFamily="34" charset="-122"/>
              </a:rPr>
              <a:t>KHÁM</a:t>
            </a:r>
            <a:r>
              <a:rPr lang="vi-VN" altLang="vi-VN" sz="3200" b="1" smtClean="0">
                <a:solidFill>
                  <a:srgbClr val="FF0000"/>
                </a:solidFill>
                <a:latin typeface="Times New Roman" pitchFamily="18" charset="0"/>
                <a:cs typeface="Arial" charset="0"/>
                <a:sym typeface="Microsoft YaHei" pitchFamily="34" charset="-122"/>
              </a:rPr>
              <a:t> </a:t>
            </a:r>
            <a:r>
              <a:rPr lang="en-US" altLang="vi-VN" sz="3200" b="1" smtClean="0">
                <a:solidFill>
                  <a:srgbClr val="FF0000"/>
                </a:solidFill>
                <a:latin typeface="Times New Roman" pitchFamily="18" charset="0"/>
                <a:cs typeface="Arial" charset="0"/>
                <a:sym typeface="Microsoft YaHei" pitchFamily="34" charset="-122"/>
              </a:rPr>
              <a:t>PHÁ</a:t>
            </a:r>
            <a:endParaRPr lang="zh-CN" altLang="en-US" sz="3200" b="1" smtClean="0">
              <a:solidFill>
                <a:srgbClr val="FF0000"/>
              </a:solidFill>
              <a:latin typeface="Times New Roman" pitchFamily="18" charset="0"/>
              <a:cs typeface="Arial" charset="0"/>
              <a:sym typeface="Microsoft YaHei" pitchFamily="34" charset="-122"/>
            </a:endParaRPr>
          </a:p>
        </p:txBody>
      </p:sp>
      <p:sp>
        <p:nvSpPr>
          <p:cNvPr id="30728" name="矩形 9"/>
          <p:cNvSpPr>
            <a:spLocks noChangeArrowheads="1"/>
          </p:cNvSpPr>
          <p:nvPr/>
        </p:nvSpPr>
        <p:spPr bwMode="auto">
          <a:xfrm>
            <a:off x="379812" y="1198961"/>
            <a:ext cx="43314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defTabSz="457200" fontAlgn="base">
              <a:spcBef>
                <a:spcPct val="0"/>
              </a:spcBef>
              <a:spcAft>
                <a:spcPct val="0"/>
              </a:spcAft>
              <a:buFont typeface="Arial" charset="0"/>
              <a:buAutoNum type="alphaLcPeriod"/>
            </a:pPr>
            <a:r>
              <a:rPr lang="en-US" altLang="zh-CN" sz="2400" b="1" dirty="0" err="1" smtClean="0">
                <a:solidFill>
                  <a:srgbClr val="FF0000"/>
                </a:solidFill>
                <a:latin typeface="Times New Roman" pitchFamily="18" charset="0"/>
                <a:cs typeface="Arial" charset="0"/>
                <a:sym typeface="Microsoft YaHei" pitchFamily="34" charset="-122"/>
              </a:rPr>
              <a:t>Khái</a:t>
            </a:r>
            <a:r>
              <a:rPr lang="en-US" altLang="zh-CN" sz="2400" b="1" dirty="0" smtClean="0">
                <a:solidFill>
                  <a:srgbClr val="FF0000"/>
                </a:solidFill>
                <a:latin typeface="Times New Roman" pitchFamily="18" charset="0"/>
                <a:cs typeface="Arial" charset="0"/>
                <a:sym typeface="Microsoft YaHei" pitchFamily="34" charset="-122"/>
              </a:rPr>
              <a:t> </a:t>
            </a:r>
            <a:r>
              <a:rPr lang="en-US" altLang="zh-CN" sz="2400" b="1" dirty="0" err="1" smtClean="0">
                <a:solidFill>
                  <a:srgbClr val="FF0000"/>
                </a:solidFill>
                <a:latin typeface="Times New Roman" pitchFamily="18" charset="0"/>
                <a:cs typeface="Arial" charset="0"/>
                <a:sym typeface="Microsoft YaHei" pitchFamily="34" charset="-122"/>
              </a:rPr>
              <a:t>niệm</a:t>
            </a:r>
            <a:r>
              <a:rPr lang="en-US" altLang="zh-CN" sz="2400" b="1" dirty="0" smtClean="0">
                <a:solidFill>
                  <a:srgbClr val="FF0000"/>
                </a:solidFill>
                <a:latin typeface="Times New Roman" pitchFamily="18" charset="0"/>
                <a:cs typeface="Arial" charset="0"/>
                <a:sym typeface="Microsoft YaHei" pitchFamily="34" charset="-122"/>
              </a:rPr>
              <a:t> </a:t>
            </a:r>
            <a:r>
              <a:rPr lang="en-US" altLang="zh-CN" sz="2400" b="1" dirty="0" err="1" smtClean="0">
                <a:solidFill>
                  <a:srgbClr val="FF0000"/>
                </a:solidFill>
                <a:latin typeface="Times New Roman" pitchFamily="18" charset="0"/>
                <a:cs typeface="Arial" charset="0"/>
                <a:sym typeface="Microsoft YaHei" pitchFamily="34" charset="-122"/>
              </a:rPr>
              <a:t>lao</a:t>
            </a:r>
            <a:r>
              <a:rPr lang="en-US" altLang="zh-CN" sz="2400" b="1" dirty="0" smtClean="0">
                <a:solidFill>
                  <a:srgbClr val="FF0000"/>
                </a:solidFill>
                <a:latin typeface="Times New Roman" pitchFamily="18" charset="0"/>
                <a:cs typeface="Arial" charset="0"/>
                <a:sym typeface="Microsoft YaHei" pitchFamily="34" charset="-122"/>
              </a:rPr>
              <a:t> </a:t>
            </a:r>
            <a:r>
              <a:rPr lang="en-US" altLang="zh-CN" sz="2400" b="1" dirty="0" err="1" smtClean="0">
                <a:solidFill>
                  <a:srgbClr val="FF0000"/>
                </a:solidFill>
                <a:latin typeface="Times New Roman" pitchFamily="18" charset="0"/>
                <a:cs typeface="Arial" charset="0"/>
                <a:sym typeface="Microsoft YaHei" pitchFamily="34" charset="-122"/>
              </a:rPr>
              <a:t>động</a:t>
            </a:r>
            <a:endParaRPr lang="en-US" altLang="zh-CN" sz="2400" b="1" dirty="0" smtClean="0">
              <a:solidFill>
                <a:srgbClr val="FF0000"/>
              </a:solidFill>
              <a:latin typeface="Times New Roman" pitchFamily="18" charset="0"/>
              <a:cs typeface="Arial" charset="0"/>
              <a:sym typeface="Microsoft YaHei" pitchFamily="34" charset="-122"/>
            </a:endParaRPr>
          </a:p>
        </p:txBody>
      </p:sp>
      <p:sp>
        <p:nvSpPr>
          <p:cNvPr id="30729" name="矩形 9"/>
          <p:cNvSpPr>
            <a:spLocks noChangeArrowheads="1"/>
          </p:cNvSpPr>
          <p:nvPr/>
        </p:nvSpPr>
        <p:spPr bwMode="auto">
          <a:xfrm>
            <a:off x="379834" y="1496655"/>
            <a:ext cx="5372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fontAlgn="base">
              <a:spcBef>
                <a:spcPct val="0"/>
              </a:spcBef>
              <a:spcAft>
                <a:spcPct val="0"/>
              </a:spcAft>
            </a:pPr>
            <a:r>
              <a:rPr lang="en-US" altLang="zh-CN" sz="2400" b="1" dirty="0" smtClean="0">
                <a:solidFill>
                  <a:srgbClr val="FF0000"/>
                </a:solidFill>
                <a:latin typeface="Times New Roman" pitchFamily="18" charset="0"/>
                <a:cs typeface="Arial" charset="0"/>
                <a:sym typeface="Microsoft YaHei" pitchFamily="34" charset="-122"/>
              </a:rPr>
              <a:t>b. </a:t>
            </a:r>
            <a:r>
              <a:rPr lang="en-US" altLang="zh-CN" sz="2400" b="1" dirty="0" err="1" smtClean="0">
                <a:solidFill>
                  <a:srgbClr val="FF0000"/>
                </a:solidFill>
                <a:latin typeface="Times New Roman" pitchFamily="18" charset="0"/>
                <a:cs typeface="Arial" charset="0"/>
                <a:sym typeface="Microsoft YaHei" pitchFamily="34" charset="-122"/>
              </a:rPr>
              <a:t>Thị</a:t>
            </a:r>
            <a:r>
              <a:rPr lang="en-US" altLang="zh-CN" sz="2400" b="1" dirty="0" smtClean="0">
                <a:solidFill>
                  <a:srgbClr val="FF0000"/>
                </a:solidFill>
                <a:latin typeface="Times New Roman" pitchFamily="18" charset="0"/>
                <a:cs typeface="Arial" charset="0"/>
                <a:sym typeface="Microsoft YaHei" pitchFamily="34" charset="-122"/>
              </a:rPr>
              <a:t> </a:t>
            </a:r>
            <a:r>
              <a:rPr lang="en-US" altLang="zh-CN" sz="2400" b="1" dirty="0" err="1" smtClean="0">
                <a:solidFill>
                  <a:srgbClr val="FF0000"/>
                </a:solidFill>
                <a:latin typeface="Times New Roman" pitchFamily="18" charset="0"/>
                <a:cs typeface="Arial" charset="0"/>
                <a:sym typeface="Microsoft YaHei" pitchFamily="34" charset="-122"/>
              </a:rPr>
              <a:t>trường</a:t>
            </a:r>
            <a:r>
              <a:rPr lang="en-US" altLang="zh-CN" sz="2400" b="1" dirty="0" smtClean="0">
                <a:solidFill>
                  <a:srgbClr val="FF0000"/>
                </a:solidFill>
                <a:latin typeface="Times New Roman" pitchFamily="18" charset="0"/>
                <a:cs typeface="Arial" charset="0"/>
                <a:sym typeface="Microsoft YaHei" pitchFamily="34" charset="-122"/>
              </a:rPr>
              <a:t> </a:t>
            </a:r>
            <a:r>
              <a:rPr lang="en-US" altLang="zh-CN" sz="2400" b="1" dirty="0" err="1" smtClean="0">
                <a:solidFill>
                  <a:srgbClr val="FF0000"/>
                </a:solidFill>
                <a:latin typeface="Times New Roman" pitchFamily="18" charset="0"/>
                <a:cs typeface="Arial" charset="0"/>
                <a:sym typeface="Microsoft YaHei" pitchFamily="34" charset="-122"/>
              </a:rPr>
              <a:t>lao</a:t>
            </a:r>
            <a:r>
              <a:rPr lang="en-US" altLang="zh-CN" sz="2400" b="1" dirty="0" smtClean="0">
                <a:solidFill>
                  <a:srgbClr val="FF0000"/>
                </a:solidFill>
                <a:latin typeface="Times New Roman" pitchFamily="18" charset="0"/>
                <a:cs typeface="Arial" charset="0"/>
                <a:sym typeface="Microsoft YaHei" pitchFamily="34" charset="-122"/>
              </a:rPr>
              <a:t> </a:t>
            </a:r>
            <a:r>
              <a:rPr lang="en-US" altLang="zh-CN" sz="2400" b="1" dirty="0" err="1" smtClean="0">
                <a:solidFill>
                  <a:srgbClr val="FF0000"/>
                </a:solidFill>
                <a:latin typeface="Times New Roman" pitchFamily="18" charset="0"/>
                <a:cs typeface="Arial" charset="0"/>
                <a:sym typeface="Microsoft YaHei" pitchFamily="34" charset="-122"/>
              </a:rPr>
              <a:t>động</a:t>
            </a:r>
            <a:endParaRPr lang="zh-CN" altLang="en-US" sz="2400" b="1" dirty="0" smtClean="0">
              <a:solidFill>
                <a:srgbClr val="FF0000"/>
              </a:solidFill>
              <a:latin typeface="Times New Roman" pitchFamily="18" charset="0"/>
              <a:cs typeface="Arial" charset="0"/>
              <a:sym typeface="Microsoft YaHei" pitchFamily="34" charset="-122"/>
            </a:endParaRPr>
          </a:p>
        </p:txBody>
      </p:sp>
      <p:sp>
        <p:nvSpPr>
          <p:cNvPr id="30730" name="Rectangle 3"/>
          <p:cNvSpPr>
            <a:spLocks noChangeArrowheads="1"/>
          </p:cNvSpPr>
          <p:nvPr/>
        </p:nvSpPr>
        <p:spPr bwMode="auto">
          <a:xfrm>
            <a:off x="201215" y="2255639"/>
            <a:ext cx="4988304" cy="2246769"/>
          </a:xfrm>
          <a:prstGeom prst="rect">
            <a:avLst/>
          </a:prstGeom>
          <a:solidFill>
            <a:srgbClr val="FFFFFF"/>
          </a:solidFill>
          <a:ln w="9525">
            <a:solidFill>
              <a:srgbClr val="0000FF"/>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defTabSz="457200" eaLnBrk="0" fontAlgn="base" hangingPunct="0">
              <a:spcBef>
                <a:spcPct val="0"/>
              </a:spcBef>
              <a:spcAft>
                <a:spcPct val="0"/>
              </a:spcAft>
            </a:pPr>
            <a:r>
              <a:rPr lang="en-US" altLang="en-US" sz="2000" b="1" dirty="0" err="1" smtClean="0">
                <a:solidFill>
                  <a:prstClr val="black"/>
                </a:solidFill>
                <a:latin typeface="Times New Roman" pitchFamily="18" charset="0"/>
                <a:cs typeface="Times New Roman" pitchFamily="18" charset="0"/>
              </a:rPr>
              <a:t>Thông</a:t>
            </a:r>
            <a:r>
              <a:rPr lang="en-US" altLang="en-US" sz="2000" b="1" dirty="0" smtClean="0">
                <a:solidFill>
                  <a:prstClr val="black"/>
                </a:solidFill>
                <a:latin typeface="Times New Roman" pitchFamily="18" charset="0"/>
                <a:cs typeface="Times New Roman" pitchFamily="18" charset="0"/>
              </a:rPr>
              <a:t> tin 1. </a:t>
            </a:r>
            <a:r>
              <a:rPr lang="en-US" altLang="en-US" sz="2000" dirty="0" err="1" smtClean="0">
                <a:solidFill>
                  <a:prstClr val="black"/>
                </a:solidFill>
                <a:latin typeface="Times New Roman" pitchFamily="18" charset="0"/>
                <a:cs typeface="Times New Roman" pitchFamily="18" charset="0"/>
              </a:rPr>
              <a:t>Năm</a:t>
            </a:r>
            <a:r>
              <a:rPr lang="en-US" altLang="en-US" sz="2000" dirty="0" smtClean="0">
                <a:solidFill>
                  <a:prstClr val="black"/>
                </a:solidFill>
                <a:latin typeface="Times New Roman" pitchFamily="18" charset="0"/>
                <a:cs typeface="Times New Roman" pitchFamily="18" charset="0"/>
              </a:rPr>
              <a:t> 2021, </a:t>
            </a:r>
            <a:r>
              <a:rPr lang="en-US" altLang="en-US" sz="2000" dirty="0" err="1" smtClean="0">
                <a:solidFill>
                  <a:prstClr val="black"/>
                </a:solidFill>
                <a:latin typeface="Times New Roman" pitchFamily="18" charset="0"/>
                <a:cs typeface="Times New Roman" pitchFamily="18" charset="0"/>
              </a:rPr>
              <a:t>lực</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lượng</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lao</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động</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từ</a:t>
            </a:r>
            <a:r>
              <a:rPr lang="en-US" altLang="en-US" sz="2000" dirty="0" smtClean="0">
                <a:solidFill>
                  <a:prstClr val="black"/>
                </a:solidFill>
                <a:latin typeface="Times New Roman" pitchFamily="18" charset="0"/>
                <a:cs typeface="Times New Roman" pitchFamily="18" charset="0"/>
              </a:rPr>
              <a:t> 15 </a:t>
            </a:r>
            <a:r>
              <a:rPr lang="en-US" altLang="en-US" sz="2000" dirty="0" err="1" smtClean="0">
                <a:solidFill>
                  <a:prstClr val="black"/>
                </a:solidFill>
                <a:latin typeface="Times New Roman" pitchFamily="18" charset="0"/>
                <a:cs typeface="Times New Roman" pitchFamily="18" charset="0"/>
              </a:rPr>
              <a:t>tuổi</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trở</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lên</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của</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Việt</a:t>
            </a:r>
            <a:r>
              <a:rPr lang="en-US" altLang="en-US" sz="2000" dirty="0" smtClean="0">
                <a:solidFill>
                  <a:prstClr val="black"/>
                </a:solidFill>
                <a:latin typeface="Times New Roman" pitchFamily="18" charset="0"/>
                <a:cs typeface="Times New Roman" pitchFamily="18" charset="0"/>
              </a:rPr>
              <a:t> Nam </a:t>
            </a:r>
            <a:r>
              <a:rPr lang="en-US" altLang="en-US" sz="2000" dirty="0" err="1" smtClean="0">
                <a:solidFill>
                  <a:prstClr val="black"/>
                </a:solidFill>
                <a:latin typeface="Times New Roman" pitchFamily="18" charset="0"/>
                <a:cs typeface="Times New Roman" pitchFamily="18" charset="0"/>
              </a:rPr>
              <a:t>đạt</a:t>
            </a:r>
            <a:r>
              <a:rPr lang="en-US" altLang="en-US" sz="2000" dirty="0" smtClean="0">
                <a:solidFill>
                  <a:prstClr val="black"/>
                </a:solidFill>
                <a:latin typeface="Times New Roman" pitchFamily="18" charset="0"/>
                <a:cs typeface="Times New Roman" pitchFamily="18" charset="0"/>
              </a:rPr>
              <a:t> 50,6 </a:t>
            </a:r>
            <a:r>
              <a:rPr lang="en-US" altLang="en-US" sz="2000" dirty="0" err="1" smtClean="0">
                <a:solidFill>
                  <a:prstClr val="black"/>
                </a:solidFill>
                <a:latin typeface="Times New Roman" pitchFamily="18" charset="0"/>
                <a:cs typeface="Times New Roman" pitchFamily="18" charset="0"/>
              </a:rPr>
              <a:t>triệu</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người</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Trong</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đó</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lao</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động</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đang</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làm</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việc</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trong</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các</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ngành</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kinh</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tế</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là</a:t>
            </a:r>
            <a:r>
              <a:rPr lang="en-US" altLang="en-US" sz="2000" dirty="0" smtClean="0">
                <a:solidFill>
                  <a:prstClr val="black"/>
                </a:solidFill>
                <a:latin typeface="Times New Roman" pitchFamily="18" charset="0"/>
                <a:cs typeface="Times New Roman" pitchFamily="18" charset="0"/>
              </a:rPr>
              <a:t> 49,1 </a:t>
            </a:r>
            <a:r>
              <a:rPr lang="en-US" altLang="en-US" sz="2000" dirty="0" err="1" smtClean="0">
                <a:solidFill>
                  <a:prstClr val="black"/>
                </a:solidFill>
                <a:latin typeface="Times New Roman" pitchFamily="18" charset="0"/>
                <a:cs typeface="Times New Roman" pitchFamily="18" charset="0"/>
              </a:rPr>
              <a:t>triệu</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người</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Tỉ</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lệ</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thất</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nghiệp</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của</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lực</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lượng</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lao</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động</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trong</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độ</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tuổi</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ước</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tính</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là</a:t>
            </a:r>
            <a:r>
              <a:rPr lang="en-US" altLang="en-US" sz="2000" dirty="0" smtClean="0">
                <a:solidFill>
                  <a:prstClr val="black"/>
                </a:solidFill>
                <a:latin typeface="Times New Roman" pitchFamily="18" charset="0"/>
                <a:cs typeface="Times New Roman" pitchFamily="18" charset="0"/>
              </a:rPr>
              <a:t> 3,20%, </a:t>
            </a:r>
            <a:r>
              <a:rPr lang="en-US" altLang="en-US" sz="2000" dirty="0" err="1" smtClean="0">
                <a:solidFill>
                  <a:prstClr val="black"/>
                </a:solidFill>
                <a:latin typeface="Times New Roman" pitchFamily="18" charset="0"/>
                <a:cs typeface="Times New Roman" pitchFamily="18" charset="0"/>
              </a:rPr>
              <a:t>tỉ</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lệ</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thiếu</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việc</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làm</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của</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lao</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động</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trong</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độ</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tuổi</a:t>
            </a:r>
            <a:r>
              <a:rPr lang="en-US" altLang="en-US" sz="2000" dirty="0" smtClean="0">
                <a:solidFill>
                  <a:prstClr val="black"/>
                </a:solidFill>
                <a:latin typeface="Times New Roman" pitchFamily="18" charset="0"/>
                <a:cs typeface="Times New Roman" pitchFamily="18" charset="0"/>
              </a:rPr>
              <a:t> </a:t>
            </a:r>
            <a:r>
              <a:rPr lang="en-US" altLang="en-US" sz="2000" dirty="0" err="1" smtClean="0">
                <a:solidFill>
                  <a:prstClr val="black"/>
                </a:solidFill>
                <a:latin typeface="Times New Roman" pitchFamily="18" charset="0"/>
                <a:cs typeface="Times New Roman" pitchFamily="18" charset="0"/>
              </a:rPr>
              <a:t>là</a:t>
            </a:r>
            <a:r>
              <a:rPr lang="en-US" altLang="en-US" sz="2000" dirty="0" smtClean="0">
                <a:solidFill>
                  <a:prstClr val="black"/>
                </a:solidFill>
                <a:latin typeface="Times New Roman" pitchFamily="18" charset="0"/>
                <a:cs typeface="Times New Roman" pitchFamily="18" charset="0"/>
              </a:rPr>
              <a:t> 3,10%. </a:t>
            </a:r>
          </a:p>
        </p:txBody>
      </p:sp>
      <p:pic>
        <p:nvPicPr>
          <p:cNvPr id="30731" name="Picture 7" descr="Từ 10/03/2022, thu thập thông tin về cung cầu lao động và người lao động  nước ngoài làm việc tại Việt Nam được pháp luật quy định như thế nà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69154"/>
            <a:ext cx="3352800" cy="221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519" y="3174105"/>
            <a:ext cx="563166" cy="56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Rectangle 4"/>
          <p:cNvSpPr>
            <a:spLocks noChangeArrowheads="1"/>
          </p:cNvSpPr>
          <p:nvPr/>
        </p:nvSpPr>
        <p:spPr bwMode="auto">
          <a:xfrm>
            <a:off x="5752717" y="2877638"/>
            <a:ext cx="331511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defTabSz="457200" eaLnBrk="0" fontAlgn="base" hangingPunct="0">
              <a:spcBef>
                <a:spcPct val="0"/>
              </a:spcBef>
              <a:spcAft>
                <a:spcPct val="0"/>
              </a:spcAft>
            </a:pPr>
            <a:r>
              <a:rPr lang="en-US" altLang="en-US" sz="2400" dirty="0" err="1" smtClean="0">
                <a:solidFill>
                  <a:srgbClr val="FF0000"/>
                </a:solidFill>
                <a:latin typeface="Times New Roman" pitchFamily="18" charset="0"/>
                <a:cs typeface="Times New Roman" pitchFamily="18" charset="0"/>
              </a:rPr>
              <a:t>Nhận</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xét</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tình</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hình</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cung</a:t>
            </a:r>
            <a:r>
              <a:rPr lang="en-US" altLang="en-US" sz="2400" dirty="0" smtClean="0">
                <a:solidFill>
                  <a:srgbClr val="FF0000"/>
                </a:solidFill>
                <a:latin typeface="Times New Roman" pitchFamily="18" charset="0"/>
                <a:cs typeface="Times New Roman" pitchFamily="18" charset="0"/>
              </a:rPr>
              <a:t> - </a:t>
            </a:r>
            <a:r>
              <a:rPr lang="en-US" altLang="en-US" sz="2400" dirty="0" err="1" smtClean="0">
                <a:solidFill>
                  <a:srgbClr val="FF0000"/>
                </a:solidFill>
                <a:latin typeface="Times New Roman" pitchFamily="18" charset="0"/>
                <a:cs typeface="Times New Roman" pitchFamily="18" charset="0"/>
              </a:rPr>
              <a:t>cầu</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lao</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động</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trên</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thị</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trường</a:t>
            </a:r>
            <a:r>
              <a:rPr lang="en-US" altLang="en-US" sz="2400" dirty="0" smtClean="0">
                <a:solidFill>
                  <a:srgbClr val="FF0000"/>
                </a:solidFill>
                <a:latin typeface="Times New Roman" pitchFamily="18" charset="0"/>
                <a:cs typeface="Times New Roman" pitchFamily="18" charset="0"/>
              </a:rPr>
              <a:t> ở </a:t>
            </a:r>
            <a:r>
              <a:rPr lang="en-US" altLang="en-US" sz="2400" dirty="0" err="1" smtClean="0">
                <a:solidFill>
                  <a:srgbClr val="FF0000"/>
                </a:solidFill>
                <a:latin typeface="Times New Roman" pitchFamily="18" charset="0"/>
                <a:cs typeface="Times New Roman" pitchFamily="18" charset="0"/>
              </a:rPr>
              <a:t>Việt</a:t>
            </a:r>
            <a:r>
              <a:rPr lang="en-US" altLang="en-US" sz="2400" dirty="0" smtClean="0">
                <a:solidFill>
                  <a:srgbClr val="FF0000"/>
                </a:solidFill>
                <a:latin typeface="Times New Roman" pitchFamily="18" charset="0"/>
                <a:cs typeface="Times New Roman" pitchFamily="18" charset="0"/>
              </a:rPr>
              <a:t> Nam </a:t>
            </a:r>
            <a:r>
              <a:rPr lang="en-US" altLang="en-US" sz="2400" dirty="0" err="1" smtClean="0">
                <a:solidFill>
                  <a:srgbClr val="FF0000"/>
                </a:solidFill>
                <a:latin typeface="Times New Roman" pitchFamily="18" charset="0"/>
                <a:cs typeface="Times New Roman" pitchFamily="18" charset="0"/>
              </a:rPr>
              <a:t>năm</a:t>
            </a:r>
            <a:r>
              <a:rPr lang="en-US" altLang="en-US" sz="2400" dirty="0" smtClean="0">
                <a:solidFill>
                  <a:srgbClr val="FF0000"/>
                </a:solidFill>
                <a:latin typeface="Times New Roman" pitchFamily="18" charset="0"/>
                <a:cs typeface="Times New Roman" pitchFamily="18" charset="0"/>
              </a:rPr>
              <a:t> 2021?</a:t>
            </a:r>
          </a:p>
        </p:txBody>
      </p:sp>
    </p:spTree>
    <p:extLst>
      <p:ext uri="{BB962C8B-B14F-4D97-AF65-F5344CB8AC3E}">
        <p14:creationId xmlns:p14="http://schemas.microsoft.com/office/powerpoint/2010/main" val="372309136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46"/>
          <p:cNvGrpSpPr>
            <a:grpSpLocks/>
          </p:cNvGrpSpPr>
          <p:nvPr/>
        </p:nvGrpSpPr>
        <p:grpSpPr bwMode="auto">
          <a:xfrm>
            <a:off x="201261" y="626276"/>
            <a:ext cx="6137077" cy="625582"/>
            <a:chOff x="1203" y="2045"/>
            <a:chExt cx="3015" cy="702"/>
          </a:xfrm>
        </p:grpSpPr>
        <p:sp>
          <p:nvSpPr>
            <p:cNvPr id="10" name="AutoShape 47"/>
            <p:cNvSpPr>
              <a:spLocks noChangeArrowheads="1"/>
            </p:cNvSpPr>
            <p:nvPr/>
          </p:nvSpPr>
          <p:spPr bwMode="gray">
            <a:xfrm>
              <a:off x="1482" y="2045"/>
              <a:ext cx="2736" cy="652"/>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defTabSz="457200" eaLnBrk="0" fontAlgn="base" hangingPunct="0">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31756" name="AutoShape 48"/>
            <p:cNvSpPr>
              <a:spLocks noChangeArrowheads="1"/>
            </p:cNvSpPr>
            <p:nvPr/>
          </p:nvSpPr>
          <p:spPr bwMode="gray">
            <a:xfrm>
              <a:off x="1203" y="2159"/>
              <a:ext cx="432" cy="432"/>
            </a:xfrm>
            <a:prstGeom prst="diamond">
              <a:avLst/>
            </a:prstGeom>
            <a:solidFill>
              <a:schemeClr val="accent2"/>
            </a:solidFill>
            <a:ln w="25400" algn="ctr">
              <a:solidFill>
                <a:schemeClr val="bg1"/>
              </a:solidFill>
              <a:miter lim="800000"/>
              <a:headEnd/>
              <a:tailEnd/>
            </a:ln>
          </p:spPr>
          <p:txBody>
            <a:bodyPr wrap="none" anchor="ctr"/>
            <a:lstStyle/>
            <a:p>
              <a:pPr defTabSz="457200" fontAlgn="base">
                <a:spcBef>
                  <a:spcPct val="0"/>
                </a:spcBef>
                <a:spcAft>
                  <a:spcPct val="0"/>
                </a:spcAft>
              </a:pPr>
              <a:endParaRPr lang="en-US" altLang="en-US" sz="2400" smtClean="0">
                <a:solidFill>
                  <a:srgbClr val="000000"/>
                </a:solidFill>
                <a:latin typeface="Times New Roman" pitchFamily="18" charset="0"/>
                <a:ea typeface="SimSun" pitchFamily="2" charset="-122"/>
                <a:cs typeface="Times New Roman" pitchFamily="18" charset="0"/>
              </a:endParaRPr>
            </a:p>
          </p:txBody>
        </p:sp>
        <p:sp>
          <p:nvSpPr>
            <p:cNvPr id="31757" name="Text Box 49"/>
            <p:cNvSpPr txBox="1">
              <a:spLocks noChangeArrowheads="1"/>
            </p:cNvSpPr>
            <p:nvPr/>
          </p:nvSpPr>
          <p:spPr bwMode="gray">
            <a:xfrm>
              <a:off x="1564" y="2155"/>
              <a:ext cx="263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fontAlgn="base">
                <a:spcBef>
                  <a:spcPct val="0"/>
                </a:spcBef>
                <a:spcAft>
                  <a:spcPct val="0"/>
                </a:spcAft>
              </a:pPr>
              <a:r>
                <a:rPr lang="en-US" altLang="en-US" sz="2800" b="1" dirty="0" smtClean="0">
                  <a:solidFill>
                    <a:srgbClr val="000000"/>
                  </a:solidFill>
                  <a:latin typeface="Times New Roman" pitchFamily="18" charset="0"/>
                  <a:ea typeface="SimSun" pitchFamily="2" charset="-122"/>
                  <a:cs typeface="Times New Roman" pitchFamily="18" charset="0"/>
                </a:rPr>
                <a:t>Lao </a:t>
              </a:r>
              <a:r>
                <a:rPr lang="en-US" altLang="en-US" sz="2800" b="1" dirty="0" err="1" smtClean="0">
                  <a:solidFill>
                    <a:srgbClr val="000000"/>
                  </a:solidFill>
                  <a:latin typeface="Times New Roman" pitchFamily="18" charset="0"/>
                  <a:ea typeface="SimSun" pitchFamily="2" charset="-122"/>
                  <a:cs typeface="Times New Roman" pitchFamily="18" charset="0"/>
                </a:rPr>
                <a:t>động</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và</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thị</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trường</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lao</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động</a:t>
              </a:r>
              <a:endParaRPr lang="en-US" altLang="en-US" sz="2800" b="1" dirty="0" smtClean="0">
                <a:solidFill>
                  <a:srgbClr val="000000"/>
                </a:solidFill>
                <a:latin typeface="Times New Roman" pitchFamily="18" charset="0"/>
                <a:ea typeface="SimSun" pitchFamily="2" charset="-122"/>
                <a:cs typeface="Times New Roman" pitchFamily="18" charset="0"/>
              </a:endParaRPr>
            </a:p>
          </p:txBody>
        </p:sp>
        <p:sp>
          <p:nvSpPr>
            <p:cNvPr id="31758" name="Text Box 50"/>
            <p:cNvSpPr txBox="1">
              <a:spLocks noChangeArrowheads="1"/>
            </p:cNvSpPr>
            <p:nvPr/>
          </p:nvSpPr>
          <p:spPr bwMode="gray">
            <a:xfrm>
              <a:off x="1333" y="2229"/>
              <a:ext cx="16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fontAlgn="base">
                <a:spcBef>
                  <a:spcPct val="0"/>
                </a:spcBef>
                <a:spcAft>
                  <a:spcPct val="0"/>
                </a:spcAft>
              </a:pPr>
              <a:r>
                <a:rPr lang="en-US" altLang="en-US" sz="2400" b="1" smtClean="0">
                  <a:solidFill>
                    <a:srgbClr val="FFFFFF"/>
                  </a:solidFill>
                  <a:latin typeface="Times New Roman" pitchFamily="18" charset="0"/>
                  <a:ea typeface="SimSun" pitchFamily="2" charset="-122"/>
                  <a:cs typeface="Times New Roman" pitchFamily="18" charset="0"/>
                </a:rPr>
                <a:t>1</a:t>
              </a:r>
            </a:p>
          </p:txBody>
        </p:sp>
      </p:grpSp>
      <p:sp>
        <p:nvSpPr>
          <p:cNvPr id="31747" name="矩形 1"/>
          <p:cNvSpPr>
            <a:spLocks noChangeArrowheads="1"/>
          </p:cNvSpPr>
          <p:nvPr/>
        </p:nvSpPr>
        <p:spPr bwMode="auto">
          <a:xfrm>
            <a:off x="4966133" y="0"/>
            <a:ext cx="4177903" cy="438150"/>
          </a:xfrm>
          <a:prstGeom prst="rect">
            <a:avLst/>
          </a:prstGeom>
          <a:solidFill>
            <a:srgbClr val="F8B1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1748" name="矩形 2"/>
          <p:cNvSpPr>
            <a:spLocks noChangeArrowheads="1"/>
          </p:cNvSpPr>
          <p:nvPr/>
        </p:nvSpPr>
        <p:spPr bwMode="auto">
          <a:xfrm>
            <a:off x="0" y="0"/>
            <a:ext cx="685800" cy="438150"/>
          </a:xfrm>
          <a:prstGeom prst="rect">
            <a:avLst/>
          </a:prstGeom>
          <a:solidFill>
            <a:srgbClr val="6C5B7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1749" name="矩形 3"/>
          <p:cNvSpPr>
            <a:spLocks noChangeArrowheads="1"/>
          </p:cNvSpPr>
          <p:nvPr/>
        </p:nvSpPr>
        <p:spPr bwMode="auto">
          <a:xfrm>
            <a:off x="721564" y="0"/>
            <a:ext cx="282179" cy="438150"/>
          </a:xfrm>
          <a:prstGeom prst="rect">
            <a:avLst/>
          </a:prstGeom>
          <a:solidFill>
            <a:srgbClr val="C06C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1750" name="矩形 4"/>
          <p:cNvSpPr>
            <a:spLocks noChangeArrowheads="1"/>
          </p:cNvSpPr>
          <p:nvPr/>
        </p:nvSpPr>
        <p:spPr bwMode="auto">
          <a:xfrm>
            <a:off x="1038226" y="0"/>
            <a:ext cx="109538" cy="438150"/>
          </a:xfrm>
          <a:prstGeom prst="rect">
            <a:avLst/>
          </a:prstGeom>
          <a:solidFill>
            <a:srgbClr val="F672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1751" name="矩形 9"/>
          <p:cNvSpPr>
            <a:spLocks noChangeArrowheads="1"/>
          </p:cNvSpPr>
          <p:nvPr/>
        </p:nvSpPr>
        <p:spPr bwMode="auto">
          <a:xfrm>
            <a:off x="1957388" y="1"/>
            <a:ext cx="269016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buFont typeface="Arial" charset="0"/>
              <a:buNone/>
            </a:pPr>
            <a:r>
              <a:rPr lang="en-US" altLang="vi-VN" sz="3500" b="1" smtClean="0">
                <a:solidFill>
                  <a:srgbClr val="FF0000"/>
                </a:solidFill>
                <a:latin typeface="Times New Roman" pitchFamily="18" charset="0"/>
                <a:cs typeface="Arial" charset="0"/>
                <a:sym typeface="Microsoft YaHei" pitchFamily="34" charset="-122"/>
              </a:rPr>
              <a:t>KHÁM</a:t>
            </a:r>
            <a:r>
              <a:rPr lang="vi-VN" altLang="vi-VN" sz="3500" b="1" smtClean="0">
                <a:solidFill>
                  <a:srgbClr val="FF0000"/>
                </a:solidFill>
                <a:latin typeface="Times New Roman" pitchFamily="18" charset="0"/>
                <a:cs typeface="Arial" charset="0"/>
                <a:sym typeface="Microsoft YaHei" pitchFamily="34" charset="-122"/>
              </a:rPr>
              <a:t> </a:t>
            </a:r>
            <a:r>
              <a:rPr lang="en-US" altLang="vi-VN" sz="3500" b="1" smtClean="0">
                <a:solidFill>
                  <a:srgbClr val="FF0000"/>
                </a:solidFill>
                <a:latin typeface="Times New Roman" pitchFamily="18" charset="0"/>
                <a:cs typeface="Arial" charset="0"/>
                <a:sym typeface="Microsoft YaHei" pitchFamily="34" charset="-122"/>
              </a:rPr>
              <a:t>PHÁ</a:t>
            </a:r>
            <a:endParaRPr lang="zh-CN" altLang="en-US" sz="3500" b="1" smtClean="0">
              <a:solidFill>
                <a:srgbClr val="FF0000"/>
              </a:solidFill>
              <a:latin typeface="Times New Roman" pitchFamily="18" charset="0"/>
              <a:cs typeface="Arial" charset="0"/>
              <a:sym typeface="Microsoft YaHei" pitchFamily="34" charset="-122"/>
            </a:endParaRPr>
          </a:p>
        </p:txBody>
      </p:sp>
      <p:sp>
        <p:nvSpPr>
          <p:cNvPr id="31752" name="矩形 9"/>
          <p:cNvSpPr>
            <a:spLocks noChangeArrowheads="1"/>
          </p:cNvSpPr>
          <p:nvPr/>
        </p:nvSpPr>
        <p:spPr bwMode="auto">
          <a:xfrm>
            <a:off x="1092996" y="1297798"/>
            <a:ext cx="43314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defTabSz="457200" fontAlgn="base">
              <a:spcBef>
                <a:spcPct val="0"/>
              </a:spcBef>
              <a:spcAft>
                <a:spcPct val="0"/>
              </a:spcAft>
              <a:buFont typeface="Arial" charset="0"/>
              <a:buAutoNum type="alphaLcPeriod"/>
            </a:pPr>
            <a:r>
              <a:rPr lang="en-US" altLang="zh-CN" sz="2800" b="1" smtClean="0">
                <a:solidFill>
                  <a:srgbClr val="FF0000"/>
                </a:solidFill>
                <a:latin typeface="Times New Roman" pitchFamily="18" charset="0"/>
                <a:cs typeface="Arial" charset="0"/>
                <a:sym typeface="Microsoft YaHei" pitchFamily="34" charset="-122"/>
              </a:rPr>
              <a:t>Khái niệm lao động</a:t>
            </a:r>
          </a:p>
          <a:p>
            <a:pPr marL="514350" indent="-514350" defTabSz="457200" fontAlgn="base">
              <a:spcBef>
                <a:spcPct val="0"/>
              </a:spcBef>
              <a:spcAft>
                <a:spcPct val="0"/>
              </a:spcAft>
              <a:buFont typeface="Arial" charset="0"/>
              <a:buAutoNum type="alphaLcPeriod"/>
            </a:pPr>
            <a:r>
              <a:rPr lang="en-US" altLang="zh-CN" sz="2800" b="1" smtClean="0">
                <a:solidFill>
                  <a:srgbClr val="FF0000"/>
                </a:solidFill>
                <a:latin typeface="Times New Roman" pitchFamily="18" charset="0"/>
                <a:cs typeface="Arial" charset="0"/>
                <a:sym typeface="Microsoft YaHei" pitchFamily="34" charset="-122"/>
              </a:rPr>
              <a:t>Thị trường lao động</a:t>
            </a:r>
            <a:endParaRPr lang="zh-CN" altLang="en-US" sz="2800" b="1" smtClean="0">
              <a:solidFill>
                <a:srgbClr val="FF0000"/>
              </a:solidFill>
              <a:latin typeface="Times New Roman" pitchFamily="18" charset="0"/>
              <a:cs typeface="Arial" charset="0"/>
              <a:sym typeface="Microsoft YaHei" pitchFamily="34" charset="-122"/>
            </a:endParaRPr>
          </a:p>
        </p:txBody>
      </p:sp>
      <p:pic>
        <p:nvPicPr>
          <p:cNvPr id="31753" name="Picture 2" descr="Các phương pháp đánh giá làm việc nhóm | Trung tâm Hỗ trợ Giảng dạy -  Center for Teaching Excell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068" y="2371743"/>
            <a:ext cx="2321719"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4"/>
          <p:cNvSpPr txBox="1">
            <a:spLocks noChangeArrowheads="1"/>
          </p:cNvSpPr>
          <p:nvPr/>
        </p:nvSpPr>
        <p:spPr bwMode="auto">
          <a:xfrm>
            <a:off x="4165999" y="2239566"/>
            <a:ext cx="4344590" cy="12034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21917" tIns="60958" rIns="121917" bIns="6095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just" defTabSz="457200" fontAlgn="base">
              <a:lnSpc>
                <a:spcPct val="130000"/>
              </a:lnSpc>
              <a:spcBef>
                <a:spcPct val="0"/>
              </a:spcBef>
              <a:spcAft>
                <a:spcPct val="0"/>
              </a:spcAft>
            </a:pPr>
            <a:r>
              <a:rPr lang="en-US" altLang="en-US" sz="2700" b="1" dirty="0" smtClean="0">
                <a:solidFill>
                  <a:prstClr val="black"/>
                </a:solidFill>
                <a:latin typeface="Times New Roman" pitchFamily="18" charset="0"/>
                <a:ea typeface="SimSun" pitchFamily="2" charset="-122"/>
                <a:cs typeface="Times New Roman" pitchFamily="18" charset="0"/>
              </a:rPr>
              <a:t>- </a:t>
            </a:r>
            <a:r>
              <a:rPr lang="en-US" altLang="en-US" sz="2700" b="1" dirty="0" err="1" smtClean="0">
                <a:solidFill>
                  <a:prstClr val="black"/>
                </a:solidFill>
                <a:latin typeface="Times New Roman" pitchFamily="18" charset="0"/>
                <a:ea typeface="SimSun" pitchFamily="2" charset="-122"/>
                <a:cs typeface="Times New Roman" pitchFamily="18" charset="0"/>
              </a:rPr>
              <a:t>Nhiệm</a:t>
            </a:r>
            <a:r>
              <a:rPr lang="en-US" altLang="en-US" sz="2700" b="1" dirty="0" smtClean="0">
                <a:solidFill>
                  <a:prstClr val="black"/>
                </a:solidFill>
                <a:latin typeface="Times New Roman" pitchFamily="18" charset="0"/>
                <a:ea typeface="SimSun" pitchFamily="2" charset="-122"/>
                <a:cs typeface="Times New Roman" pitchFamily="18" charset="0"/>
              </a:rPr>
              <a:t> </a:t>
            </a:r>
            <a:r>
              <a:rPr lang="en-US" altLang="en-US" sz="2700" b="1" dirty="0" err="1" smtClean="0">
                <a:solidFill>
                  <a:prstClr val="black"/>
                </a:solidFill>
                <a:latin typeface="Times New Roman" pitchFamily="18" charset="0"/>
                <a:ea typeface="SimSun" pitchFamily="2" charset="-122"/>
                <a:cs typeface="Times New Roman" pitchFamily="18" charset="0"/>
              </a:rPr>
              <a:t>vụ</a:t>
            </a:r>
            <a:r>
              <a:rPr lang="en-US" altLang="en-US" sz="2700" b="1" dirty="0" smtClean="0">
                <a:solidFill>
                  <a:prstClr val="black"/>
                </a:solidFill>
                <a:latin typeface="Times New Roman" pitchFamily="18" charset="0"/>
                <a:ea typeface="SimSun" pitchFamily="2" charset="-122"/>
                <a:cs typeface="Times New Roman" pitchFamily="18" charset="0"/>
              </a:rPr>
              <a:t>:</a:t>
            </a:r>
            <a:r>
              <a:rPr lang="en-US" altLang="en-US" sz="2700" dirty="0" smtClean="0">
                <a:solidFill>
                  <a:prstClr val="black"/>
                </a:solidFill>
                <a:latin typeface="Times New Roman" pitchFamily="18" charset="0"/>
                <a:ea typeface="SimSun" pitchFamily="2" charset="-122"/>
                <a:cs typeface="Times New Roman" pitchFamily="18" charset="0"/>
              </a:rPr>
              <a:t> </a:t>
            </a:r>
            <a:r>
              <a:rPr lang="en-US" altLang="en-US" sz="2700" dirty="0" err="1" smtClean="0">
                <a:solidFill>
                  <a:prstClr val="black"/>
                </a:solidFill>
                <a:latin typeface="Times New Roman" pitchFamily="18" charset="0"/>
                <a:ea typeface="SimSun" pitchFamily="2" charset="-122"/>
                <a:cs typeface="Times New Roman" pitchFamily="18" charset="0"/>
              </a:rPr>
              <a:t>nhóm</a:t>
            </a:r>
            <a:r>
              <a:rPr lang="en-US" altLang="en-US" sz="2700" dirty="0" smtClean="0">
                <a:solidFill>
                  <a:prstClr val="black"/>
                </a:solidFill>
                <a:latin typeface="Times New Roman" pitchFamily="18" charset="0"/>
                <a:ea typeface="SimSun" pitchFamily="2" charset="-122"/>
                <a:cs typeface="Times New Roman" pitchFamily="18" charset="0"/>
              </a:rPr>
              <a:t> 1 </a:t>
            </a:r>
            <a:r>
              <a:rPr lang="en-US" altLang="en-US" sz="2700" dirty="0" err="1" smtClean="0">
                <a:solidFill>
                  <a:prstClr val="black"/>
                </a:solidFill>
                <a:latin typeface="Times New Roman" pitchFamily="18" charset="0"/>
                <a:ea typeface="SimSun" pitchFamily="2" charset="-122"/>
                <a:cs typeface="Times New Roman" pitchFamily="18" charset="0"/>
              </a:rPr>
              <a:t>trình</a:t>
            </a:r>
            <a:r>
              <a:rPr lang="en-US" altLang="en-US" sz="2700" dirty="0" smtClean="0">
                <a:solidFill>
                  <a:prstClr val="black"/>
                </a:solidFill>
                <a:latin typeface="Times New Roman" pitchFamily="18" charset="0"/>
                <a:ea typeface="SimSun" pitchFamily="2" charset="-122"/>
                <a:cs typeface="Times New Roman" pitchFamily="18" charset="0"/>
              </a:rPr>
              <a:t> </a:t>
            </a:r>
            <a:r>
              <a:rPr lang="en-US" altLang="en-US" sz="2700" dirty="0" err="1" smtClean="0">
                <a:solidFill>
                  <a:prstClr val="black"/>
                </a:solidFill>
                <a:latin typeface="Times New Roman" pitchFamily="18" charset="0"/>
                <a:ea typeface="SimSun" pitchFamily="2" charset="-122"/>
                <a:cs typeface="Times New Roman" pitchFamily="18" charset="0"/>
              </a:rPr>
              <a:t>bày</a:t>
            </a:r>
            <a:endParaRPr lang="en-US" altLang="en-US" sz="2700" i="1" dirty="0" smtClean="0">
              <a:solidFill>
                <a:prstClr val="black"/>
              </a:solidFill>
              <a:latin typeface="Times New Roman" pitchFamily="18" charset="0"/>
              <a:ea typeface="SimSun" pitchFamily="2" charset="-122"/>
              <a:cs typeface="Times New Roman" pitchFamily="18" charset="0"/>
            </a:endParaRPr>
          </a:p>
        </p:txBody>
      </p:sp>
    </p:spTree>
    <p:extLst>
      <p:ext uri="{BB962C8B-B14F-4D97-AF65-F5344CB8AC3E}">
        <p14:creationId xmlns:p14="http://schemas.microsoft.com/office/powerpoint/2010/main" val="959575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46"/>
          <p:cNvGrpSpPr>
            <a:grpSpLocks/>
          </p:cNvGrpSpPr>
          <p:nvPr/>
        </p:nvGrpSpPr>
        <p:grpSpPr bwMode="auto">
          <a:xfrm>
            <a:off x="201216" y="626276"/>
            <a:ext cx="6123384" cy="625582"/>
            <a:chOff x="1203" y="2045"/>
            <a:chExt cx="3015" cy="702"/>
          </a:xfrm>
        </p:grpSpPr>
        <p:sp>
          <p:nvSpPr>
            <p:cNvPr id="10" name="AutoShape 47"/>
            <p:cNvSpPr>
              <a:spLocks noChangeArrowheads="1"/>
            </p:cNvSpPr>
            <p:nvPr/>
          </p:nvSpPr>
          <p:spPr bwMode="gray">
            <a:xfrm>
              <a:off x="1482" y="2045"/>
              <a:ext cx="2736" cy="652"/>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defTabSz="457200" eaLnBrk="0" fontAlgn="base" hangingPunct="0">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36875" name="AutoShape 48"/>
            <p:cNvSpPr>
              <a:spLocks noChangeArrowheads="1"/>
            </p:cNvSpPr>
            <p:nvPr/>
          </p:nvSpPr>
          <p:spPr bwMode="gray">
            <a:xfrm>
              <a:off x="1203" y="2159"/>
              <a:ext cx="432" cy="432"/>
            </a:xfrm>
            <a:prstGeom prst="diamond">
              <a:avLst/>
            </a:prstGeom>
            <a:solidFill>
              <a:schemeClr val="accent2"/>
            </a:solidFill>
            <a:ln w="25400" algn="ctr">
              <a:solidFill>
                <a:schemeClr val="bg1"/>
              </a:solidFill>
              <a:miter lim="800000"/>
              <a:headEnd/>
              <a:tailEnd/>
            </a:ln>
          </p:spPr>
          <p:txBody>
            <a:bodyPr wrap="none" anchor="ctr"/>
            <a:lstStyle/>
            <a:p>
              <a:pPr defTabSz="457200" fontAlgn="base">
                <a:spcBef>
                  <a:spcPct val="0"/>
                </a:spcBef>
                <a:spcAft>
                  <a:spcPct val="0"/>
                </a:spcAft>
              </a:pPr>
              <a:endParaRPr lang="en-US" altLang="en-US" sz="2400" smtClean="0">
                <a:solidFill>
                  <a:srgbClr val="000000"/>
                </a:solidFill>
                <a:latin typeface="Times New Roman" pitchFamily="18" charset="0"/>
                <a:ea typeface="SimSun" pitchFamily="2" charset="-122"/>
                <a:cs typeface="Times New Roman" pitchFamily="18" charset="0"/>
              </a:endParaRPr>
            </a:p>
          </p:txBody>
        </p:sp>
        <p:sp>
          <p:nvSpPr>
            <p:cNvPr id="36876" name="Text Box 49"/>
            <p:cNvSpPr txBox="1">
              <a:spLocks noChangeArrowheads="1"/>
            </p:cNvSpPr>
            <p:nvPr/>
          </p:nvSpPr>
          <p:spPr bwMode="gray">
            <a:xfrm>
              <a:off x="1564" y="2155"/>
              <a:ext cx="263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fontAlgn="base">
                <a:spcBef>
                  <a:spcPct val="0"/>
                </a:spcBef>
                <a:spcAft>
                  <a:spcPct val="0"/>
                </a:spcAft>
              </a:pPr>
              <a:r>
                <a:rPr lang="en-US" altLang="en-US" sz="2800" b="1" dirty="0" smtClean="0">
                  <a:solidFill>
                    <a:srgbClr val="000000"/>
                  </a:solidFill>
                  <a:latin typeface="Times New Roman" pitchFamily="18" charset="0"/>
                  <a:ea typeface="SimSun" pitchFamily="2" charset="-122"/>
                  <a:cs typeface="Times New Roman" pitchFamily="18" charset="0"/>
                </a:rPr>
                <a:t>Lao </a:t>
              </a:r>
              <a:r>
                <a:rPr lang="en-US" altLang="en-US" sz="2800" b="1" dirty="0" err="1" smtClean="0">
                  <a:solidFill>
                    <a:srgbClr val="000000"/>
                  </a:solidFill>
                  <a:latin typeface="Times New Roman" pitchFamily="18" charset="0"/>
                  <a:ea typeface="SimSun" pitchFamily="2" charset="-122"/>
                  <a:cs typeface="Times New Roman" pitchFamily="18" charset="0"/>
                </a:rPr>
                <a:t>động</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và</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thị</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trường</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lao</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động</a:t>
              </a:r>
              <a:endParaRPr lang="en-US" altLang="en-US" sz="2800" b="1" dirty="0" smtClean="0">
                <a:solidFill>
                  <a:srgbClr val="000000"/>
                </a:solidFill>
                <a:latin typeface="Times New Roman" pitchFamily="18" charset="0"/>
                <a:ea typeface="SimSun" pitchFamily="2" charset="-122"/>
                <a:cs typeface="Times New Roman" pitchFamily="18" charset="0"/>
              </a:endParaRPr>
            </a:p>
          </p:txBody>
        </p:sp>
        <p:sp>
          <p:nvSpPr>
            <p:cNvPr id="36877" name="Text Box 50"/>
            <p:cNvSpPr txBox="1">
              <a:spLocks noChangeArrowheads="1"/>
            </p:cNvSpPr>
            <p:nvPr/>
          </p:nvSpPr>
          <p:spPr bwMode="gray">
            <a:xfrm>
              <a:off x="1332" y="2229"/>
              <a:ext cx="16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fontAlgn="base">
                <a:spcBef>
                  <a:spcPct val="0"/>
                </a:spcBef>
                <a:spcAft>
                  <a:spcPct val="0"/>
                </a:spcAft>
              </a:pPr>
              <a:r>
                <a:rPr lang="en-US" altLang="en-US" sz="2400" b="1" smtClean="0">
                  <a:solidFill>
                    <a:srgbClr val="FFFFFF"/>
                  </a:solidFill>
                  <a:latin typeface="Times New Roman" pitchFamily="18" charset="0"/>
                  <a:ea typeface="SimSun" pitchFamily="2" charset="-122"/>
                  <a:cs typeface="Times New Roman" pitchFamily="18" charset="0"/>
                </a:rPr>
                <a:t>1</a:t>
              </a:r>
            </a:p>
          </p:txBody>
        </p:sp>
      </p:grpSp>
      <p:sp>
        <p:nvSpPr>
          <p:cNvPr id="36867" name="矩形 1"/>
          <p:cNvSpPr>
            <a:spLocks noChangeArrowheads="1"/>
          </p:cNvSpPr>
          <p:nvPr/>
        </p:nvSpPr>
        <p:spPr bwMode="auto">
          <a:xfrm>
            <a:off x="4966133" y="0"/>
            <a:ext cx="4177903" cy="438150"/>
          </a:xfrm>
          <a:prstGeom prst="rect">
            <a:avLst/>
          </a:prstGeom>
          <a:solidFill>
            <a:srgbClr val="F8B1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6868" name="矩形 2"/>
          <p:cNvSpPr>
            <a:spLocks noChangeArrowheads="1"/>
          </p:cNvSpPr>
          <p:nvPr/>
        </p:nvSpPr>
        <p:spPr bwMode="auto">
          <a:xfrm>
            <a:off x="0" y="0"/>
            <a:ext cx="685800" cy="438150"/>
          </a:xfrm>
          <a:prstGeom prst="rect">
            <a:avLst/>
          </a:prstGeom>
          <a:solidFill>
            <a:srgbClr val="6C5B7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6869" name="矩形 3"/>
          <p:cNvSpPr>
            <a:spLocks noChangeArrowheads="1"/>
          </p:cNvSpPr>
          <p:nvPr/>
        </p:nvSpPr>
        <p:spPr bwMode="auto">
          <a:xfrm>
            <a:off x="721546" y="0"/>
            <a:ext cx="282179" cy="438150"/>
          </a:xfrm>
          <a:prstGeom prst="rect">
            <a:avLst/>
          </a:prstGeom>
          <a:solidFill>
            <a:srgbClr val="C06C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6870" name="矩形 4"/>
          <p:cNvSpPr>
            <a:spLocks noChangeArrowheads="1"/>
          </p:cNvSpPr>
          <p:nvPr/>
        </p:nvSpPr>
        <p:spPr bwMode="auto">
          <a:xfrm>
            <a:off x="1038226" y="0"/>
            <a:ext cx="109538" cy="438150"/>
          </a:xfrm>
          <a:prstGeom prst="rect">
            <a:avLst/>
          </a:prstGeom>
          <a:solidFill>
            <a:srgbClr val="F672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6871" name="矩形 9"/>
          <p:cNvSpPr>
            <a:spLocks noChangeArrowheads="1"/>
          </p:cNvSpPr>
          <p:nvPr/>
        </p:nvSpPr>
        <p:spPr bwMode="auto">
          <a:xfrm>
            <a:off x="1957388" y="1"/>
            <a:ext cx="269016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buFont typeface="Arial" charset="0"/>
              <a:buNone/>
            </a:pPr>
            <a:r>
              <a:rPr lang="en-US" altLang="vi-VN" sz="3500" b="1" smtClean="0">
                <a:solidFill>
                  <a:srgbClr val="FF0000"/>
                </a:solidFill>
                <a:latin typeface="Times New Roman" pitchFamily="18" charset="0"/>
                <a:cs typeface="Arial" charset="0"/>
                <a:sym typeface="Microsoft YaHei" pitchFamily="34" charset="-122"/>
              </a:rPr>
              <a:t>KHÁM</a:t>
            </a:r>
            <a:r>
              <a:rPr lang="vi-VN" altLang="vi-VN" sz="3500" b="1" smtClean="0">
                <a:solidFill>
                  <a:srgbClr val="FF0000"/>
                </a:solidFill>
                <a:latin typeface="Times New Roman" pitchFamily="18" charset="0"/>
                <a:cs typeface="Arial" charset="0"/>
                <a:sym typeface="Microsoft YaHei" pitchFamily="34" charset="-122"/>
              </a:rPr>
              <a:t> </a:t>
            </a:r>
            <a:r>
              <a:rPr lang="en-US" altLang="vi-VN" sz="3500" b="1" smtClean="0">
                <a:solidFill>
                  <a:srgbClr val="FF0000"/>
                </a:solidFill>
                <a:latin typeface="Times New Roman" pitchFamily="18" charset="0"/>
                <a:cs typeface="Arial" charset="0"/>
                <a:sym typeface="Microsoft YaHei" pitchFamily="34" charset="-122"/>
              </a:rPr>
              <a:t>PHÁ</a:t>
            </a:r>
            <a:endParaRPr lang="zh-CN" altLang="en-US" sz="3500" b="1" smtClean="0">
              <a:solidFill>
                <a:srgbClr val="FF0000"/>
              </a:solidFill>
              <a:latin typeface="Times New Roman" pitchFamily="18" charset="0"/>
              <a:cs typeface="Arial" charset="0"/>
              <a:sym typeface="Microsoft YaHei" pitchFamily="34" charset="-122"/>
            </a:endParaRPr>
          </a:p>
        </p:txBody>
      </p:sp>
      <p:sp>
        <p:nvSpPr>
          <p:cNvPr id="36872" name="矩形 9"/>
          <p:cNvSpPr>
            <a:spLocks noChangeArrowheads="1"/>
          </p:cNvSpPr>
          <p:nvPr/>
        </p:nvSpPr>
        <p:spPr bwMode="auto">
          <a:xfrm>
            <a:off x="425055" y="1269249"/>
            <a:ext cx="49089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4350" indent="-514350" defTabSz="457200" fontAlgn="base">
              <a:spcBef>
                <a:spcPct val="0"/>
              </a:spcBef>
              <a:spcAft>
                <a:spcPct val="0"/>
              </a:spcAft>
              <a:buFont typeface="Arial" charset="0"/>
              <a:buAutoNum type="alphaLcPeriod"/>
            </a:pPr>
            <a:r>
              <a:rPr lang="en-US" altLang="zh-CN" sz="2800" b="1" dirty="0" err="1" smtClean="0">
                <a:solidFill>
                  <a:srgbClr val="FF0000"/>
                </a:solidFill>
                <a:latin typeface="Times New Roman" pitchFamily="18" charset="0"/>
                <a:cs typeface="Arial" charset="0"/>
                <a:sym typeface="Microsoft YaHei" pitchFamily="34" charset="-122"/>
              </a:rPr>
              <a:t>Khái</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niệm</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lao</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động</a:t>
            </a:r>
            <a:endParaRPr lang="en-US" altLang="zh-CN" sz="2800" b="1" dirty="0" smtClean="0">
              <a:solidFill>
                <a:srgbClr val="FF0000"/>
              </a:solidFill>
              <a:latin typeface="Times New Roman" pitchFamily="18" charset="0"/>
              <a:cs typeface="Arial" charset="0"/>
              <a:sym typeface="Microsoft YaHei" pitchFamily="34" charset="-122"/>
            </a:endParaRPr>
          </a:p>
          <a:p>
            <a:pPr marL="514350" indent="-514350" defTabSz="457200" fontAlgn="base">
              <a:spcBef>
                <a:spcPct val="0"/>
              </a:spcBef>
              <a:spcAft>
                <a:spcPct val="0"/>
              </a:spcAft>
              <a:buFont typeface="Arial" charset="0"/>
              <a:buAutoNum type="alphaLcPeriod"/>
            </a:pPr>
            <a:r>
              <a:rPr lang="en-US" altLang="zh-CN" sz="2800" b="1" dirty="0" err="1" smtClean="0">
                <a:solidFill>
                  <a:srgbClr val="FF0000"/>
                </a:solidFill>
                <a:latin typeface="Times New Roman" pitchFamily="18" charset="0"/>
                <a:cs typeface="Arial" charset="0"/>
                <a:sym typeface="Microsoft YaHei" pitchFamily="34" charset="-122"/>
              </a:rPr>
              <a:t>Thị</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trường</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lao</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động</a:t>
            </a:r>
            <a:endParaRPr lang="zh-CN" altLang="en-US" sz="2800" b="1" dirty="0" smtClean="0">
              <a:solidFill>
                <a:srgbClr val="FF0000"/>
              </a:solidFill>
              <a:latin typeface="Times New Roman" pitchFamily="18" charset="0"/>
              <a:cs typeface="Arial" charset="0"/>
              <a:sym typeface="Microsoft YaHei" pitchFamily="34" charset="-122"/>
            </a:endParaRPr>
          </a:p>
        </p:txBody>
      </p:sp>
      <p:sp>
        <p:nvSpPr>
          <p:cNvPr id="15" name="Rectangle 30"/>
          <p:cNvSpPr>
            <a:spLocks noChangeArrowheads="1"/>
          </p:cNvSpPr>
          <p:nvPr/>
        </p:nvSpPr>
        <p:spPr bwMode="auto">
          <a:xfrm>
            <a:off x="412839" y="1837009"/>
            <a:ext cx="8380642" cy="2677656"/>
          </a:xfrm>
          <a:prstGeom prst="rect">
            <a:avLst/>
          </a:prstGeom>
          <a:solidFill>
            <a:srgbClr val="FFCCCC"/>
          </a:solidFill>
          <a:ln w="9525">
            <a:solidFill>
              <a:srgbClr val="FF0000"/>
            </a:solidFill>
            <a:miter lim="800000"/>
            <a:headEnd/>
            <a:tailEnd/>
          </a:ln>
        </p:spPr>
        <p:txBody>
          <a:bodyPr wrap="square" anchor="ctr">
            <a:spAutoFit/>
          </a:bodyPr>
          <a:lstStyle/>
          <a:p>
            <a:pPr algn="justLow" defTabSz="457200" fontAlgn="base">
              <a:spcBef>
                <a:spcPct val="0"/>
              </a:spcBef>
              <a:spcAft>
                <a:spcPct val="0"/>
              </a:spcAft>
              <a:buFont typeface="Arial" charset="0"/>
              <a:buNone/>
            </a:pPr>
            <a:r>
              <a:rPr lang="en-US" altLang="en-US" sz="2800" dirty="0" smtClean="0">
                <a:solidFill>
                  <a:prstClr val="black"/>
                </a:solidFill>
                <a:latin typeface="Times New Roman" pitchFamily="18" charset="0"/>
                <a:cs typeface="Arial" charset="0"/>
              </a:rPr>
              <a:t>L</a:t>
            </a:r>
            <a:r>
              <a:rPr lang="vi-VN" altLang="en-US" sz="2800" dirty="0" smtClean="0">
                <a:solidFill>
                  <a:prstClr val="black"/>
                </a:solidFill>
                <a:latin typeface="Times New Roman" pitchFamily="18" charset="0"/>
                <a:cs typeface="Arial" charset="0"/>
              </a:rPr>
              <a:t>à nơi thực hiện các quan hệ </a:t>
            </a:r>
            <a:r>
              <a:rPr lang="en-US" altLang="en-US" sz="2800" dirty="0" err="1" smtClean="0">
                <a:solidFill>
                  <a:prstClr val="black"/>
                </a:solidFill>
                <a:latin typeface="Times New Roman" pitchFamily="18" charset="0"/>
                <a:cs typeface="Arial" charset="0"/>
              </a:rPr>
              <a:t>xã</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hội</a:t>
            </a:r>
            <a:r>
              <a:rPr lang="en-US" altLang="en-US" sz="2800" dirty="0" smtClean="0">
                <a:solidFill>
                  <a:prstClr val="black"/>
                </a:solidFill>
                <a:latin typeface="Times New Roman" pitchFamily="18" charset="0"/>
                <a:cs typeface="Arial" charset="0"/>
              </a:rPr>
              <a:t> </a:t>
            </a:r>
            <a:r>
              <a:rPr lang="vi-VN" altLang="en-US" sz="2800" dirty="0" smtClean="0">
                <a:solidFill>
                  <a:prstClr val="black"/>
                </a:solidFill>
                <a:latin typeface="Times New Roman" pitchFamily="18" charset="0"/>
                <a:cs typeface="Arial" charset="0"/>
              </a:rPr>
              <a:t>giữa người bán sức lao động và người mua sức lao động thông qua các </a:t>
            </a:r>
            <a:r>
              <a:rPr lang="en-US" altLang="en-US" sz="2800" dirty="0" err="1" smtClean="0">
                <a:solidFill>
                  <a:prstClr val="black"/>
                </a:solidFill>
                <a:latin typeface="Times New Roman" pitchFamily="18" charset="0"/>
                <a:cs typeface="Arial" charset="0"/>
              </a:rPr>
              <a:t>hình</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thức</a:t>
            </a:r>
            <a:r>
              <a:rPr lang="en-US" altLang="en-US" sz="2800" dirty="0" smtClean="0">
                <a:solidFill>
                  <a:prstClr val="black"/>
                </a:solidFill>
                <a:latin typeface="Times New Roman" pitchFamily="18" charset="0"/>
                <a:cs typeface="Arial" charset="0"/>
              </a:rPr>
              <a:t> </a:t>
            </a:r>
            <a:r>
              <a:rPr lang="vi-VN" altLang="en-US" sz="2800" dirty="0" smtClean="0">
                <a:solidFill>
                  <a:prstClr val="black"/>
                </a:solidFill>
                <a:latin typeface="Times New Roman" pitchFamily="18" charset="0"/>
                <a:cs typeface="Arial" charset="0"/>
              </a:rPr>
              <a:t>thoả thuận về giá cả</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tiền</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công</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tiền</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lương</a:t>
            </a:r>
            <a:r>
              <a:rPr lang="en-US" altLang="en-US" sz="2800" dirty="0" smtClean="0">
                <a:solidFill>
                  <a:prstClr val="black"/>
                </a:solidFill>
                <a:latin typeface="Times New Roman" pitchFamily="18" charset="0"/>
                <a:cs typeface="Arial" charset="0"/>
              </a:rPr>
              <a:t>) </a:t>
            </a:r>
            <a:r>
              <a:rPr lang="vi-VN" altLang="en-US" sz="2800" dirty="0" smtClean="0">
                <a:solidFill>
                  <a:prstClr val="black"/>
                </a:solidFill>
                <a:latin typeface="Times New Roman" pitchFamily="18" charset="0"/>
                <a:cs typeface="Arial" charset="0"/>
              </a:rPr>
              <a:t>và các điều kiện làm việc khác trên cơ sở một hợp đồng lao động</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bằng</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văn</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bản</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bằng</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miệng</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hoặc</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thông</a:t>
            </a:r>
            <a:r>
              <a:rPr lang="en-US" altLang="en-US" sz="2800" dirty="0" smtClean="0">
                <a:solidFill>
                  <a:prstClr val="black"/>
                </a:solidFill>
                <a:latin typeface="Times New Roman" pitchFamily="18" charset="0"/>
                <a:cs typeface="Arial" charset="0"/>
              </a:rPr>
              <a:t> qua </a:t>
            </a:r>
            <a:r>
              <a:rPr lang="en-US" altLang="en-US" sz="2800" dirty="0" err="1" smtClean="0">
                <a:solidFill>
                  <a:prstClr val="black"/>
                </a:solidFill>
                <a:latin typeface="Times New Roman" pitchFamily="18" charset="0"/>
                <a:cs typeface="Arial" charset="0"/>
              </a:rPr>
              <a:t>các</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dạng</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hợp</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đồng</a:t>
            </a:r>
            <a:r>
              <a:rPr lang="en-US" altLang="en-US" sz="2800" dirty="0" smtClean="0">
                <a:solidFill>
                  <a:prstClr val="black"/>
                </a:solidFill>
                <a:latin typeface="Times New Roman" pitchFamily="18" charset="0"/>
                <a:cs typeface="Arial" charset="0"/>
              </a:rPr>
              <a:t> hay </a:t>
            </a:r>
            <a:r>
              <a:rPr lang="en-US" altLang="en-US" sz="2800" dirty="0" err="1" smtClean="0">
                <a:solidFill>
                  <a:prstClr val="black"/>
                </a:solidFill>
                <a:latin typeface="Times New Roman" pitchFamily="18" charset="0"/>
                <a:cs typeface="Arial" charset="0"/>
              </a:rPr>
              <a:t>thỏa</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thuận</a:t>
            </a:r>
            <a:r>
              <a:rPr lang="en-US" altLang="en-US" sz="2800" dirty="0" smtClean="0">
                <a:solidFill>
                  <a:prstClr val="black"/>
                </a:solidFill>
                <a:latin typeface="Times New Roman" pitchFamily="18" charset="0"/>
                <a:cs typeface="Arial" charset="0"/>
              </a:rPr>
              <a:t> </a:t>
            </a:r>
            <a:r>
              <a:rPr lang="en-US" altLang="en-US" sz="2800" dirty="0" err="1" smtClean="0">
                <a:solidFill>
                  <a:prstClr val="black"/>
                </a:solidFill>
                <a:latin typeface="Times New Roman" pitchFamily="18" charset="0"/>
                <a:cs typeface="Arial" charset="0"/>
              </a:rPr>
              <a:t>khác</a:t>
            </a:r>
            <a:r>
              <a:rPr lang="en-US" altLang="en-US" sz="2800" dirty="0" smtClean="0">
                <a:solidFill>
                  <a:prstClr val="black"/>
                </a:solidFill>
                <a:latin typeface="Times New Roman" pitchFamily="18" charset="0"/>
                <a:cs typeface="Arial" charset="0"/>
              </a:rPr>
              <a:t>.</a:t>
            </a:r>
            <a:endParaRPr lang="en-US" altLang="en-US" sz="2800" dirty="0" smtClean="0">
              <a:solidFill>
                <a:prstClr val="black"/>
              </a:solidFill>
              <a:latin typeface="Arial" charset="0"/>
              <a:cs typeface="Arial" charset="0"/>
            </a:endParaRPr>
          </a:p>
        </p:txBody>
      </p:sp>
    </p:spTree>
    <p:extLst>
      <p:ext uri="{BB962C8B-B14F-4D97-AF65-F5344CB8AC3E}">
        <p14:creationId xmlns:p14="http://schemas.microsoft.com/office/powerpoint/2010/main" val="16720909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AutoShape 4" descr="Bộ luật Lao động năm 2019 và văn bản hướng dẫn thi hành"/>
          <p:cNvSpPr>
            <a:spLocks noChangeAspect="1" noChangeArrowheads="1"/>
          </p:cNvSpPr>
          <p:nvPr/>
        </p:nvSpPr>
        <p:spPr bwMode="auto">
          <a:xfrm>
            <a:off x="116681" y="-108346"/>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0" fontAlgn="base" hangingPunct="0">
              <a:spcBef>
                <a:spcPct val="0"/>
              </a:spcBef>
              <a:spcAft>
                <a:spcPct val="0"/>
              </a:spcAft>
            </a:pPr>
            <a:endParaRPr lang="en-US" altLang="en-US" smtClean="0">
              <a:solidFill>
                <a:prstClr val="black"/>
              </a:solidFill>
              <a:latin typeface="Arial" charset="0"/>
              <a:cs typeface="Arial" charset="0"/>
              <a:sym typeface="Calibri" pitchFamily="34" charset="0"/>
            </a:endParaRPr>
          </a:p>
        </p:txBody>
      </p:sp>
      <p:pic>
        <p:nvPicPr>
          <p:cNvPr id="26630" name="Picture 6" descr="Bộ luật Lao động năm 2019 và văn bản hướng dẫn thi hà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6" y="457200"/>
            <a:ext cx="326350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a:spLocks noChangeArrowheads="1"/>
          </p:cNvSpPr>
          <p:nvPr/>
        </p:nvSpPr>
        <p:spPr bwMode="auto">
          <a:xfrm>
            <a:off x="3311128" y="563168"/>
            <a:ext cx="422672" cy="303609"/>
          </a:xfrm>
          <a:prstGeom prst="rightArrow">
            <a:avLst>
              <a:gd name="adj1" fmla="val 50000"/>
              <a:gd name="adj2" fmla="val 50027"/>
            </a:avLst>
          </a:prstGeom>
          <a:solidFill>
            <a:srgbClr val="92D050"/>
          </a:solidFill>
          <a:ln w="9525" algn="ctr">
            <a:solidFill>
              <a:srgbClr val="FF0000"/>
            </a:solidFill>
            <a:round/>
            <a:headEnd/>
            <a:tailEnd/>
          </a:ln>
        </p:spPr>
        <p:txBody>
          <a:bodyPr/>
          <a:lstStyle/>
          <a:p>
            <a:pPr defTabSz="457200" fontAlgn="base">
              <a:spcBef>
                <a:spcPct val="0"/>
              </a:spcBef>
              <a:spcAft>
                <a:spcPct val="0"/>
              </a:spcAft>
              <a:buFont typeface="Arial" charset="0"/>
              <a:buNone/>
            </a:pPr>
            <a:endParaRPr lang="en-US" altLang="en-US" smtClean="0">
              <a:solidFill>
                <a:prstClr val="black"/>
              </a:solidFill>
              <a:latin typeface="Arial" charset="0"/>
              <a:cs typeface="Arial" charset="0"/>
              <a:sym typeface="Calibri" pitchFamily="34" charset="0"/>
            </a:endParaRPr>
          </a:p>
        </p:txBody>
      </p:sp>
      <p:sp>
        <p:nvSpPr>
          <p:cNvPr id="8" name="Right Arrow 7"/>
          <p:cNvSpPr/>
          <p:nvPr/>
        </p:nvSpPr>
        <p:spPr bwMode="auto">
          <a:xfrm>
            <a:off x="3311159" y="2307464"/>
            <a:ext cx="425053" cy="303610"/>
          </a:xfrm>
          <a:prstGeom prst="rightArrow">
            <a:avLst/>
          </a:prstGeom>
          <a:solidFill>
            <a:schemeClr val="accent2">
              <a:lumMod val="60000"/>
              <a:lumOff val="40000"/>
            </a:schemeClr>
          </a:solidFill>
          <a:ln w="9525" cap="flat" cmpd="sng" algn="ctr">
            <a:solidFill>
              <a:srgbClr val="FF0000"/>
            </a:solidFill>
            <a:prstDash val="solid"/>
            <a:round/>
            <a:headEnd type="none" w="med" len="med"/>
            <a:tailEnd type="none" w="med" len="med"/>
          </a:ln>
          <a:effectLst/>
        </p:spPr>
        <p:txBody>
          <a:bodyPr/>
          <a:lstStyle/>
          <a:p>
            <a:pPr defTabSz="457200" fontAlgn="base">
              <a:spcBef>
                <a:spcPct val="0"/>
              </a:spcBef>
              <a:spcAft>
                <a:spcPct val="0"/>
              </a:spcAft>
              <a:buFont typeface="Arial" pitchFamily="34" charset="0"/>
              <a:buNone/>
              <a:defRPr/>
            </a:pPr>
            <a:endParaRPr lang="en-US">
              <a:solidFill>
                <a:prstClr val="black"/>
              </a:solidFill>
              <a:latin typeface="Arial" pitchFamily="34" charset="0"/>
              <a:cs typeface="Arial" pitchFamily="34" charset="0"/>
            </a:endParaRPr>
          </a:p>
        </p:txBody>
      </p:sp>
      <p:sp>
        <p:nvSpPr>
          <p:cNvPr id="6" name="TextBox 5"/>
          <p:cNvSpPr txBox="1"/>
          <p:nvPr/>
        </p:nvSpPr>
        <p:spPr>
          <a:xfrm>
            <a:off x="3749040" y="1870631"/>
            <a:ext cx="5382816" cy="923330"/>
          </a:xfrm>
          <a:prstGeom prst="rect">
            <a:avLst/>
          </a:prstGeom>
          <a:solidFill>
            <a:schemeClr val="accent2">
              <a:lumMod val="20000"/>
              <a:lumOff val="80000"/>
            </a:schemeClr>
          </a:solidFill>
        </p:spPr>
        <p:txBody>
          <a:bodyPr>
            <a:spAutoFit/>
          </a:bodyPr>
          <a:lstStyle/>
          <a:p>
            <a:pPr algn="just" defTabSz="457200" eaLnBrk="0" fontAlgn="base" hangingPunct="0">
              <a:spcBef>
                <a:spcPct val="0"/>
              </a:spcBef>
              <a:spcAft>
                <a:spcPct val="0"/>
              </a:spcAft>
              <a:defRPr/>
            </a:pPr>
            <a:r>
              <a:rPr lang="vi-VN" i="1" dirty="0">
                <a:solidFill>
                  <a:srgbClr val="FF0000"/>
                </a:solidFill>
                <a:latin typeface="Times New Roman" pitchFamily="18" charset="0"/>
                <a:cs typeface="Times New Roman" pitchFamily="18" charset="0"/>
              </a:rPr>
              <a:t>Người sử dụng lao động</a:t>
            </a:r>
            <a:r>
              <a:rPr lang="vi-VN" dirty="0">
                <a:solidFill>
                  <a:prstClr val="black"/>
                </a:solidFill>
                <a:latin typeface="Times New Roman" pitchFamily="18" charset="0"/>
                <a:cs typeface="Times New Roman" pitchFamily="18" charset="0"/>
              </a:rPr>
              <a:t> là doanh nghiệp, cơ quan, tổ chức, hợp tác xã, hộ gia đình, cá nhân có thuê mướn, sử dụng người lao động làm việc cho mình theo thỏa thuận</a:t>
            </a:r>
            <a:r>
              <a:rPr lang="en-US" dirty="0">
                <a:solidFill>
                  <a:prstClr val="black"/>
                </a:solidFill>
                <a:latin typeface="Times New Roman" pitchFamily="18" charset="0"/>
                <a:cs typeface="Times New Roman" pitchFamily="18" charset="0"/>
              </a:rPr>
              <a:t>.</a:t>
            </a:r>
          </a:p>
        </p:txBody>
      </p:sp>
      <p:sp>
        <p:nvSpPr>
          <p:cNvPr id="7" name="TextBox 6"/>
          <p:cNvSpPr txBox="1">
            <a:spLocks noChangeArrowheads="1"/>
          </p:cNvSpPr>
          <p:nvPr/>
        </p:nvSpPr>
        <p:spPr bwMode="auto">
          <a:xfrm>
            <a:off x="3733800" y="85727"/>
            <a:ext cx="5410200" cy="1477328"/>
          </a:xfrm>
          <a:prstGeom prst="rect">
            <a:avLst/>
          </a:prstGeom>
          <a:solidFill>
            <a:srgbClr val="E0FBD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just" defTabSz="457200" eaLnBrk="0" fontAlgn="base" hangingPunct="0">
              <a:spcBef>
                <a:spcPct val="0"/>
              </a:spcBef>
              <a:spcAft>
                <a:spcPct val="0"/>
              </a:spcAft>
            </a:pPr>
            <a:r>
              <a:rPr lang="vi-VN" altLang="en-US" i="1" dirty="0" smtClean="0">
                <a:solidFill>
                  <a:srgbClr val="FF0000"/>
                </a:solidFill>
                <a:latin typeface="+mj-lt"/>
                <a:sym typeface="Calibri" pitchFamily="34" charset="0"/>
              </a:rPr>
              <a:t>Người lao động</a:t>
            </a:r>
            <a:r>
              <a:rPr lang="vi-VN" altLang="en-US" dirty="0" smtClean="0">
                <a:solidFill>
                  <a:prstClr val="black"/>
                </a:solidFill>
                <a:latin typeface="+mj-lt"/>
                <a:sym typeface="Calibri" pitchFamily="34" charset="0"/>
              </a:rPr>
              <a:t> là người làm việc cho người sử dụng lao động theo thỏa thuận, được trả lương và chịu sự quản lý, điều hành, giám sát của người sử dụng </a:t>
            </a:r>
            <a:r>
              <a:rPr lang="en-US" altLang="en-US" dirty="0" smtClean="0">
                <a:solidFill>
                  <a:prstClr val="black"/>
                </a:solidFill>
                <a:latin typeface="+mj-lt"/>
                <a:sym typeface="Calibri" pitchFamily="34" charset="0"/>
              </a:rPr>
              <a:t>LĐ</a:t>
            </a:r>
            <a:r>
              <a:rPr lang="vi-VN" altLang="en-US" dirty="0" smtClean="0">
                <a:solidFill>
                  <a:prstClr val="black"/>
                </a:solidFill>
                <a:latin typeface="+mj-lt"/>
                <a:sym typeface="Calibri" pitchFamily="34" charset="0"/>
              </a:rPr>
              <a:t>.</a:t>
            </a:r>
          </a:p>
          <a:p>
            <a:pPr defTabSz="457200" eaLnBrk="0" fontAlgn="base" hangingPunct="0">
              <a:spcBef>
                <a:spcPct val="0"/>
              </a:spcBef>
              <a:spcAft>
                <a:spcPct val="0"/>
              </a:spcAft>
            </a:pPr>
            <a:r>
              <a:rPr lang="vi-VN" altLang="en-US" dirty="0" smtClean="0">
                <a:solidFill>
                  <a:prstClr val="black"/>
                </a:solidFill>
                <a:latin typeface="+mj-lt"/>
                <a:sym typeface="Calibri" pitchFamily="34" charset="0"/>
              </a:rPr>
              <a:t>Độ tuổi lao động tối thiểu của người lao động là đủ 15 tuổi</a:t>
            </a:r>
            <a:r>
              <a:rPr lang="en-US" altLang="en-US" dirty="0" smtClean="0">
                <a:solidFill>
                  <a:prstClr val="black"/>
                </a:solidFill>
                <a:latin typeface="+mj-lt"/>
                <a:sym typeface="Calibri" pitchFamily="34" charset="0"/>
              </a:rPr>
              <a:t>.</a:t>
            </a:r>
            <a:endParaRPr lang="vi-VN" altLang="en-US" dirty="0" smtClean="0">
              <a:solidFill>
                <a:prstClr val="black"/>
              </a:solidFill>
              <a:latin typeface="+mj-lt"/>
              <a:sym typeface="Calibri" pitchFamily="34" charset="0"/>
            </a:endParaRPr>
          </a:p>
        </p:txBody>
      </p:sp>
      <p:sp>
        <p:nvSpPr>
          <p:cNvPr id="11" name="Right Arrow 10"/>
          <p:cNvSpPr/>
          <p:nvPr/>
        </p:nvSpPr>
        <p:spPr bwMode="auto">
          <a:xfrm>
            <a:off x="3311159" y="3894536"/>
            <a:ext cx="425053" cy="303609"/>
          </a:xfrm>
          <a:prstGeom prst="rightArrow">
            <a:avLst/>
          </a:prstGeom>
          <a:solidFill>
            <a:schemeClr val="tx2">
              <a:lumMod val="20000"/>
              <a:lumOff val="80000"/>
            </a:schemeClr>
          </a:solidFill>
          <a:ln w="9525" cap="flat" cmpd="sng" algn="ctr">
            <a:solidFill>
              <a:srgbClr val="FF0000"/>
            </a:solidFill>
            <a:prstDash val="solid"/>
            <a:round/>
            <a:headEnd type="none" w="med" len="med"/>
            <a:tailEnd type="none" w="med" len="med"/>
          </a:ln>
          <a:effectLst/>
        </p:spPr>
        <p:txBody>
          <a:bodyPr/>
          <a:lstStyle/>
          <a:p>
            <a:pPr defTabSz="457200" fontAlgn="base">
              <a:spcBef>
                <a:spcPct val="0"/>
              </a:spcBef>
              <a:spcAft>
                <a:spcPct val="0"/>
              </a:spcAft>
              <a:buFont typeface="Arial" pitchFamily="34" charset="0"/>
              <a:buNone/>
              <a:defRPr/>
            </a:pPr>
            <a:endParaRPr lang="en-US">
              <a:solidFill>
                <a:prstClr val="black"/>
              </a:solidFill>
              <a:latin typeface="Arial" pitchFamily="34" charset="0"/>
              <a:cs typeface="Arial" pitchFamily="34" charset="0"/>
            </a:endParaRPr>
          </a:p>
        </p:txBody>
      </p:sp>
      <p:sp>
        <p:nvSpPr>
          <p:cNvPr id="12" name="TextBox 11"/>
          <p:cNvSpPr txBox="1"/>
          <p:nvPr/>
        </p:nvSpPr>
        <p:spPr>
          <a:xfrm>
            <a:off x="3733800" y="3135258"/>
            <a:ext cx="5382816" cy="1754326"/>
          </a:xfrm>
          <a:prstGeom prst="rect">
            <a:avLst/>
          </a:prstGeom>
          <a:solidFill>
            <a:schemeClr val="accent3">
              <a:lumMod val="95000"/>
            </a:schemeClr>
          </a:solidFill>
        </p:spPr>
        <p:txBody>
          <a:bodyPr>
            <a:spAutoFit/>
          </a:bodyPr>
          <a:lstStyle/>
          <a:p>
            <a:pPr algn="just" defTabSz="457200" eaLnBrk="0" fontAlgn="base" hangingPunct="0">
              <a:spcBef>
                <a:spcPct val="0"/>
              </a:spcBef>
              <a:spcAft>
                <a:spcPct val="0"/>
              </a:spcAft>
              <a:defRPr/>
            </a:pP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Hình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thức</a:t>
            </a:r>
            <a:r>
              <a:rPr lang="en-US" dirty="0">
                <a:solidFill>
                  <a:srgbClr val="FF0000"/>
                </a:solidFill>
                <a:latin typeface="Times New Roman" pitchFamily="18" charset="0"/>
                <a:cs typeface="Times New Roman" pitchFamily="18" charset="0"/>
              </a:rPr>
              <a:t> HĐLĐ</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bằng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văn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bản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bằng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lời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nói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hoặc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thông</a:t>
            </a:r>
            <a:r>
              <a:rPr lang="en-US" dirty="0">
                <a:solidFill>
                  <a:prstClr val="black"/>
                </a:solidFill>
                <a:latin typeface="Times New Roman" pitchFamily="18" charset="0"/>
                <a:cs typeface="Times New Roman" pitchFamily="18" charset="0"/>
              </a:rPr>
              <a:t> qua </a:t>
            </a:r>
            <a:r>
              <a:rPr lang="en-US" dirty="0" err="1">
                <a:solidFill>
                  <a:prstClr val="black"/>
                </a:solidFill>
                <a:latin typeface="Times New Roman" pitchFamily="18" charset="0"/>
                <a:cs typeface="Times New Roman" pitchFamily="18" charset="0"/>
              </a:rPr>
              <a:t>phương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tiện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điện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tử</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dưới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hình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thức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thông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điệp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dữ</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liệu</a:t>
            </a:r>
            <a:r>
              <a:rPr lang="en-US" dirty="0">
                <a:solidFill>
                  <a:prstClr val="black"/>
                </a:solidFill>
                <a:latin typeface="Times New Roman" pitchFamily="18" charset="0"/>
                <a:cs typeface="Times New Roman" pitchFamily="18" charset="0"/>
              </a:rPr>
              <a:t>.</a:t>
            </a:r>
          </a:p>
          <a:p>
            <a:pPr algn="just" defTabSz="457200" eaLnBrk="0" fontAlgn="base" hangingPunct="0">
              <a:spcBef>
                <a:spcPct val="0"/>
              </a:spcBef>
              <a:spcAft>
                <a:spcPct val="0"/>
              </a:spcAft>
              <a:defRPr/>
            </a:pP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Nguyên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tắc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giao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kết</a:t>
            </a:r>
            <a:r>
              <a:rPr lang="en-US" dirty="0">
                <a:solidFill>
                  <a:srgbClr val="FF0000"/>
                </a:solidFill>
                <a:latin typeface="Times New Roman" pitchFamily="18" charset="0"/>
                <a:cs typeface="Times New Roman" pitchFamily="18" charset="0"/>
              </a:rPr>
              <a:t> HĐLĐ</a:t>
            </a:r>
            <a:r>
              <a:rPr lang="en-US" dirty="0">
                <a:solidFill>
                  <a:prstClr val="black"/>
                </a:solidFill>
                <a:latin typeface="Times New Roman" pitchFamily="18" charset="0"/>
                <a:cs typeface="Times New Roman" pitchFamily="18" charset="0"/>
              </a:rPr>
              <a:t>: </a:t>
            </a:r>
            <a:r>
              <a:rPr lang="vi-VN" dirty="0">
                <a:solidFill>
                  <a:prstClr val="black"/>
                </a:solidFill>
                <a:latin typeface="Times New Roman" pitchFamily="18" charset="0"/>
                <a:cs typeface="Times New Roman" pitchFamily="18" charset="0"/>
              </a:rPr>
              <a:t>Tự nguyện, bình đẳng, thiện chí, hợp tác</a:t>
            </a:r>
            <a:r>
              <a:rPr lang="en-US" dirty="0">
                <a:solidFill>
                  <a:prstClr val="black"/>
                </a:solidFill>
                <a:latin typeface="Times New Roman" pitchFamily="18" charset="0"/>
                <a:cs typeface="Times New Roman" pitchFamily="18" charset="0"/>
              </a:rPr>
              <a:t>,</a:t>
            </a:r>
            <a:r>
              <a:rPr lang="vi-VN" dirty="0">
                <a:solidFill>
                  <a:prstClr val="black"/>
                </a:solidFill>
                <a:latin typeface="Times New Roman" pitchFamily="18" charset="0"/>
                <a:cs typeface="Times New Roman" pitchFamily="18" charset="0"/>
              </a:rPr>
              <a:t> trung thực</a:t>
            </a:r>
            <a:r>
              <a:rPr lang="en-US" dirty="0">
                <a:solidFill>
                  <a:prstClr val="black"/>
                </a:solidFill>
                <a:latin typeface="Times New Roman" pitchFamily="18" charset="0"/>
                <a:cs typeface="Times New Roman" pitchFamily="18" charset="0"/>
              </a:rPr>
              <a:t>; </a:t>
            </a:r>
            <a:r>
              <a:rPr lang="vi-VN" dirty="0">
                <a:solidFill>
                  <a:prstClr val="black"/>
                </a:solidFill>
                <a:latin typeface="Times New Roman" pitchFamily="18" charset="0"/>
                <a:cs typeface="Times New Roman" pitchFamily="18" charset="0"/>
              </a:rPr>
              <a:t>không trái pháp luật, thỏa ước lao động tập thể và đạo đức xã hội.</a:t>
            </a:r>
          </a:p>
        </p:txBody>
      </p:sp>
    </p:spTree>
    <p:extLst>
      <p:ext uri="{BB962C8B-B14F-4D97-AF65-F5344CB8AC3E}">
        <p14:creationId xmlns:p14="http://schemas.microsoft.com/office/powerpoint/2010/main" val="2204143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P spid="7"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46"/>
          <p:cNvGrpSpPr>
            <a:grpSpLocks/>
          </p:cNvGrpSpPr>
          <p:nvPr/>
        </p:nvGrpSpPr>
        <p:grpSpPr bwMode="auto">
          <a:xfrm>
            <a:off x="201261" y="626276"/>
            <a:ext cx="6137077" cy="625582"/>
            <a:chOff x="1203" y="2045"/>
            <a:chExt cx="3015" cy="702"/>
          </a:xfrm>
        </p:grpSpPr>
        <p:sp>
          <p:nvSpPr>
            <p:cNvPr id="10" name="AutoShape 47"/>
            <p:cNvSpPr>
              <a:spLocks noChangeArrowheads="1"/>
            </p:cNvSpPr>
            <p:nvPr/>
          </p:nvSpPr>
          <p:spPr bwMode="gray">
            <a:xfrm>
              <a:off x="1482" y="2045"/>
              <a:ext cx="2736" cy="652"/>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defTabSz="457200" eaLnBrk="0" fontAlgn="base" hangingPunct="0">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31756" name="AutoShape 48"/>
            <p:cNvSpPr>
              <a:spLocks noChangeArrowheads="1"/>
            </p:cNvSpPr>
            <p:nvPr/>
          </p:nvSpPr>
          <p:spPr bwMode="gray">
            <a:xfrm>
              <a:off x="1203" y="2159"/>
              <a:ext cx="432" cy="432"/>
            </a:xfrm>
            <a:prstGeom prst="diamond">
              <a:avLst/>
            </a:prstGeom>
            <a:solidFill>
              <a:schemeClr val="accent2"/>
            </a:solidFill>
            <a:ln w="25400" algn="ctr">
              <a:solidFill>
                <a:schemeClr val="bg1"/>
              </a:solidFill>
              <a:miter lim="800000"/>
              <a:headEnd/>
              <a:tailEnd/>
            </a:ln>
          </p:spPr>
          <p:txBody>
            <a:bodyPr wrap="none" anchor="ctr"/>
            <a:lstStyle/>
            <a:p>
              <a:pPr defTabSz="457200" fontAlgn="base">
                <a:spcBef>
                  <a:spcPct val="0"/>
                </a:spcBef>
                <a:spcAft>
                  <a:spcPct val="0"/>
                </a:spcAft>
              </a:pPr>
              <a:endParaRPr lang="en-US" altLang="en-US" sz="2400" smtClean="0">
                <a:solidFill>
                  <a:srgbClr val="000000"/>
                </a:solidFill>
                <a:latin typeface="Times New Roman" pitchFamily="18" charset="0"/>
                <a:ea typeface="SimSun" pitchFamily="2" charset="-122"/>
                <a:cs typeface="Times New Roman" pitchFamily="18" charset="0"/>
              </a:endParaRPr>
            </a:p>
          </p:txBody>
        </p:sp>
        <p:sp>
          <p:nvSpPr>
            <p:cNvPr id="31757" name="Text Box 49"/>
            <p:cNvSpPr txBox="1">
              <a:spLocks noChangeArrowheads="1"/>
            </p:cNvSpPr>
            <p:nvPr/>
          </p:nvSpPr>
          <p:spPr bwMode="gray">
            <a:xfrm>
              <a:off x="1564" y="2155"/>
              <a:ext cx="263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fontAlgn="base">
                <a:spcBef>
                  <a:spcPct val="0"/>
                </a:spcBef>
                <a:spcAft>
                  <a:spcPct val="0"/>
                </a:spcAft>
              </a:pPr>
              <a:r>
                <a:rPr lang="en-US" altLang="en-US" sz="2800" b="1" dirty="0" smtClean="0">
                  <a:solidFill>
                    <a:srgbClr val="000000"/>
                  </a:solidFill>
                  <a:latin typeface="Times New Roman" pitchFamily="18" charset="0"/>
                  <a:ea typeface="SimSun" pitchFamily="2" charset="-122"/>
                  <a:cs typeface="Times New Roman" pitchFamily="18" charset="0"/>
                </a:rPr>
                <a:t>Lao </a:t>
              </a:r>
              <a:r>
                <a:rPr lang="en-US" altLang="en-US" sz="2800" b="1" dirty="0" err="1" smtClean="0">
                  <a:solidFill>
                    <a:srgbClr val="000000"/>
                  </a:solidFill>
                  <a:latin typeface="Times New Roman" pitchFamily="18" charset="0"/>
                  <a:ea typeface="SimSun" pitchFamily="2" charset="-122"/>
                  <a:cs typeface="Times New Roman" pitchFamily="18" charset="0"/>
                </a:rPr>
                <a:t>động</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và</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thị</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trường</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lao</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động</a:t>
              </a:r>
              <a:endParaRPr lang="en-US" altLang="en-US" sz="2800" b="1" dirty="0" smtClean="0">
                <a:solidFill>
                  <a:srgbClr val="000000"/>
                </a:solidFill>
                <a:latin typeface="Times New Roman" pitchFamily="18" charset="0"/>
                <a:ea typeface="SimSun" pitchFamily="2" charset="-122"/>
                <a:cs typeface="Times New Roman" pitchFamily="18" charset="0"/>
              </a:endParaRPr>
            </a:p>
          </p:txBody>
        </p:sp>
        <p:sp>
          <p:nvSpPr>
            <p:cNvPr id="31758" name="Text Box 50"/>
            <p:cNvSpPr txBox="1">
              <a:spLocks noChangeArrowheads="1"/>
            </p:cNvSpPr>
            <p:nvPr/>
          </p:nvSpPr>
          <p:spPr bwMode="gray">
            <a:xfrm>
              <a:off x="1333" y="2229"/>
              <a:ext cx="16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fontAlgn="base">
                <a:spcBef>
                  <a:spcPct val="0"/>
                </a:spcBef>
                <a:spcAft>
                  <a:spcPct val="0"/>
                </a:spcAft>
              </a:pPr>
              <a:r>
                <a:rPr lang="en-US" altLang="en-US" sz="2400" b="1" smtClean="0">
                  <a:solidFill>
                    <a:srgbClr val="FFFFFF"/>
                  </a:solidFill>
                  <a:latin typeface="Times New Roman" pitchFamily="18" charset="0"/>
                  <a:ea typeface="SimSun" pitchFamily="2" charset="-122"/>
                  <a:cs typeface="Times New Roman" pitchFamily="18" charset="0"/>
                </a:rPr>
                <a:t>1</a:t>
              </a:r>
            </a:p>
          </p:txBody>
        </p:sp>
      </p:grpSp>
      <p:sp>
        <p:nvSpPr>
          <p:cNvPr id="31747" name="矩形 1"/>
          <p:cNvSpPr>
            <a:spLocks noChangeArrowheads="1"/>
          </p:cNvSpPr>
          <p:nvPr/>
        </p:nvSpPr>
        <p:spPr bwMode="auto">
          <a:xfrm>
            <a:off x="4966133" y="0"/>
            <a:ext cx="4177903" cy="438150"/>
          </a:xfrm>
          <a:prstGeom prst="rect">
            <a:avLst/>
          </a:prstGeom>
          <a:solidFill>
            <a:srgbClr val="F8B1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1748" name="矩形 2"/>
          <p:cNvSpPr>
            <a:spLocks noChangeArrowheads="1"/>
          </p:cNvSpPr>
          <p:nvPr/>
        </p:nvSpPr>
        <p:spPr bwMode="auto">
          <a:xfrm>
            <a:off x="0" y="0"/>
            <a:ext cx="685800" cy="438150"/>
          </a:xfrm>
          <a:prstGeom prst="rect">
            <a:avLst/>
          </a:prstGeom>
          <a:solidFill>
            <a:srgbClr val="6C5B7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1749" name="矩形 3"/>
          <p:cNvSpPr>
            <a:spLocks noChangeArrowheads="1"/>
          </p:cNvSpPr>
          <p:nvPr/>
        </p:nvSpPr>
        <p:spPr bwMode="auto">
          <a:xfrm>
            <a:off x="721564" y="0"/>
            <a:ext cx="282179" cy="438150"/>
          </a:xfrm>
          <a:prstGeom prst="rect">
            <a:avLst/>
          </a:prstGeom>
          <a:solidFill>
            <a:srgbClr val="C06C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1750" name="矩形 4"/>
          <p:cNvSpPr>
            <a:spLocks noChangeArrowheads="1"/>
          </p:cNvSpPr>
          <p:nvPr/>
        </p:nvSpPr>
        <p:spPr bwMode="auto">
          <a:xfrm>
            <a:off x="1038226" y="0"/>
            <a:ext cx="109538" cy="438150"/>
          </a:xfrm>
          <a:prstGeom prst="rect">
            <a:avLst/>
          </a:prstGeom>
          <a:solidFill>
            <a:srgbClr val="F672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1751" name="矩形 9"/>
          <p:cNvSpPr>
            <a:spLocks noChangeArrowheads="1"/>
          </p:cNvSpPr>
          <p:nvPr/>
        </p:nvSpPr>
        <p:spPr bwMode="auto">
          <a:xfrm>
            <a:off x="1957388" y="1"/>
            <a:ext cx="269016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buFont typeface="Arial" charset="0"/>
              <a:buNone/>
            </a:pPr>
            <a:r>
              <a:rPr lang="en-US" altLang="vi-VN" sz="3500" b="1" smtClean="0">
                <a:solidFill>
                  <a:srgbClr val="FF0000"/>
                </a:solidFill>
                <a:latin typeface="Times New Roman" pitchFamily="18" charset="0"/>
                <a:cs typeface="Arial" charset="0"/>
                <a:sym typeface="Microsoft YaHei" pitchFamily="34" charset="-122"/>
              </a:rPr>
              <a:t>KHÁM</a:t>
            </a:r>
            <a:r>
              <a:rPr lang="vi-VN" altLang="vi-VN" sz="3500" b="1" smtClean="0">
                <a:solidFill>
                  <a:srgbClr val="FF0000"/>
                </a:solidFill>
                <a:latin typeface="Times New Roman" pitchFamily="18" charset="0"/>
                <a:cs typeface="Arial" charset="0"/>
                <a:sym typeface="Microsoft YaHei" pitchFamily="34" charset="-122"/>
              </a:rPr>
              <a:t> </a:t>
            </a:r>
            <a:r>
              <a:rPr lang="en-US" altLang="vi-VN" sz="3500" b="1" smtClean="0">
                <a:solidFill>
                  <a:srgbClr val="FF0000"/>
                </a:solidFill>
                <a:latin typeface="Times New Roman" pitchFamily="18" charset="0"/>
                <a:cs typeface="Arial" charset="0"/>
                <a:sym typeface="Microsoft YaHei" pitchFamily="34" charset="-122"/>
              </a:rPr>
              <a:t>PHÁ</a:t>
            </a:r>
            <a:endParaRPr lang="zh-CN" altLang="en-US" sz="3500" b="1" smtClean="0">
              <a:solidFill>
                <a:srgbClr val="FF0000"/>
              </a:solidFill>
              <a:latin typeface="Times New Roman" pitchFamily="18" charset="0"/>
              <a:cs typeface="Arial" charset="0"/>
              <a:sym typeface="Microsoft YaHei" pitchFamily="34" charset="-122"/>
            </a:endParaRPr>
          </a:p>
        </p:txBody>
      </p:sp>
      <p:sp>
        <p:nvSpPr>
          <p:cNvPr id="31752" name="矩形 9"/>
          <p:cNvSpPr>
            <a:spLocks noChangeArrowheads="1"/>
          </p:cNvSpPr>
          <p:nvPr/>
        </p:nvSpPr>
        <p:spPr bwMode="auto">
          <a:xfrm>
            <a:off x="1092996" y="1297798"/>
            <a:ext cx="43314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defTabSz="457200" fontAlgn="base">
              <a:spcBef>
                <a:spcPct val="0"/>
              </a:spcBef>
              <a:spcAft>
                <a:spcPct val="0"/>
              </a:spcAft>
              <a:buFont typeface="Arial" charset="0"/>
              <a:buAutoNum type="alphaLcPeriod"/>
            </a:pPr>
            <a:r>
              <a:rPr lang="en-US" altLang="zh-CN" sz="2800" b="1" smtClean="0">
                <a:solidFill>
                  <a:srgbClr val="FF0000"/>
                </a:solidFill>
                <a:latin typeface="Times New Roman" pitchFamily="18" charset="0"/>
                <a:cs typeface="Arial" charset="0"/>
                <a:sym typeface="Microsoft YaHei" pitchFamily="34" charset="-122"/>
              </a:rPr>
              <a:t>Khái niệm lao động</a:t>
            </a:r>
          </a:p>
          <a:p>
            <a:pPr marL="514350" indent="-514350" defTabSz="457200" fontAlgn="base">
              <a:spcBef>
                <a:spcPct val="0"/>
              </a:spcBef>
              <a:spcAft>
                <a:spcPct val="0"/>
              </a:spcAft>
              <a:buFont typeface="Arial" charset="0"/>
              <a:buAutoNum type="alphaLcPeriod"/>
            </a:pPr>
            <a:r>
              <a:rPr lang="en-US" altLang="zh-CN" sz="2800" b="1" smtClean="0">
                <a:solidFill>
                  <a:srgbClr val="FF0000"/>
                </a:solidFill>
                <a:latin typeface="Times New Roman" pitchFamily="18" charset="0"/>
                <a:cs typeface="Arial" charset="0"/>
                <a:sym typeface="Microsoft YaHei" pitchFamily="34" charset="-122"/>
              </a:rPr>
              <a:t>Thị trường lao động</a:t>
            </a:r>
            <a:endParaRPr lang="zh-CN" altLang="en-US" sz="2800" b="1" smtClean="0">
              <a:solidFill>
                <a:srgbClr val="FF0000"/>
              </a:solidFill>
              <a:latin typeface="Times New Roman" pitchFamily="18" charset="0"/>
              <a:cs typeface="Arial" charset="0"/>
              <a:sym typeface="Microsoft YaHei" pitchFamily="34" charset="-122"/>
            </a:endParaRPr>
          </a:p>
        </p:txBody>
      </p:sp>
      <p:pic>
        <p:nvPicPr>
          <p:cNvPr id="31753" name="Picture 2" descr="Các phương pháp đánh giá làm việc nhóm | Trung tâm Hỗ trợ Giảng dạy -  Center for Teaching Excell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068" y="2371743"/>
            <a:ext cx="2321719"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4"/>
          <p:cNvSpPr txBox="1">
            <a:spLocks noChangeArrowheads="1"/>
          </p:cNvSpPr>
          <p:nvPr/>
        </p:nvSpPr>
        <p:spPr bwMode="auto">
          <a:xfrm>
            <a:off x="4165999" y="2239566"/>
            <a:ext cx="4344590" cy="12034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21917" tIns="60958" rIns="121917" bIns="60958">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just" defTabSz="457200" fontAlgn="base">
              <a:lnSpc>
                <a:spcPct val="130000"/>
              </a:lnSpc>
              <a:spcBef>
                <a:spcPct val="0"/>
              </a:spcBef>
              <a:spcAft>
                <a:spcPct val="0"/>
              </a:spcAft>
            </a:pPr>
            <a:r>
              <a:rPr lang="en-US" altLang="en-US" sz="2700" b="1" dirty="0" smtClean="0">
                <a:solidFill>
                  <a:prstClr val="black"/>
                </a:solidFill>
                <a:latin typeface="Times New Roman" pitchFamily="18" charset="0"/>
                <a:ea typeface="SimSun" pitchFamily="2" charset="-122"/>
                <a:cs typeface="Times New Roman" pitchFamily="18" charset="0"/>
              </a:rPr>
              <a:t>- </a:t>
            </a:r>
            <a:r>
              <a:rPr lang="en-US" altLang="en-US" sz="2700" b="1" dirty="0" err="1" smtClean="0">
                <a:solidFill>
                  <a:prstClr val="black"/>
                </a:solidFill>
                <a:latin typeface="Times New Roman" pitchFamily="18" charset="0"/>
                <a:ea typeface="SimSun" pitchFamily="2" charset="-122"/>
                <a:cs typeface="Times New Roman" pitchFamily="18" charset="0"/>
              </a:rPr>
              <a:t>Nhiệm</a:t>
            </a:r>
            <a:r>
              <a:rPr lang="en-US" altLang="en-US" sz="2700" b="1" dirty="0" smtClean="0">
                <a:solidFill>
                  <a:prstClr val="black"/>
                </a:solidFill>
                <a:latin typeface="Times New Roman" pitchFamily="18" charset="0"/>
                <a:ea typeface="SimSun" pitchFamily="2" charset="-122"/>
                <a:cs typeface="Times New Roman" pitchFamily="18" charset="0"/>
              </a:rPr>
              <a:t> </a:t>
            </a:r>
            <a:r>
              <a:rPr lang="en-US" altLang="en-US" sz="2700" b="1" dirty="0" err="1" smtClean="0">
                <a:solidFill>
                  <a:prstClr val="black"/>
                </a:solidFill>
                <a:latin typeface="Times New Roman" pitchFamily="18" charset="0"/>
                <a:ea typeface="SimSun" pitchFamily="2" charset="-122"/>
                <a:cs typeface="Times New Roman" pitchFamily="18" charset="0"/>
              </a:rPr>
              <a:t>vụ</a:t>
            </a:r>
            <a:r>
              <a:rPr lang="en-US" altLang="en-US" sz="2700" b="1" dirty="0" smtClean="0">
                <a:solidFill>
                  <a:prstClr val="black"/>
                </a:solidFill>
                <a:latin typeface="Times New Roman" pitchFamily="18" charset="0"/>
                <a:ea typeface="SimSun" pitchFamily="2" charset="-122"/>
                <a:cs typeface="Times New Roman" pitchFamily="18" charset="0"/>
              </a:rPr>
              <a:t>:</a:t>
            </a:r>
            <a:r>
              <a:rPr lang="en-US" altLang="en-US" sz="2700" dirty="0" smtClean="0">
                <a:solidFill>
                  <a:prstClr val="black"/>
                </a:solidFill>
                <a:latin typeface="Times New Roman" pitchFamily="18" charset="0"/>
                <a:ea typeface="SimSun" pitchFamily="2" charset="-122"/>
                <a:cs typeface="Times New Roman" pitchFamily="18" charset="0"/>
              </a:rPr>
              <a:t> Theo </a:t>
            </a:r>
            <a:r>
              <a:rPr lang="en-US" altLang="en-US" sz="2700" dirty="0" err="1" smtClean="0">
                <a:solidFill>
                  <a:prstClr val="black"/>
                </a:solidFill>
                <a:latin typeface="Times New Roman" pitchFamily="18" charset="0"/>
                <a:ea typeface="SimSun" pitchFamily="2" charset="-122"/>
                <a:cs typeface="Times New Roman" pitchFamily="18" charset="0"/>
              </a:rPr>
              <a:t>dõi</a:t>
            </a:r>
            <a:r>
              <a:rPr lang="en-US" altLang="en-US" sz="2700" dirty="0" smtClean="0">
                <a:solidFill>
                  <a:prstClr val="black"/>
                </a:solidFill>
                <a:latin typeface="Times New Roman" pitchFamily="18" charset="0"/>
                <a:ea typeface="SimSun" pitchFamily="2" charset="-122"/>
                <a:cs typeface="Times New Roman" pitchFamily="18" charset="0"/>
              </a:rPr>
              <a:t> </a:t>
            </a:r>
            <a:r>
              <a:rPr lang="en-US" altLang="en-US" sz="2700" dirty="0" err="1" smtClean="0">
                <a:solidFill>
                  <a:prstClr val="black"/>
                </a:solidFill>
                <a:latin typeface="Times New Roman" pitchFamily="18" charset="0"/>
                <a:ea typeface="SimSun" pitchFamily="2" charset="-122"/>
                <a:cs typeface="Times New Roman" pitchFamily="18" charset="0"/>
              </a:rPr>
              <a:t>tiểu</a:t>
            </a:r>
            <a:r>
              <a:rPr lang="en-US" altLang="en-US" sz="2700" dirty="0" smtClean="0">
                <a:solidFill>
                  <a:prstClr val="black"/>
                </a:solidFill>
                <a:latin typeface="Times New Roman" pitchFamily="18" charset="0"/>
                <a:ea typeface="SimSun" pitchFamily="2" charset="-122"/>
                <a:cs typeface="Times New Roman" pitchFamily="18" charset="0"/>
              </a:rPr>
              <a:t> </a:t>
            </a:r>
            <a:r>
              <a:rPr lang="en-US" altLang="en-US" sz="2700" dirty="0" err="1" smtClean="0">
                <a:solidFill>
                  <a:prstClr val="black"/>
                </a:solidFill>
                <a:latin typeface="Times New Roman" pitchFamily="18" charset="0"/>
                <a:ea typeface="SimSun" pitchFamily="2" charset="-122"/>
                <a:cs typeface="Times New Roman" pitchFamily="18" charset="0"/>
              </a:rPr>
              <a:t>phẩm</a:t>
            </a:r>
            <a:endParaRPr lang="en-US" altLang="en-US" sz="2700" i="1" dirty="0" smtClean="0">
              <a:solidFill>
                <a:prstClr val="black"/>
              </a:solidFill>
              <a:latin typeface="Times New Roman" pitchFamily="18" charset="0"/>
              <a:ea typeface="SimSun" pitchFamily="2" charset="-122"/>
              <a:cs typeface="Times New Roman" pitchFamily="18" charset="0"/>
            </a:endParaRPr>
          </a:p>
        </p:txBody>
      </p:sp>
    </p:spTree>
    <p:extLst>
      <p:ext uri="{BB962C8B-B14F-4D97-AF65-F5344CB8AC3E}">
        <p14:creationId xmlns:p14="http://schemas.microsoft.com/office/powerpoint/2010/main" val="2533105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46"/>
          <p:cNvGrpSpPr>
            <a:grpSpLocks/>
          </p:cNvGrpSpPr>
          <p:nvPr/>
        </p:nvGrpSpPr>
        <p:grpSpPr bwMode="auto">
          <a:xfrm>
            <a:off x="201216" y="626276"/>
            <a:ext cx="6199584" cy="625582"/>
            <a:chOff x="1203" y="2045"/>
            <a:chExt cx="3015" cy="702"/>
          </a:xfrm>
        </p:grpSpPr>
        <p:sp>
          <p:nvSpPr>
            <p:cNvPr id="10" name="AutoShape 47"/>
            <p:cNvSpPr>
              <a:spLocks noChangeArrowheads="1"/>
            </p:cNvSpPr>
            <p:nvPr/>
          </p:nvSpPr>
          <p:spPr bwMode="gray">
            <a:xfrm>
              <a:off x="1482" y="2045"/>
              <a:ext cx="2736" cy="652"/>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defTabSz="457200" eaLnBrk="0" fontAlgn="base" hangingPunct="0">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32780" name="AutoShape 48"/>
            <p:cNvSpPr>
              <a:spLocks noChangeArrowheads="1"/>
            </p:cNvSpPr>
            <p:nvPr/>
          </p:nvSpPr>
          <p:spPr bwMode="gray">
            <a:xfrm>
              <a:off x="1203" y="2159"/>
              <a:ext cx="432" cy="432"/>
            </a:xfrm>
            <a:prstGeom prst="diamond">
              <a:avLst/>
            </a:prstGeom>
            <a:solidFill>
              <a:schemeClr val="accent2"/>
            </a:solidFill>
            <a:ln w="25400" algn="ctr">
              <a:solidFill>
                <a:schemeClr val="bg1"/>
              </a:solidFill>
              <a:miter lim="800000"/>
              <a:headEnd/>
              <a:tailEnd/>
            </a:ln>
          </p:spPr>
          <p:txBody>
            <a:bodyPr wrap="none" anchor="ctr"/>
            <a:lstStyle/>
            <a:p>
              <a:pPr defTabSz="457200" fontAlgn="base">
                <a:spcBef>
                  <a:spcPct val="0"/>
                </a:spcBef>
                <a:spcAft>
                  <a:spcPct val="0"/>
                </a:spcAft>
              </a:pPr>
              <a:endParaRPr lang="en-US" altLang="en-US" sz="2400" smtClean="0">
                <a:solidFill>
                  <a:srgbClr val="000000"/>
                </a:solidFill>
                <a:latin typeface="Times New Roman" pitchFamily="18" charset="0"/>
                <a:ea typeface="SimSun" pitchFamily="2" charset="-122"/>
                <a:cs typeface="Times New Roman" pitchFamily="18" charset="0"/>
              </a:endParaRPr>
            </a:p>
          </p:txBody>
        </p:sp>
        <p:sp>
          <p:nvSpPr>
            <p:cNvPr id="32781" name="Text Box 49"/>
            <p:cNvSpPr txBox="1">
              <a:spLocks noChangeArrowheads="1"/>
            </p:cNvSpPr>
            <p:nvPr/>
          </p:nvSpPr>
          <p:spPr bwMode="gray">
            <a:xfrm>
              <a:off x="1564" y="2155"/>
              <a:ext cx="263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fontAlgn="base">
                <a:spcBef>
                  <a:spcPct val="0"/>
                </a:spcBef>
                <a:spcAft>
                  <a:spcPct val="0"/>
                </a:spcAft>
              </a:pPr>
              <a:r>
                <a:rPr lang="en-US" altLang="en-US" sz="2800" b="1" dirty="0" smtClean="0">
                  <a:solidFill>
                    <a:srgbClr val="000000"/>
                  </a:solidFill>
                  <a:latin typeface="Times New Roman" pitchFamily="18" charset="0"/>
                  <a:ea typeface="SimSun" pitchFamily="2" charset="-122"/>
                  <a:cs typeface="Times New Roman" pitchFamily="18" charset="0"/>
                </a:rPr>
                <a:t>Lao </a:t>
              </a:r>
              <a:r>
                <a:rPr lang="en-US" altLang="en-US" sz="2800" b="1" dirty="0" err="1" smtClean="0">
                  <a:solidFill>
                    <a:srgbClr val="000000"/>
                  </a:solidFill>
                  <a:latin typeface="Times New Roman" pitchFamily="18" charset="0"/>
                  <a:ea typeface="SimSun" pitchFamily="2" charset="-122"/>
                  <a:cs typeface="Times New Roman" pitchFamily="18" charset="0"/>
                </a:rPr>
                <a:t>động</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và</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thị</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trường</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lao</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động</a:t>
              </a:r>
              <a:endParaRPr lang="en-US" altLang="en-US" sz="2800" b="1" dirty="0" smtClean="0">
                <a:solidFill>
                  <a:srgbClr val="000000"/>
                </a:solidFill>
                <a:latin typeface="Times New Roman" pitchFamily="18" charset="0"/>
                <a:ea typeface="SimSun" pitchFamily="2" charset="-122"/>
                <a:cs typeface="Times New Roman" pitchFamily="18" charset="0"/>
              </a:endParaRPr>
            </a:p>
          </p:txBody>
        </p:sp>
        <p:sp>
          <p:nvSpPr>
            <p:cNvPr id="32782" name="Text Box 50"/>
            <p:cNvSpPr txBox="1">
              <a:spLocks noChangeArrowheads="1"/>
            </p:cNvSpPr>
            <p:nvPr/>
          </p:nvSpPr>
          <p:spPr bwMode="gray">
            <a:xfrm>
              <a:off x="1333" y="2229"/>
              <a:ext cx="16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fontAlgn="base">
                <a:spcBef>
                  <a:spcPct val="0"/>
                </a:spcBef>
                <a:spcAft>
                  <a:spcPct val="0"/>
                </a:spcAft>
              </a:pPr>
              <a:r>
                <a:rPr lang="en-US" altLang="en-US" sz="2400" b="1" smtClean="0">
                  <a:solidFill>
                    <a:srgbClr val="FFFFFF"/>
                  </a:solidFill>
                  <a:latin typeface="Times New Roman" pitchFamily="18" charset="0"/>
                  <a:ea typeface="SimSun" pitchFamily="2" charset="-122"/>
                  <a:cs typeface="Times New Roman" pitchFamily="18" charset="0"/>
                </a:rPr>
                <a:t>1</a:t>
              </a:r>
            </a:p>
          </p:txBody>
        </p:sp>
      </p:grpSp>
      <p:sp>
        <p:nvSpPr>
          <p:cNvPr id="32771" name="矩形 1"/>
          <p:cNvSpPr>
            <a:spLocks noChangeArrowheads="1"/>
          </p:cNvSpPr>
          <p:nvPr/>
        </p:nvSpPr>
        <p:spPr bwMode="auto">
          <a:xfrm>
            <a:off x="4966133" y="0"/>
            <a:ext cx="4177903" cy="438150"/>
          </a:xfrm>
          <a:prstGeom prst="rect">
            <a:avLst/>
          </a:prstGeom>
          <a:solidFill>
            <a:srgbClr val="F8B1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2772" name="矩形 2"/>
          <p:cNvSpPr>
            <a:spLocks noChangeArrowheads="1"/>
          </p:cNvSpPr>
          <p:nvPr/>
        </p:nvSpPr>
        <p:spPr bwMode="auto">
          <a:xfrm>
            <a:off x="0" y="0"/>
            <a:ext cx="685800" cy="438150"/>
          </a:xfrm>
          <a:prstGeom prst="rect">
            <a:avLst/>
          </a:prstGeom>
          <a:solidFill>
            <a:srgbClr val="6C5B7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2773" name="矩形 3"/>
          <p:cNvSpPr>
            <a:spLocks noChangeArrowheads="1"/>
          </p:cNvSpPr>
          <p:nvPr/>
        </p:nvSpPr>
        <p:spPr bwMode="auto">
          <a:xfrm>
            <a:off x="721561" y="0"/>
            <a:ext cx="282179" cy="438150"/>
          </a:xfrm>
          <a:prstGeom prst="rect">
            <a:avLst/>
          </a:prstGeom>
          <a:solidFill>
            <a:srgbClr val="C06C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2774" name="矩形 4"/>
          <p:cNvSpPr>
            <a:spLocks noChangeArrowheads="1"/>
          </p:cNvSpPr>
          <p:nvPr/>
        </p:nvSpPr>
        <p:spPr bwMode="auto">
          <a:xfrm>
            <a:off x="1038226" y="0"/>
            <a:ext cx="109538" cy="438150"/>
          </a:xfrm>
          <a:prstGeom prst="rect">
            <a:avLst/>
          </a:prstGeom>
          <a:solidFill>
            <a:srgbClr val="F672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2775" name="矩形 9"/>
          <p:cNvSpPr>
            <a:spLocks noChangeArrowheads="1"/>
          </p:cNvSpPr>
          <p:nvPr/>
        </p:nvSpPr>
        <p:spPr bwMode="auto">
          <a:xfrm>
            <a:off x="1957388" y="1"/>
            <a:ext cx="269016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buFont typeface="Arial" charset="0"/>
              <a:buNone/>
            </a:pPr>
            <a:r>
              <a:rPr lang="en-US" altLang="vi-VN" sz="3500" b="1" smtClean="0">
                <a:solidFill>
                  <a:srgbClr val="FF0000"/>
                </a:solidFill>
                <a:latin typeface="Times New Roman" pitchFamily="18" charset="0"/>
                <a:cs typeface="Arial" charset="0"/>
                <a:sym typeface="Microsoft YaHei" pitchFamily="34" charset="-122"/>
              </a:rPr>
              <a:t>KHÁM</a:t>
            </a:r>
            <a:r>
              <a:rPr lang="vi-VN" altLang="vi-VN" sz="3500" b="1" smtClean="0">
                <a:solidFill>
                  <a:srgbClr val="FF0000"/>
                </a:solidFill>
                <a:latin typeface="Times New Roman" pitchFamily="18" charset="0"/>
                <a:cs typeface="Arial" charset="0"/>
                <a:sym typeface="Microsoft YaHei" pitchFamily="34" charset="-122"/>
              </a:rPr>
              <a:t> </a:t>
            </a:r>
            <a:r>
              <a:rPr lang="en-US" altLang="vi-VN" sz="3500" b="1" smtClean="0">
                <a:solidFill>
                  <a:srgbClr val="FF0000"/>
                </a:solidFill>
                <a:latin typeface="Times New Roman" pitchFamily="18" charset="0"/>
                <a:cs typeface="Arial" charset="0"/>
                <a:sym typeface="Microsoft YaHei" pitchFamily="34" charset="-122"/>
              </a:rPr>
              <a:t>PHÁ</a:t>
            </a:r>
            <a:endParaRPr lang="zh-CN" altLang="en-US" sz="3500" b="1" smtClean="0">
              <a:solidFill>
                <a:srgbClr val="FF0000"/>
              </a:solidFill>
              <a:latin typeface="Times New Roman" pitchFamily="18" charset="0"/>
              <a:cs typeface="Arial" charset="0"/>
              <a:sym typeface="Microsoft YaHei" pitchFamily="34" charset="-122"/>
            </a:endParaRPr>
          </a:p>
        </p:txBody>
      </p:sp>
      <p:sp>
        <p:nvSpPr>
          <p:cNvPr id="32776" name="矩形 9"/>
          <p:cNvSpPr>
            <a:spLocks noChangeArrowheads="1"/>
          </p:cNvSpPr>
          <p:nvPr/>
        </p:nvSpPr>
        <p:spPr bwMode="auto">
          <a:xfrm>
            <a:off x="1092996" y="1297798"/>
            <a:ext cx="43314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4350" indent="-514350" defTabSz="457200" fontAlgn="base">
              <a:spcBef>
                <a:spcPct val="0"/>
              </a:spcBef>
              <a:spcAft>
                <a:spcPct val="0"/>
              </a:spcAft>
              <a:buFont typeface="Arial" charset="0"/>
              <a:buAutoNum type="alphaLcPeriod"/>
            </a:pPr>
            <a:r>
              <a:rPr lang="en-US" altLang="zh-CN" sz="2800" b="1" smtClean="0">
                <a:solidFill>
                  <a:srgbClr val="FF0000"/>
                </a:solidFill>
                <a:latin typeface="Times New Roman" pitchFamily="18" charset="0"/>
                <a:cs typeface="Arial" charset="0"/>
                <a:sym typeface="Microsoft YaHei" pitchFamily="34" charset="-122"/>
              </a:rPr>
              <a:t>Khái niệm lao động</a:t>
            </a:r>
          </a:p>
          <a:p>
            <a:pPr marL="514350" indent="-514350" defTabSz="457200" fontAlgn="base">
              <a:spcBef>
                <a:spcPct val="0"/>
              </a:spcBef>
              <a:spcAft>
                <a:spcPct val="0"/>
              </a:spcAft>
              <a:buFont typeface="Arial" charset="0"/>
              <a:buAutoNum type="alphaLcPeriod"/>
            </a:pPr>
            <a:r>
              <a:rPr lang="en-US" altLang="zh-CN" sz="2800" b="1" smtClean="0">
                <a:solidFill>
                  <a:srgbClr val="FF0000"/>
                </a:solidFill>
                <a:latin typeface="Times New Roman" pitchFamily="18" charset="0"/>
                <a:cs typeface="Arial" charset="0"/>
                <a:sym typeface="Microsoft YaHei" pitchFamily="34" charset="-122"/>
              </a:rPr>
              <a:t>Thị trường lao động</a:t>
            </a:r>
            <a:endParaRPr lang="zh-CN" altLang="en-US" sz="2800" b="1" smtClean="0">
              <a:solidFill>
                <a:srgbClr val="FF0000"/>
              </a:solidFill>
              <a:latin typeface="Times New Roman" pitchFamily="18" charset="0"/>
              <a:cs typeface="Arial" charset="0"/>
              <a:sym typeface="Microsoft YaHei" pitchFamily="34" charset="-122"/>
            </a:endParaRPr>
          </a:p>
        </p:txBody>
      </p:sp>
      <p:pic>
        <p:nvPicPr>
          <p:cNvPr id="32777" name="Picture 2" descr="Các phương pháp đánh giá làm việc nhóm | Trung tâm Hỗ trợ Giảng dạy -  Center for Teaching Excell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419" y="2343168"/>
            <a:ext cx="2875065" cy="224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hought Bubble: Cloud 15"/>
          <p:cNvSpPr/>
          <p:nvPr/>
        </p:nvSpPr>
        <p:spPr>
          <a:xfrm>
            <a:off x="4243422" y="1657350"/>
            <a:ext cx="4900614" cy="3177777"/>
          </a:xfrm>
          <a:prstGeom prst="cloudCallout">
            <a:avLst>
              <a:gd name="adj1" fmla="val -66333"/>
              <a:gd name="adj2" fmla="val 37691"/>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457200" eaLnBrk="0" fontAlgn="base" hangingPunct="0">
              <a:spcBef>
                <a:spcPct val="0"/>
              </a:spcBef>
              <a:spcAft>
                <a:spcPct val="0"/>
              </a:spcAft>
              <a:defRPr/>
            </a:pPr>
            <a:r>
              <a:rPr lang="en-US" sz="2400" dirty="0" err="1">
                <a:solidFill>
                  <a:prstClr val="black"/>
                </a:solidFill>
                <a:latin typeface="Times New Roman" pitchFamily="18" charset="0"/>
                <a:cs typeface="Times New Roman" pitchFamily="18" charset="0"/>
              </a:rPr>
              <a:t>Từ</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tiểu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phẩm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trên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em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hãy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định</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chủ</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thể</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tham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hoạt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động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tuyển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dụng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Các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yếu</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tố</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cần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có</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trong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hoạt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động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tuyển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dụng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là</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gì</a:t>
            </a:r>
            <a:r>
              <a:rPr lang="en-US" sz="24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195201932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46"/>
          <p:cNvGrpSpPr>
            <a:grpSpLocks/>
          </p:cNvGrpSpPr>
          <p:nvPr/>
        </p:nvGrpSpPr>
        <p:grpSpPr bwMode="auto">
          <a:xfrm>
            <a:off x="201253" y="626256"/>
            <a:ext cx="6504383" cy="629145"/>
            <a:chOff x="1203" y="2045"/>
            <a:chExt cx="3015" cy="706"/>
          </a:xfrm>
        </p:grpSpPr>
        <p:sp>
          <p:nvSpPr>
            <p:cNvPr id="10" name="AutoShape 47"/>
            <p:cNvSpPr>
              <a:spLocks noChangeArrowheads="1"/>
            </p:cNvSpPr>
            <p:nvPr/>
          </p:nvSpPr>
          <p:spPr bwMode="gray">
            <a:xfrm>
              <a:off x="1482" y="2045"/>
              <a:ext cx="2736" cy="652"/>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defTabSz="457200" eaLnBrk="0" fontAlgn="base" hangingPunct="0">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34835" name="AutoShape 48"/>
            <p:cNvSpPr>
              <a:spLocks noChangeArrowheads="1"/>
            </p:cNvSpPr>
            <p:nvPr/>
          </p:nvSpPr>
          <p:spPr bwMode="gray">
            <a:xfrm>
              <a:off x="1203" y="2159"/>
              <a:ext cx="432" cy="432"/>
            </a:xfrm>
            <a:prstGeom prst="diamond">
              <a:avLst/>
            </a:prstGeom>
            <a:solidFill>
              <a:schemeClr val="accent2"/>
            </a:solidFill>
            <a:ln w="25400" algn="ctr">
              <a:solidFill>
                <a:schemeClr val="bg1"/>
              </a:solidFill>
              <a:miter lim="800000"/>
              <a:headEnd/>
              <a:tailEnd/>
            </a:ln>
          </p:spPr>
          <p:txBody>
            <a:bodyPr wrap="none" anchor="ctr"/>
            <a:lstStyle/>
            <a:p>
              <a:pPr defTabSz="457200" fontAlgn="base">
                <a:spcBef>
                  <a:spcPct val="0"/>
                </a:spcBef>
                <a:spcAft>
                  <a:spcPct val="0"/>
                </a:spcAft>
              </a:pPr>
              <a:endParaRPr lang="en-US" altLang="en-US" sz="2400" smtClean="0">
                <a:solidFill>
                  <a:srgbClr val="000000"/>
                </a:solidFill>
                <a:latin typeface="Times New Roman" pitchFamily="18" charset="0"/>
                <a:ea typeface="SimSun" pitchFamily="2" charset="-122"/>
                <a:cs typeface="Times New Roman" pitchFamily="18" charset="0"/>
              </a:endParaRPr>
            </a:p>
          </p:txBody>
        </p:sp>
        <p:sp>
          <p:nvSpPr>
            <p:cNvPr id="34836" name="Text Box 49"/>
            <p:cNvSpPr txBox="1">
              <a:spLocks noChangeArrowheads="1"/>
            </p:cNvSpPr>
            <p:nvPr/>
          </p:nvSpPr>
          <p:spPr bwMode="gray">
            <a:xfrm>
              <a:off x="1564" y="2155"/>
              <a:ext cx="2634"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fontAlgn="base">
                <a:spcBef>
                  <a:spcPct val="0"/>
                </a:spcBef>
                <a:spcAft>
                  <a:spcPct val="0"/>
                </a:spcAft>
              </a:pPr>
              <a:r>
                <a:rPr lang="en-US" altLang="en-US" sz="2800" b="1" dirty="0" smtClean="0">
                  <a:solidFill>
                    <a:srgbClr val="000000"/>
                  </a:solidFill>
                  <a:latin typeface="Times New Roman" pitchFamily="18" charset="0"/>
                  <a:ea typeface="SimSun" pitchFamily="2" charset="-122"/>
                  <a:cs typeface="Times New Roman" pitchFamily="18" charset="0"/>
                </a:rPr>
                <a:t>Lao </a:t>
              </a:r>
              <a:r>
                <a:rPr lang="en-US" altLang="en-US" sz="2800" b="1" dirty="0" err="1" smtClean="0">
                  <a:solidFill>
                    <a:srgbClr val="000000"/>
                  </a:solidFill>
                  <a:latin typeface="Times New Roman" pitchFamily="18" charset="0"/>
                  <a:ea typeface="SimSun" pitchFamily="2" charset="-122"/>
                  <a:cs typeface="Times New Roman" pitchFamily="18" charset="0"/>
                </a:rPr>
                <a:t>động</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và</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thị</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trường</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lao</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động</a:t>
              </a:r>
              <a:endParaRPr lang="en-US" altLang="en-US" sz="2800" b="1" dirty="0" smtClean="0">
                <a:solidFill>
                  <a:srgbClr val="000000"/>
                </a:solidFill>
                <a:latin typeface="Times New Roman" pitchFamily="18" charset="0"/>
                <a:ea typeface="SimSun" pitchFamily="2" charset="-122"/>
                <a:cs typeface="Times New Roman" pitchFamily="18" charset="0"/>
              </a:endParaRPr>
            </a:p>
          </p:txBody>
        </p:sp>
        <p:sp>
          <p:nvSpPr>
            <p:cNvPr id="34837" name="Text Box 50"/>
            <p:cNvSpPr txBox="1">
              <a:spLocks noChangeArrowheads="1"/>
            </p:cNvSpPr>
            <p:nvPr/>
          </p:nvSpPr>
          <p:spPr bwMode="gray">
            <a:xfrm>
              <a:off x="1326" y="2164"/>
              <a:ext cx="169"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fontAlgn="base">
                <a:spcBef>
                  <a:spcPct val="0"/>
                </a:spcBef>
                <a:spcAft>
                  <a:spcPct val="0"/>
                </a:spcAft>
              </a:pPr>
              <a:r>
                <a:rPr lang="en-US" altLang="en-US" sz="2800" b="1" smtClean="0">
                  <a:solidFill>
                    <a:srgbClr val="FFFFFF"/>
                  </a:solidFill>
                  <a:latin typeface="Times New Roman" pitchFamily="18" charset="0"/>
                  <a:ea typeface="SimSun" pitchFamily="2" charset="-122"/>
                  <a:cs typeface="Times New Roman" pitchFamily="18" charset="0"/>
                </a:rPr>
                <a:t>1</a:t>
              </a:r>
            </a:p>
          </p:txBody>
        </p:sp>
      </p:grpSp>
      <p:sp>
        <p:nvSpPr>
          <p:cNvPr id="34819" name="矩形 1"/>
          <p:cNvSpPr>
            <a:spLocks noChangeArrowheads="1"/>
          </p:cNvSpPr>
          <p:nvPr/>
        </p:nvSpPr>
        <p:spPr bwMode="auto">
          <a:xfrm>
            <a:off x="4966133" y="0"/>
            <a:ext cx="4177903" cy="438150"/>
          </a:xfrm>
          <a:prstGeom prst="rect">
            <a:avLst/>
          </a:prstGeom>
          <a:solidFill>
            <a:srgbClr val="F8B1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4820" name="矩形 2"/>
          <p:cNvSpPr>
            <a:spLocks noChangeArrowheads="1"/>
          </p:cNvSpPr>
          <p:nvPr/>
        </p:nvSpPr>
        <p:spPr bwMode="auto">
          <a:xfrm>
            <a:off x="0" y="0"/>
            <a:ext cx="685800" cy="438150"/>
          </a:xfrm>
          <a:prstGeom prst="rect">
            <a:avLst/>
          </a:prstGeom>
          <a:solidFill>
            <a:srgbClr val="6C5B7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4821" name="矩形 3"/>
          <p:cNvSpPr>
            <a:spLocks noChangeArrowheads="1"/>
          </p:cNvSpPr>
          <p:nvPr/>
        </p:nvSpPr>
        <p:spPr bwMode="auto">
          <a:xfrm>
            <a:off x="721546" y="0"/>
            <a:ext cx="282179" cy="438150"/>
          </a:xfrm>
          <a:prstGeom prst="rect">
            <a:avLst/>
          </a:prstGeom>
          <a:solidFill>
            <a:srgbClr val="C06C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4822" name="矩形 4"/>
          <p:cNvSpPr>
            <a:spLocks noChangeArrowheads="1"/>
          </p:cNvSpPr>
          <p:nvPr/>
        </p:nvSpPr>
        <p:spPr bwMode="auto">
          <a:xfrm>
            <a:off x="1038226" y="0"/>
            <a:ext cx="109538" cy="438150"/>
          </a:xfrm>
          <a:prstGeom prst="rect">
            <a:avLst/>
          </a:prstGeom>
          <a:solidFill>
            <a:srgbClr val="F672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34823" name="矩形 9"/>
          <p:cNvSpPr>
            <a:spLocks noChangeArrowheads="1"/>
          </p:cNvSpPr>
          <p:nvPr/>
        </p:nvSpPr>
        <p:spPr bwMode="auto">
          <a:xfrm>
            <a:off x="1957388" y="1"/>
            <a:ext cx="269016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buFont typeface="Arial" charset="0"/>
              <a:buNone/>
            </a:pPr>
            <a:r>
              <a:rPr lang="en-US" altLang="vi-VN" sz="3500" b="1" smtClean="0">
                <a:solidFill>
                  <a:srgbClr val="FF0000"/>
                </a:solidFill>
                <a:latin typeface="Times New Roman" pitchFamily="18" charset="0"/>
                <a:cs typeface="Arial" charset="0"/>
                <a:sym typeface="Microsoft YaHei" pitchFamily="34" charset="-122"/>
              </a:rPr>
              <a:t>KHÁM</a:t>
            </a:r>
            <a:r>
              <a:rPr lang="vi-VN" altLang="vi-VN" sz="3500" b="1" smtClean="0">
                <a:solidFill>
                  <a:srgbClr val="FF0000"/>
                </a:solidFill>
                <a:latin typeface="Times New Roman" pitchFamily="18" charset="0"/>
                <a:cs typeface="Arial" charset="0"/>
                <a:sym typeface="Microsoft YaHei" pitchFamily="34" charset="-122"/>
              </a:rPr>
              <a:t> </a:t>
            </a:r>
            <a:r>
              <a:rPr lang="en-US" altLang="vi-VN" sz="3500" b="1" smtClean="0">
                <a:solidFill>
                  <a:srgbClr val="FF0000"/>
                </a:solidFill>
                <a:latin typeface="Times New Roman" pitchFamily="18" charset="0"/>
                <a:cs typeface="Arial" charset="0"/>
                <a:sym typeface="Microsoft YaHei" pitchFamily="34" charset="-122"/>
              </a:rPr>
              <a:t>PHÁ</a:t>
            </a:r>
            <a:endParaRPr lang="zh-CN" altLang="en-US" sz="3500" b="1" smtClean="0">
              <a:solidFill>
                <a:srgbClr val="FF0000"/>
              </a:solidFill>
              <a:latin typeface="Times New Roman" pitchFamily="18" charset="0"/>
              <a:cs typeface="Arial" charset="0"/>
              <a:sym typeface="Microsoft YaHei" pitchFamily="34" charset="-122"/>
            </a:endParaRPr>
          </a:p>
        </p:txBody>
      </p:sp>
      <p:sp>
        <p:nvSpPr>
          <p:cNvPr id="34824" name="矩形 9"/>
          <p:cNvSpPr>
            <a:spLocks noChangeArrowheads="1"/>
          </p:cNvSpPr>
          <p:nvPr/>
        </p:nvSpPr>
        <p:spPr bwMode="auto">
          <a:xfrm>
            <a:off x="980016" y="1296541"/>
            <a:ext cx="43539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4350" indent="-514350" defTabSz="457200" fontAlgn="base">
              <a:spcBef>
                <a:spcPct val="0"/>
              </a:spcBef>
              <a:spcAft>
                <a:spcPct val="0"/>
              </a:spcAft>
              <a:buFont typeface="Arial" charset="0"/>
              <a:buAutoNum type="alphaLcPeriod"/>
            </a:pPr>
            <a:r>
              <a:rPr lang="en-US" altLang="zh-CN" sz="2800" b="1" dirty="0" err="1" smtClean="0">
                <a:solidFill>
                  <a:srgbClr val="FF0000"/>
                </a:solidFill>
                <a:latin typeface="Times New Roman" pitchFamily="18" charset="0"/>
                <a:cs typeface="Arial" charset="0"/>
                <a:sym typeface="Microsoft YaHei" pitchFamily="34" charset="-122"/>
              </a:rPr>
              <a:t>Khái</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niệm</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lao</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động</a:t>
            </a:r>
            <a:endParaRPr lang="en-US" altLang="zh-CN" sz="2800" b="1" dirty="0" smtClean="0">
              <a:solidFill>
                <a:srgbClr val="FF0000"/>
              </a:solidFill>
              <a:latin typeface="Times New Roman" pitchFamily="18" charset="0"/>
              <a:cs typeface="Arial" charset="0"/>
              <a:sym typeface="Microsoft YaHei" pitchFamily="34" charset="-122"/>
            </a:endParaRPr>
          </a:p>
          <a:p>
            <a:pPr marL="514350" indent="-514350" defTabSz="457200" fontAlgn="base">
              <a:spcBef>
                <a:spcPct val="0"/>
              </a:spcBef>
              <a:spcAft>
                <a:spcPct val="0"/>
              </a:spcAft>
              <a:buFont typeface="Arial" charset="0"/>
              <a:buAutoNum type="alphaLcPeriod"/>
            </a:pPr>
            <a:r>
              <a:rPr lang="en-US" altLang="zh-CN" sz="2800" b="1" dirty="0" err="1" smtClean="0">
                <a:solidFill>
                  <a:srgbClr val="FF0000"/>
                </a:solidFill>
                <a:latin typeface="Times New Roman" pitchFamily="18" charset="0"/>
                <a:cs typeface="Arial" charset="0"/>
                <a:sym typeface="Microsoft YaHei" pitchFamily="34" charset="-122"/>
              </a:rPr>
              <a:t>Thị</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trường</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lao</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động</a:t>
            </a:r>
            <a:endParaRPr lang="zh-CN" altLang="en-US" sz="2800" b="1" dirty="0" smtClean="0">
              <a:solidFill>
                <a:srgbClr val="FF0000"/>
              </a:solidFill>
              <a:latin typeface="Times New Roman" pitchFamily="18" charset="0"/>
              <a:cs typeface="Arial" charset="0"/>
              <a:sym typeface="Microsoft YaHei" pitchFamily="34" charset="-122"/>
            </a:endParaRPr>
          </a:p>
        </p:txBody>
      </p:sp>
      <p:sp>
        <p:nvSpPr>
          <p:cNvPr id="21" name="Rectangle 11"/>
          <p:cNvSpPr>
            <a:spLocks noChangeArrowheads="1"/>
          </p:cNvSpPr>
          <p:nvPr/>
        </p:nvSpPr>
        <p:spPr bwMode="auto">
          <a:xfrm>
            <a:off x="156384" y="1979982"/>
            <a:ext cx="1175147" cy="304698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defTabSz="457200" eaLnBrk="0" fontAlgn="base" hangingPunct="0">
              <a:spcBef>
                <a:spcPct val="0"/>
              </a:spcBef>
              <a:spcAft>
                <a:spcPct val="0"/>
              </a:spcAft>
            </a:pPr>
            <a:r>
              <a:rPr lang="en-US" altLang="en-US" sz="2400" dirty="0" err="1" smtClean="0">
                <a:solidFill>
                  <a:srgbClr val="FF0000"/>
                </a:solidFill>
                <a:latin typeface="Times New Roman" pitchFamily="18" charset="0"/>
                <a:cs typeface="Times New Roman" pitchFamily="18" charset="0"/>
              </a:rPr>
              <a:t>Các</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yếu</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tố</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cần</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có</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trong</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hoạt</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động</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tuyển</a:t>
            </a:r>
            <a:r>
              <a:rPr lang="en-US" altLang="en-US" sz="2400"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dụng</a:t>
            </a:r>
            <a:r>
              <a:rPr lang="en-US" altLang="en-US" sz="2400" b="1" dirty="0" smtClean="0">
                <a:solidFill>
                  <a:srgbClr val="FF0000"/>
                </a:solidFill>
                <a:latin typeface="Times New Roman" pitchFamily="18" charset="0"/>
                <a:cs typeface="Times New Roman" pitchFamily="18" charset="0"/>
              </a:rPr>
              <a:t> </a:t>
            </a:r>
            <a:r>
              <a:rPr lang="en-US" altLang="en-US" sz="2400" dirty="0" err="1" smtClean="0">
                <a:solidFill>
                  <a:srgbClr val="FF0000"/>
                </a:solidFill>
                <a:latin typeface="Times New Roman" pitchFamily="18" charset="0"/>
                <a:cs typeface="Times New Roman" pitchFamily="18" charset="0"/>
              </a:rPr>
              <a:t>là</a:t>
            </a:r>
            <a:r>
              <a:rPr lang="en-US" altLang="en-US" sz="2400" dirty="0" smtClean="0">
                <a:solidFill>
                  <a:srgbClr val="FF0000"/>
                </a:solidFill>
                <a:latin typeface="Times New Roman" pitchFamily="18" charset="0"/>
                <a:cs typeface="Times New Roman" pitchFamily="18" charset="0"/>
              </a:rPr>
              <a:t>: </a:t>
            </a:r>
          </a:p>
        </p:txBody>
      </p:sp>
      <p:sp>
        <p:nvSpPr>
          <p:cNvPr id="22" name="자유형: 도형 117"/>
          <p:cNvSpPr/>
          <p:nvPr/>
        </p:nvSpPr>
        <p:spPr bwMode="auto">
          <a:xfrm rot="13500000">
            <a:off x="1626085" y="2111145"/>
            <a:ext cx="1300358" cy="1458004"/>
          </a:xfrm>
          <a:custGeom>
            <a:avLst/>
            <a:gdLst>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392560 w 1895581"/>
              <a:gd name="connsiteY6" fmla="*/ 1366099 h 2072670"/>
              <a:gd name="connsiteX7" fmla="*/ 1249238 w 1895581"/>
              <a:gd name="connsiteY7" fmla="*/ 509421 h 2072670"/>
              <a:gd name="connsiteX8" fmla="*/ 1255435 w 1895581"/>
              <a:gd name="connsiteY8" fmla="*/ 515618 h 2072670"/>
              <a:gd name="connsiteX9" fmla="*/ 1531526 w 1895581"/>
              <a:gd name="connsiteY9" fmla="*/ 239527 h 2072670"/>
              <a:gd name="connsiteX10" fmla="*/ 1531526 w 1895581"/>
              <a:gd name="connsiteY10" fmla="*/ 0 h 2072670"/>
              <a:gd name="connsiteX11" fmla="*/ 1845973 w 1895581"/>
              <a:gd name="connsiteY11" fmla="*/ 314448 h 2072670"/>
              <a:gd name="connsiteX12" fmla="*/ 1845973 w 1895581"/>
              <a:gd name="connsiteY12" fmla="*/ 553975 h 2072670"/>
              <a:gd name="connsiteX13" fmla="*/ 1556430 w 1895581"/>
              <a:gd name="connsiteY13" fmla="*/ 843519 h 2072670"/>
              <a:gd name="connsiteX14" fmla="*/ 1555636 w 1895581"/>
              <a:gd name="connsiteY14" fmla="*/ 842725 h 2072670"/>
              <a:gd name="connsiteX15" fmla="*/ 712411 w 1895581"/>
              <a:gd name="connsiteY15" fmla="*/ 1685950 h 2072670"/>
              <a:gd name="connsiteX16" fmla="*/ 712175 w 1895581"/>
              <a:gd name="connsiteY16" fmla="*/ 1685715 h 2072670"/>
              <a:gd name="connsiteX17" fmla="*/ 509099 w 1895581"/>
              <a:gd name="connsiteY17" fmla="*/ 1888790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392560 w 1895581"/>
              <a:gd name="connsiteY6" fmla="*/ 1366099 h 2072670"/>
              <a:gd name="connsiteX7" fmla="*/ 1249238 w 1895581"/>
              <a:gd name="connsiteY7" fmla="*/ 509421 h 2072670"/>
              <a:gd name="connsiteX8" fmla="*/ 1255435 w 1895581"/>
              <a:gd name="connsiteY8" fmla="*/ 515618 h 2072670"/>
              <a:gd name="connsiteX9" fmla="*/ 1531526 w 1895581"/>
              <a:gd name="connsiteY9" fmla="*/ 239527 h 2072670"/>
              <a:gd name="connsiteX10" fmla="*/ 1531526 w 1895581"/>
              <a:gd name="connsiteY10" fmla="*/ 0 h 2072670"/>
              <a:gd name="connsiteX11" fmla="*/ 1845973 w 1895581"/>
              <a:gd name="connsiteY11" fmla="*/ 314448 h 2072670"/>
              <a:gd name="connsiteX12" fmla="*/ 1845973 w 1895581"/>
              <a:gd name="connsiteY12" fmla="*/ 553975 h 2072670"/>
              <a:gd name="connsiteX13" fmla="*/ 1556430 w 1895581"/>
              <a:gd name="connsiteY13" fmla="*/ 843519 h 2072670"/>
              <a:gd name="connsiteX14" fmla="*/ 712411 w 1895581"/>
              <a:gd name="connsiteY14" fmla="*/ 1685950 h 2072670"/>
              <a:gd name="connsiteX15" fmla="*/ 712175 w 1895581"/>
              <a:gd name="connsiteY15" fmla="*/ 1685715 h 2072670"/>
              <a:gd name="connsiteX16" fmla="*/ 509099 w 1895581"/>
              <a:gd name="connsiteY16" fmla="*/ 1888790 h 2072670"/>
              <a:gd name="connsiteX17" fmla="*/ 682524 w 1895581"/>
              <a:gd name="connsiteY17"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392560 w 1895581"/>
              <a:gd name="connsiteY6" fmla="*/ 1366099 h 2072670"/>
              <a:gd name="connsiteX7" fmla="*/ 1249238 w 1895581"/>
              <a:gd name="connsiteY7" fmla="*/ 509421 h 2072670"/>
              <a:gd name="connsiteX8" fmla="*/ 1255435 w 1895581"/>
              <a:gd name="connsiteY8" fmla="*/ 515618 h 2072670"/>
              <a:gd name="connsiteX9" fmla="*/ 1531526 w 1895581"/>
              <a:gd name="connsiteY9" fmla="*/ 239527 h 2072670"/>
              <a:gd name="connsiteX10" fmla="*/ 1531526 w 1895581"/>
              <a:gd name="connsiteY10" fmla="*/ 0 h 2072670"/>
              <a:gd name="connsiteX11" fmla="*/ 1845973 w 1895581"/>
              <a:gd name="connsiteY11" fmla="*/ 314448 h 2072670"/>
              <a:gd name="connsiteX12" fmla="*/ 1845973 w 1895581"/>
              <a:gd name="connsiteY12" fmla="*/ 553975 h 2072670"/>
              <a:gd name="connsiteX13" fmla="*/ 1556430 w 1895581"/>
              <a:gd name="connsiteY13" fmla="*/ 843519 h 2072670"/>
              <a:gd name="connsiteX14" fmla="*/ 712411 w 1895581"/>
              <a:gd name="connsiteY14" fmla="*/ 1685950 h 2072670"/>
              <a:gd name="connsiteX15" fmla="*/ 509099 w 1895581"/>
              <a:gd name="connsiteY15" fmla="*/ 1888790 h 2072670"/>
              <a:gd name="connsiteX16" fmla="*/ 682524 w 1895581"/>
              <a:gd name="connsiteY16"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1249238 w 1895581"/>
              <a:gd name="connsiteY6" fmla="*/ 509421 h 2072670"/>
              <a:gd name="connsiteX7" fmla="*/ 1255435 w 1895581"/>
              <a:gd name="connsiteY7" fmla="*/ 515618 h 2072670"/>
              <a:gd name="connsiteX8" fmla="*/ 1531526 w 1895581"/>
              <a:gd name="connsiteY8" fmla="*/ 239527 h 2072670"/>
              <a:gd name="connsiteX9" fmla="*/ 1531526 w 1895581"/>
              <a:gd name="connsiteY9" fmla="*/ 0 h 2072670"/>
              <a:gd name="connsiteX10" fmla="*/ 1845973 w 1895581"/>
              <a:gd name="connsiteY10" fmla="*/ 314448 h 2072670"/>
              <a:gd name="connsiteX11" fmla="*/ 1845973 w 1895581"/>
              <a:gd name="connsiteY11" fmla="*/ 553975 h 2072670"/>
              <a:gd name="connsiteX12" fmla="*/ 1556430 w 1895581"/>
              <a:gd name="connsiteY12" fmla="*/ 843519 h 2072670"/>
              <a:gd name="connsiteX13" fmla="*/ 712411 w 1895581"/>
              <a:gd name="connsiteY13" fmla="*/ 1685950 h 2072670"/>
              <a:gd name="connsiteX14" fmla="*/ 509099 w 1895581"/>
              <a:gd name="connsiteY14" fmla="*/ 1888790 h 2072670"/>
              <a:gd name="connsiteX15" fmla="*/ 682524 w 1895581"/>
              <a:gd name="connsiteY15"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249238 w 1895581"/>
              <a:gd name="connsiteY5" fmla="*/ 509421 h 2072670"/>
              <a:gd name="connsiteX6" fmla="*/ 1255435 w 1895581"/>
              <a:gd name="connsiteY6" fmla="*/ 515618 h 2072670"/>
              <a:gd name="connsiteX7" fmla="*/ 1531526 w 1895581"/>
              <a:gd name="connsiteY7" fmla="*/ 239527 h 2072670"/>
              <a:gd name="connsiteX8" fmla="*/ 1531526 w 1895581"/>
              <a:gd name="connsiteY8" fmla="*/ 0 h 2072670"/>
              <a:gd name="connsiteX9" fmla="*/ 1845973 w 1895581"/>
              <a:gd name="connsiteY9" fmla="*/ 314448 h 2072670"/>
              <a:gd name="connsiteX10" fmla="*/ 1845973 w 1895581"/>
              <a:gd name="connsiteY10" fmla="*/ 553975 h 2072670"/>
              <a:gd name="connsiteX11" fmla="*/ 1556430 w 1895581"/>
              <a:gd name="connsiteY11" fmla="*/ 843519 h 2072670"/>
              <a:gd name="connsiteX12" fmla="*/ 712411 w 1895581"/>
              <a:gd name="connsiteY12" fmla="*/ 1685950 h 2072670"/>
              <a:gd name="connsiteX13" fmla="*/ 509099 w 1895581"/>
              <a:gd name="connsiteY13" fmla="*/ 1888790 h 2072670"/>
              <a:gd name="connsiteX14" fmla="*/ 682524 w 1895581"/>
              <a:gd name="connsiteY14"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249238 w 1895581"/>
              <a:gd name="connsiteY5" fmla="*/ 509421 h 2072670"/>
              <a:gd name="connsiteX6" fmla="*/ 1255435 w 1895581"/>
              <a:gd name="connsiteY6" fmla="*/ 515618 h 2072670"/>
              <a:gd name="connsiteX7" fmla="*/ 1531526 w 1895581"/>
              <a:gd name="connsiteY7" fmla="*/ 239527 h 2072670"/>
              <a:gd name="connsiteX8" fmla="*/ 1531526 w 1895581"/>
              <a:gd name="connsiteY8" fmla="*/ 0 h 2072670"/>
              <a:gd name="connsiteX9" fmla="*/ 1845973 w 1895581"/>
              <a:gd name="connsiteY9" fmla="*/ 314448 h 2072670"/>
              <a:gd name="connsiteX10" fmla="*/ 1845973 w 1895581"/>
              <a:gd name="connsiteY10" fmla="*/ 553975 h 2072670"/>
              <a:gd name="connsiteX11" fmla="*/ 1556430 w 1895581"/>
              <a:gd name="connsiteY11" fmla="*/ 843519 h 2072670"/>
              <a:gd name="connsiteX12" fmla="*/ 509099 w 1895581"/>
              <a:gd name="connsiteY12" fmla="*/ 1888790 h 2072670"/>
              <a:gd name="connsiteX13" fmla="*/ 682524 w 1895581"/>
              <a:gd name="connsiteY13"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249238 w 1895581"/>
              <a:gd name="connsiteY5" fmla="*/ 509421 h 2072670"/>
              <a:gd name="connsiteX6" fmla="*/ 1255435 w 1895581"/>
              <a:gd name="connsiteY6" fmla="*/ 515618 h 2072670"/>
              <a:gd name="connsiteX7" fmla="*/ 1531526 w 1895581"/>
              <a:gd name="connsiteY7" fmla="*/ 239527 h 2072670"/>
              <a:gd name="connsiteX8" fmla="*/ 1531526 w 1895581"/>
              <a:gd name="connsiteY8" fmla="*/ 0 h 2072670"/>
              <a:gd name="connsiteX9" fmla="*/ 1845973 w 1895581"/>
              <a:gd name="connsiteY9" fmla="*/ 314448 h 2072670"/>
              <a:gd name="connsiteX10" fmla="*/ 1845973 w 1895581"/>
              <a:gd name="connsiteY10" fmla="*/ 553975 h 2072670"/>
              <a:gd name="connsiteX11" fmla="*/ 509099 w 1895581"/>
              <a:gd name="connsiteY11" fmla="*/ 1888790 h 2072670"/>
              <a:gd name="connsiteX12" fmla="*/ 682524 w 1895581"/>
              <a:gd name="connsiteY12"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249238 w 1895581"/>
              <a:gd name="connsiteY5" fmla="*/ 509421 h 2072670"/>
              <a:gd name="connsiteX6" fmla="*/ 1531526 w 1895581"/>
              <a:gd name="connsiteY6" fmla="*/ 239527 h 2072670"/>
              <a:gd name="connsiteX7" fmla="*/ 1531526 w 1895581"/>
              <a:gd name="connsiteY7" fmla="*/ 0 h 2072670"/>
              <a:gd name="connsiteX8" fmla="*/ 1845973 w 1895581"/>
              <a:gd name="connsiteY8" fmla="*/ 314448 h 2072670"/>
              <a:gd name="connsiteX9" fmla="*/ 1845973 w 1895581"/>
              <a:gd name="connsiteY9" fmla="*/ 553975 h 2072670"/>
              <a:gd name="connsiteX10" fmla="*/ 509099 w 1895581"/>
              <a:gd name="connsiteY10" fmla="*/ 1888790 h 2072670"/>
              <a:gd name="connsiteX11" fmla="*/ 682524 w 1895581"/>
              <a:gd name="connsiteY11"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531526 w 1895581"/>
              <a:gd name="connsiteY5" fmla="*/ 239527 h 2072670"/>
              <a:gd name="connsiteX6" fmla="*/ 1531526 w 1895581"/>
              <a:gd name="connsiteY6" fmla="*/ 0 h 2072670"/>
              <a:gd name="connsiteX7" fmla="*/ 1845973 w 1895581"/>
              <a:gd name="connsiteY7" fmla="*/ 314448 h 2072670"/>
              <a:gd name="connsiteX8" fmla="*/ 1845973 w 1895581"/>
              <a:gd name="connsiteY8" fmla="*/ 553975 h 2072670"/>
              <a:gd name="connsiteX9" fmla="*/ 509099 w 1895581"/>
              <a:gd name="connsiteY9" fmla="*/ 1888790 h 2072670"/>
              <a:gd name="connsiteX10" fmla="*/ 682524 w 1895581"/>
              <a:gd name="connsiteY10" fmla="*/ 1996592 h 207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5581" h="2072670">
                <a:moveTo>
                  <a:pt x="682524" y="1996592"/>
                </a:moveTo>
                <a:lnTo>
                  <a:pt x="11451" y="2072670"/>
                </a:lnTo>
                <a:lnTo>
                  <a:pt x="0" y="2061220"/>
                </a:lnTo>
                <a:lnTo>
                  <a:pt x="84087" y="1398156"/>
                </a:lnTo>
                <a:lnTo>
                  <a:pt x="196646" y="1572348"/>
                </a:lnTo>
                <a:lnTo>
                  <a:pt x="1531526" y="239527"/>
                </a:lnTo>
                <a:cubicBezTo>
                  <a:pt x="1597670" y="173383"/>
                  <a:pt x="1597670" y="66144"/>
                  <a:pt x="1531526" y="0"/>
                </a:cubicBezTo>
                <a:lnTo>
                  <a:pt x="1845973" y="314448"/>
                </a:lnTo>
                <a:cubicBezTo>
                  <a:pt x="1912117" y="380592"/>
                  <a:pt x="1912117" y="487832"/>
                  <a:pt x="1845973" y="553975"/>
                </a:cubicBezTo>
                <a:lnTo>
                  <a:pt x="509099" y="1888790"/>
                </a:lnTo>
                <a:lnTo>
                  <a:pt x="682524" y="1996592"/>
                </a:lnTo>
                <a:close/>
              </a:path>
            </a:pathLst>
          </a:custGeom>
          <a:solidFill>
            <a:schemeClr val="accent1"/>
          </a:solidFill>
          <a:ln>
            <a:noFill/>
          </a:ln>
          <a:effectLst>
            <a:outerShdw blurRad="381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hangingPunct="0">
              <a:defRPr/>
            </a:pPr>
            <a:endParaRPr lang="ko-KR" altLang="en-US" sz="2701" dirty="0">
              <a:solidFill>
                <a:prstClr val="white"/>
              </a:solidFill>
            </a:endParaRPr>
          </a:p>
        </p:txBody>
      </p:sp>
      <p:sp>
        <p:nvSpPr>
          <p:cNvPr id="23" name="자유형: 도형 120"/>
          <p:cNvSpPr/>
          <p:nvPr/>
        </p:nvSpPr>
        <p:spPr bwMode="auto">
          <a:xfrm rot="13500000">
            <a:off x="1624608" y="2992156"/>
            <a:ext cx="1302656" cy="1454038"/>
          </a:xfrm>
          <a:custGeom>
            <a:avLst/>
            <a:gdLst>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392560 w 1895581"/>
              <a:gd name="connsiteY6" fmla="*/ 1366099 h 2072670"/>
              <a:gd name="connsiteX7" fmla="*/ 1249238 w 1895581"/>
              <a:gd name="connsiteY7" fmla="*/ 509421 h 2072670"/>
              <a:gd name="connsiteX8" fmla="*/ 1255435 w 1895581"/>
              <a:gd name="connsiteY8" fmla="*/ 515618 h 2072670"/>
              <a:gd name="connsiteX9" fmla="*/ 1531526 w 1895581"/>
              <a:gd name="connsiteY9" fmla="*/ 239527 h 2072670"/>
              <a:gd name="connsiteX10" fmla="*/ 1531526 w 1895581"/>
              <a:gd name="connsiteY10" fmla="*/ 0 h 2072670"/>
              <a:gd name="connsiteX11" fmla="*/ 1845973 w 1895581"/>
              <a:gd name="connsiteY11" fmla="*/ 314448 h 2072670"/>
              <a:gd name="connsiteX12" fmla="*/ 1845973 w 1895581"/>
              <a:gd name="connsiteY12" fmla="*/ 553975 h 2072670"/>
              <a:gd name="connsiteX13" fmla="*/ 1556430 w 1895581"/>
              <a:gd name="connsiteY13" fmla="*/ 843519 h 2072670"/>
              <a:gd name="connsiteX14" fmla="*/ 1555636 w 1895581"/>
              <a:gd name="connsiteY14" fmla="*/ 842725 h 2072670"/>
              <a:gd name="connsiteX15" fmla="*/ 712411 w 1895581"/>
              <a:gd name="connsiteY15" fmla="*/ 1685950 h 2072670"/>
              <a:gd name="connsiteX16" fmla="*/ 712175 w 1895581"/>
              <a:gd name="connsiteY16" fmla="*/ 1685715 h 2072670"/>
              <a:gd name="connsiteX17" fmla="*/ 509099 w 1895581"/>
              <a:gd name="connsiteY17" fmla="*/ 1888790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392560 w 1895581"/>
              <a:gd name="connsiteY6" fmla="*/ 1366099 h 2072670"/>
              <a:gd name="connsiteX7" fmla="*/ 1249238 w 1895581"/>
              <a:gd name="connsiteY7" fmla="*/ 509421 h 2072670"/>
              <a:gd name="connsiteX8" fmla="*/ 1255435 w 1895581"/>
              <a:gd name="connsiteY8" fmla="*/ 515618 h 2072670"/>
              <a:gd name="connsiteX9" fmla="*/ 1531526 w 1895581"/>
              <a:gd name="connsiteY9" fmla="*/ 239527 h 2072670"/>
              <a:gd name="connsiteX10" fmla="*/ 1531526 w 1895581"/>
              <a:gd name="connsiteY10" fmla="*/ 0 h 2072670"/>
              <a:gd name="connsiteX11" fmla="*/ 1845973 w 1895581"/>
              <a:gd name="connsiteY11" fmla="*/ 314448 h 2072670"/>
              <a:gd name="connsiteX12" fmla="*/ 1845973 w 1895581"/>
              <a:gd name="connsiteY12" fmla="*/ 553975 h 2072670"/>
              <a:gd name="connsiteX13" fmla="*/ 1556430 w 1895581"/>
              <a:gd name="connsiteY13" fmla="*/ 843519 h 2072670"/>
              <a:gd name="connsiteX14" fmla="*/ 712411 w 1895581"/>
              <a:gd name="connsiteY14" fmla="*/ 1685950 h 2072670"/>
              <a:gd name="connsiteX15" fmla="*/ 712175 w 1895581"/>
              <a:gd name="connsiteY15" fmla="*/ 1685715 h 2072670"/>
              <a:gd name="connsiteX16" fmla="*/ 509099 w 1895581"/>
              <a:gd name="connsiteY16" fmla="*/ 1888790 h 2072670"/>
              <a:gd name="connsiteX17" fmla="*/ 682524 w 1895581"/>
              <a:gd name="connsiteY17"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392560 w 1895581"/>
              <a:gd name="connsiteY6" fmla="*/ 1366099 h 2072670"/>
              <a:gd name="connsiteX7" fmla="*/ 1249238 w 1895581"/>
              <a:gd name="connsiteY7" fmla="*/ 509421 h 2072670"/>
              <a:gd name="connsiteX8" fmla="*/ 1255435 w 1895581"/>
              <a:gd name="connsiteY8" fmla="*/ 515618 h 2072670"/>
              <a:gd name="connsiteX9" fmla="*/ 1531526 w 1895581"/>
              <a:gd name="connsiteY9" fmla="*/ 239527 h 2072670"/>
              <a:gd name="connsiteX10" fmla="*/ 1531526 w 1895581"/>
              <a:gd name="connsiteY10" fmla="*/ 0 h 2072670"/>
              <a:gd name="connsiteX11" fmla="*/ 1845973 w 1895581"/>
              <a:gd name="connsiteY11" fmla="*/ 314448 h 2072670"/>
              <a:gd name="connsiteX12" fmla="*/ 1845973 w 1895581"/>
              <a:gd name="connsiteY12" fmla="*/ 553975 h 2072670"/>
              <a:gd name="connsiteX13" fmla="*/ 1556430 w 1895581"/>
              <a:gd name="connsiteY13" fmla="*/ 843519 h 2072670"/>
              <a:gd name="connsiteX14" fmla="*/ 712411 w 1895581"/>
              <a:gd name="connsiteY14" fmla="*/ 1685950 h 2072670"/>
              <a:gd name="connsiteX15" fmla="*/ 509099 w 1895581"/>
              <a:gd name="connsiteY15" fmla="*/ 1888790 h 2072670"/>
              <a:gd name="connsiteX16" fmla="*/ 682524 w 1895581"/>
              <a:gd name="connsiteY16"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1249238 w 1895581"/>
              <a:gd name="connsiteY6" fmla="*/ 509421 h 2072670"/>
              <a:gd name="connsiteX7" fmla="*/ 1255435 w 1895581"/>
              <a:gd name="connsiteY7" fmla="*/ 515618 h 2072670"/>
              <a:gd name="connsiteX8" fmla="*/ 1531526 w 1895581"/>
              <a:gd name="connsiteY8" fmla="*/ 239527 h 2072670"/>
              <a:gd name="connsiteX9" fmla="*/ 1531526 w 1895581"/>
              <a:gd name="connsiteY9" fmla="*/ 0 h 2072670"/>
              <a:gd name="connsiteX10" fmla="*/ 1845973 w 1895581"/>
              <a:gd name="connsiteY10" fmla="*/ 314448 h 2072670"/>
              <a:gd name="connsiteX11" fmla="*/ 1845973 w 1895581"/>
              <a:gd name="connsiteY11" fmla="*/ 553975 h 2072670"/>
              <a:gd name="connsiteX12" fmla="*/ 1556430 w 1895581"/>
              <a:gd name="connsiteY12" fmla="*/ 843519 h 2072670"/>
              <a:gd name="connsiteX13" fmla="*/ 712411 w 1895581"/>
              <a:gd name="connsiteY13" fmla="*/ 1685950 h 2072670"/>
              <a:gd name="connsiteX14" fmla="*/ 509099 w 1895581"/>
              <a:gd name="connsiteY14" fmla="*/ 1888790 h 2072670"/>
              <a:gd name="connsiteX15" fmla="*/ 682524 w 1895581"/>
              <a:gd name="connsiteY15"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249238 w 1895581"/>
              <a:gd name="connsiteY5" fmla="*/ 509421 h 2072670"/>
              <a:gd name="connsiteX6" fmla="*/ 1255435 w 1895581"/>
              <a:gd name="connsiteY6" fmla="*/ 515618 h 2072670"/>
              <a:gd name="connsiteX7" fmla="*/ 1531526 w 1895581"/>
              <a:gd name="connsiteY7" fmla="*/ 239527 h 2072670"/>
              <a:gd name="connsiteX8" fmla="*/ 1531526 w 1895581"/>
              <a:gd name="connsiteY8" fmla="*/ 0 h 2072670"/>
              <a:gd name="connsiteX9" fmla="*/ 1845973 w 1895581"/>
              <a:gd name="connsiteY9" fmla="*/ 314448 h 2072670"/>
              <a:gd name="connsiteX10" fmla="*/ 1845973 w 1895581"/>
              <a:gd name="connsiteY10" fmla="*/ 553975 h 2072670"/>
              <a:gd name="connsiteX11" fmla="*/ 1556430 w 1895581"/>
              <a:gd name="connsiteY11" fmla="*/ 843519 h 2072670"/>
              <a:gd name="connsiteX12" fmla="*/ 712411 w 1895581"/>
              <a:gd name="connsiteY12" fmla="*/ 1685950 h 2072670"/>
              <a:gd name="connsiteX13" fmla="*/ 509099 w 1895581"/>
              <a:gd name="connsiteY13" fmla="*/ 1888790 h 2072670"/>
              <a:gd name="connsiteX14" fmla="*/ 682524 w 1895581"/>
              <a:gd name="connsiteY14"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249238 w 1895581"/>
              <a:gd name="connsiteY5" fmla="*/ 509421 h 2072670"/>
              <a:gd name="connsiteX6" fmla="*/ 1255435 w 1895581"/>
              <a:gd name="connsiteY6" fmla="*/ 515618 h 2072670"/>
              <a:gd name="connsiteX7" fmla="*/ 1531526 w 1895581"/>
              <a:gd name="connsiteY7" fmla="*/ 239527 h 2072670"/>
              <a:gd name="connsiteX8" fmla="*/ 1531526 w 1895581"/>
              <a:gd name="connsiteY8" fmla="*/ 0 h 2072670"/>
              <a:gd name="connsiteX9" fmla="*/ 1845973 w 1895581"/>
              <a:gd name="connsiteY9" fmla="*/ 314448 h 2072670"/>
              <a:gd name="connsiteX10" fmla="*/ 1845973 w 1895581"/>
              <a:gd name="connsiteY10" fmla="*/ 553975 h 2072670"/>
              <a:gd name="connsiteX11" fmla="*/ 1556430 w 1895581"/>
              <a:gd name="connsiteY11" fmla="*/ 843519 h 2072670"/>
              <a:gd name="connsiteX12" fmla="*/ 509099 w 1895581"/>
              <a:gd name="connsiteY12" fmla="*/ 1888790 h 2072670"/>
              <a:gd name="connsiteX13" fmla="*/ 682524 w 1895581"/>
              <a:gd name="connsiteY13"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249238 w 1895581"/>
              <a:gd name="connsiteY5" fmla="*/ 509421 h 2072670"/>
              <a:gd name="connsiteX6" fmla="*/ 1255435 w 1895581"/>
              <a:gd name="connsiteY6" fmla="*/ 515618 h 2072670"/>
              <a:gd name="connsiteX7" fmla="*/ 1531526 w 1895581"/>
              <a:gd name="connsiteY7" fmla="*/ 239527 h 2072670"/>
              <a:gd name="connsiteX8" fmla="*/ 1531526 w 1895581"/>
              <a:gd name="connsiteY8" fmla="*/ 0 h 2072670"/>
              <a:gd name="connsiteX9" fmla="*/ 1845973 w 1895581"/>
              <a:gd name="connsiteY9" fmla="*/ 314448 h 2072670"/>
              <a:gd name="connsiteX10" fmla="*/ 1845973 w 1895581"/>
              <a:gd name="connsiteY10" fmla="*/ 553975 h 2072670"/>
              <a:gd name="connsiteX11" fmla="*/ 509099 w 1895581"/>
              <a:gd name="connsiteY11" fmla="*/ 1888790 h 2072670"/>
              <a:gd name="connsiteX12" fmla="*/ 682524 w 1895581"/>
              <a:gd name="connsiteY12"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249238 w 1895581"/>
              <a:gd name="connsiteY5" fmla="*/ 509421 h 2072670"/>
              <a:gd name="connsiteX6" fmla="*/ 1531526 w 1895581"/>
              <a:gd name="connsiteY6" fmla="*/ 239527 h 2072670"/>
              <a:gd name="connsiteX7" fmla="*/ 1531526 w 1895581"/>
              <a:gd name="connsiteY7" fmla="*/ 0 h 2072670"/>
              <a:gd name="connsiteX8" fmla="*/ 1845973 w 1895581"/>
              <a:gd name="connsiteY8" fmla="*/ 314448 h 2072670"/>
              <a:gd name="connsiteX9" fmla="*/ 1845973 w 1895581"/>
              <a:gd name="connsiteY9" fmla="*/ 553975 h 2072670"/>
              <a:gd name="connsiteX10" fmla="*/ 509099 w 1895581"/>
              <a:gd name="connsiteY10" fmla="*/ 1888790 h 2072670"/>
              <a:gd name="connsiteX11" fmla="*/ 682524 w 1895581"/>
              <a:gd name="connsiteY11"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531526 w 1895581"/>
              <a:gd name="connsiteY5" fmla="*/ 239527 h 2072670"/>
              <a:gd name="connsiteX6" fmla="*/ 1531526 w 1895581"/>
              <a:gd name="connsiteY6" fmla="*/ 0 h 2072670"/>
              <a:gd name="connsiteX7" fmla="*/ 1845973 w 1895581"/>
              <a:gd name="connsiteY7" fmla="*/ 314448 h 2072670"/>
              <a:gd name="connsiteX8" fmla="*/ 1845973 w 1895581"/>
              <a:gd name="connsiteY8" fmla="*/ 553975 h 2072670"/>
              <a:gd name="connsiteX9" fmla="*/ 509099 w 1895581"/>
              <a:gd name="connsiteY9" fmla="*/ 1888790 h 2072670"/>
              <a:gd name="connsiteX10" fmla="*/ 682524 w 1895581"/>
              <a:gd name="connsiteY10" fmla="*/ 1996592 h 207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5581" h="2072670">
                <a:moveTo>
                  <a:pt x="682524" y="1996592"/>
                </a:moveTo>
                <a:lnTo>
                  <a:pt x="11451" y="2072670"/>
                </a:lnTo>
                <a:lnTo>
                  <a:pt x="0" y="2061220"/>
                </a:lnTo>
                <a:lnTo>
                  <a:pt x="84087" y="1398156"/>
                </a:lnTo>
                <a:lnTo>
                  <a:pt x="196646" y="1572348"/>
                </a:lnTo>
                <a:lnTo>
                  <a:pt x="1531526" y="239527"/>
                </a:lnTo>
                <a:cubicBezTo>
                  <a:pt x="1597670" y="173383"/>
                  <a:pt x="1597670" y="66144"/>
                  <a:pt x="1531526" y="0"/>
                </a:cubicBezTo>
                <a:lnTo>
                  <a:pt x="1845973" y="314448"/>
                </a:lnTo>
                <a:cubicBezTo>
                  <a:pt x="1912117" y="380592"/>
                  <a:pt x="1912117" y="487832"/>
                  <a:pt x="1845973" y="553975"/>
                </a:cubicBezTo>
                <a:lnTo>
                  <a:pt x="509099" y="1888790"/>
                </a:lnTo>
                <a:lnTo>
                  <a:pt x="682524" y="1996592"/>
                </a:lnTo>
                <a:close/>
              </a:path>
            </a:pathLst>
          </a:custGeom>
          <a:solidFill>
            <a:schemeClr val="accent2"/>
          </a:soli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hangingPunct="0">
              <a:defRPr/>
            </a:pPr>
            <a:endParaRPr lang="ko-KR" altLang="en-US" sz="2701" dirty="0">
              <a:solidFill>
                <a:prstClr val="white"/>
              </a:solidFill>
            </a:endParaRPr>
          </a:p>
        </p:txBody>
      </p:sp>
      <p:sp>
        <p:nvSpPr>
          <p:cNvPr id="26" name="자유형: 도형 123"/>
          <p:cNvSpPr/>
          <p:nvPr/>
        </p:nvSpPr>
        <p:spPr bwMode="auto">
          <a:xfrm rot="13401511">
            <a:off x="1628388" y="3795628"/>
            <a:ext cx="1461033" cy="1534405"/>
          </a:xfrm>
          <a:custGeom>
            <a:avLst/>
            <a:gdLst>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392560 w 1895581"/>
              <a:gd name="connsiteY6" fmla="*/ 1366099 h 2072670"/>
              <a:gd name="connsiteX7" fmla="*/ 1249238 w 1895581"/>
              <a:gd name="connsiteY7" fmla="*/ 509421 h 2072670"/>
              <a:gd name="connsiteX8" fmla="*/ 1255435 w 1895581"/>
              <a:gd name="connsiteY8" fmla="*/ 515618 h 2072670"/>
              <a:gd name="connsiteX9" fmla="*/ 1531526 w 1895581"/>
              <a:gd name="connsiteY9" fmla="*/ 239527 h 2072670"/>
              <a:gd name="connsiteX10" fmla="*/ 1531526 w 1895581"/>
              <a:gd name="connsiteY10" fmla="*/ 0 h 2072670"/>
              <a:gd name="connsiteX11" fmla="*/ 1845973 w 1895581"/>
              <a:gd name="connsiteY11" fmla="*/ 314448 h 2072670"/>
              <a:gd name="connsiteX12" fmla="*/ 1845973 w 1895581"/>
              <a:gd name="connsiteY12" fmla="*/ 553975 h 2072670"/>
              <a:gd name="connsiteX13" fmla="*/ 1556430 w 1895581"/>
              <a:gd name="connsiteY13" fmla="*/ 843519 h 2072670"/>
              <a:gd name="connsiteX14" fmla="*/ 1555636 w 1895581"/>
              <a:gd name="connsiteY14" fmla="*/ 842725 h 2072670"/>
              <a:gd name="connsiteX15" fmla="*/ 712411 w 1895581"/>
              <a:gd name="connsiteY15" fmla="*/ 1685950 h 2072670"/>
              <a:gd name="connsiteX16" fmla="*/ 712175 w 1895581"/>
              <a:gd name="connsiteY16" fmla="*/ 1685715 h 2072670"/>
              <a:gd name="connsiteX17" fmla="*/ 509099 w 1895581"/>
              <a:gd name="connsiteY17" fmla="*/ 1888790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392560 w 1895581"/>
              <a:gd name="connsiteY6" fmla="*/ 1366099 h 2072670"/>
              <a:gd name="connsiteX7" fmla="*/ 1249238 w 1895581"/>
              <a:gd name="connsiteY7" fmla="*/ 509421 h 2072670"/>
              <a:gd name="connsiteX8" fmla="*/ 1255435 w 1895581"/>
              <a:gd name="connsiteY8" fmla="*/ 515618 h 2072670"/>
              <a:gd name="connsiteX9" fmla="*/ 1531526 w 1895581"/>
              <a:gd name="connsiteY9" fmla="*/ 239527 h 2072670"/>
              <a:gd name="connsiteX10" fmla="*/ 1531526 w 1895581"/>
              <a:gd name="connsiteY10" fmla="*/ 0 h 2072670"/>
              <a:gd name="connsiteX11" fmla="*/ 1845973 w 1895581"/>
              <a:gd name="connsiteY11" fmla="*/ 314448 h 2072670"/>
              <a:gd name="connsiteX12" fmla="*/ 1845973 w 1895581"/>
              <a:gd name="connsiteY12" fmla="*/ 553975 h 2072670"/>
              <a:gd name="connsiteX13" fmla="*/ 1556430 w 1895581"/>
              <a:gd name="connsiteY13" fmla="*/ 843519 h 2072670"/>
              <a:gd name="connsiteX14" fmla="*/ 712411 w 1895581"/>
              <a:gd name="connsiteY14" fmla="*/ 1685950 h 2072670"/>
              <a:gd name="connsiteX15" fmla="*/ 712175 w 1895581"/>
              <a:gd name="connsiteY15" fmla="*/ 1685715 h 2072670"/>
              <a:gd name="connsiteX16" fmla="*/ 509099 w 1895581"/>
              <a:gd name="connsiteY16" fmla="*/ 1888790 h 2072670"/>
              <a:gd name="connsiteX17" fmla="*/ 682524 w 1895581"/>
              <a:gd name="connsiteY17"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392560 w 1895581"/>
              <a:gd name="connsiteY6" fmla="*/ 1366099 h 2072670"/>
              <a:gd name="connsiteX7" fmla="*/ 1249238 w 1895581"/>
              <a:gd name="connsiteY7" fmla="*/ 509421 h 2072670"/>
              <a:gd name="connsiteX8" fmla="*/ 1255435 w 1895581"/>
              <a:gd name="connsiteY8" fmla="*/ 515618 h 2072670"/>
              <a:gd name="connsiteX9" fmla="*/ 1531526 w 1895581"/>
              <a:gd name="connsiteY9" fmla="*/ 239527 h 2072670"/>
              <a:gd name="connsiteX10" fmla="*/ 1531526 w 1895581"/>
              <a:gd name="connsiteY10" fmla="*/ 0 h 2072670"/>
              <a:gd name="connsiteX11" fmla="*/ 1845973 w 1895581"/>
              <a:gd name="connsiteY11" fmla="*/ 314448 h 2072670"/>
              <a:gd name="connsiteX12" fmla="*/ 1845973 w 1895581"/>
              <a:gd name="connsiteY12" fmla="*/ 553975 h 2072670"/>
              <a:gd name="connsiteX13" fmla="*/ 1556430 w 1895581"/>
              <a:gd name="connsiteY13" fmla="*/ 843519 h 2072670"/>
              <a:gd name="connsiteX14" fmla="*/ 712411 w 1895581"/>
              <a:gd name="connsiteY14" fmla="*/ 1685950 h 2072670"/>
              <a:gd name="connsiteX15" fmla="*/ 509099 w 1895581"/>
              <a:gd name="connsiteY15" fmla="*/ 1888790 h 2072670"/>
              <a:gd name="connsiteX16" fmla="*/ 682524 w 1895581"/>
              <a:gd name="connsiteY16"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397728 w 1895581"/>
              <a:gd name="connsiteY5" fmla="*/ 1371267 h 2072670"/>
              <a:gd name="connsiteX6" fmla="*/ 1249238 w 1895581"/>
              <a:gd name="connsiteY6" fmla="*/ 509421 h 2072670"/>
              <a:gd name="connsiteX7" fmla="*/ 1255435 w 1895581"/>
              <a:gd name="connsiteY7" fmla="*/ 515618 h 2072670"/>
              <a:gd name="connsiteX8" fmla="*/ 1531526 w 1895581"/>
              <a:gd name="connsiteY8" fmla="*/ 239527 h 2072670"/>
              <a:gd name="connsiteX9" fmla="*/ 1531526 w 1895581"/>
              <a:gd name="connsiteY9" fmla="*/ 0 h 2072670"/>
              <a:gd name="connsiteX10" fmla="*/ 1845973 w 1895581"/>
              <a:gd name="connsiteY10" fmla="*/ 314448 h 2072670"/>
              <a:gd name="connsiteX11" fmla="*/ 1845973 w 1895581"/>
              <a:gd name="connsiteY11" fmla="*/ 553975 h 2072670"/>
              <a:gd name="connsiteX12" fmla="*/ 1556430 w 1895581"/>
              <a:gd name="connsiteY12" fmla="*/ 843519 h 2072670"/>
              <a:gd name="connsiteX13" fmla="*/ 712411 w 1895581"/>
              <a:gd name="connsiteY13" fmla="*/ 1685950 h 2072670"/>
              <a:gd name="connsiteX14" fmla="*/ 509099 w 1895581"/>
              <a:gd name="connsiteY14" fmla="*/ 1888790 h 2072670"/>
              <a:gd name="connsiteX15" fmla="*/ 682524 w 1895581"/>
              <a:gd name="connsiteY15"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249238 w 1895581"/>
              <a:gd name="connsiteY5" fmla="*/ 509421 h 2072670"/>
              <a:gd name="connsiteX6" fmla="*/ 1255435 w 1895581"/>
              <a:gd name="connsiteY6" fmla="*/ 515618 h 2072670"/>
              <a:gd name="connsiteX7" fmla="*/ 1531526 w 1895581"/>
              <a:gd name="connsiteY7" fmla="*/ 239527 h 2072670"/>
              <a:gd name="connsiteX8" fmla="*/ 1531526 w 1895581"/>
              <a:gd name="connsiteY8" fmla="*/ 0 h 2072670"/>
              <a:gd name="connsiteX9" fmla="*/ 1845973 w 1895581"/>
              <a:gd name="connsiteY9" fmla="*/ 314448 h 2072670"/>
              <a:gd name="connsiteX10" fmla="*/ 1845973 w 1895581"/>
              <a:gd name="connsiteY10" fmla="*/ 553975 h 2072670"/>
              <a:gd name="connsiteX11" fmla="*/ 1556430 w 1895581"/>
              <a:gd name="connsiteY11" fmla="*/ 843519 h 2072670"/>
              <a:gd name="connsiteX12" fmla="*/ 712411 w 1895581"/>
              <a:gd name="connsiteY12" fmla="*/ 1685950 h 2072670"/>
              <a:gd name="connsiteX13" fmla="*/ 509099 w 1895581"/>
              <a:gd name="connsiteY13" fmla="*/ 1888790 h 2072670"/>
              <a:gd name="connsiteX14" fmla="*/ 682524 w 1895581"/>
              <a:gd name="connsiteY14"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249238 w 1895581"/>
              <a:gd name="connsiteY5" fmla="*/ 509421 h 2072670"/>
              <a:gd name="connsiteX6" fmla="*/ 1255435 w 1895581"/>
              <a:gd name="connsiteY6" fmla="*/ 515618 h 2072670"/>
              <a:gd name="connsiteX7" fmla="*/ 1531526 w 1895581"/>
              <a:gd name="connsiteY7" fmla="*/ 239527 h 2072670"/>
              <a:gd name="connsiteX8" fmla="*/ 1531526 w 1895581"/>
              <a:gd name="connsiteY8" fmla="*/ 0 h 2072670"/>
              <a:gd name="connsiteX9" fmla="*/ 1845973 w 1895581"/>
              <a:gd name="connsiteY9" fmla="*/ 314448 h 2072670"/>
              <a:gd name="connsiteX10" fmla="*/ 1845973 w 1895581"/>
              <a:gd name="connsiteY10" fmla="*/ 553975 h 2072670"/>
              <a:gd name="connsiteX11" fmla="*/ 1556430 w 1895581"/>
              <a:gd name="connsiteY11" fmla="*/ 843519 h 2072670"/>
              <a:gd name="connsiteX12" fmla="*/ 509099 w 1895581"/>
              <a:gd name="connsiteY12" fmla="*/ 1888790 h 2072670"/>
              <a:gd name="connsiteX13" fmla="*/ 682524 w 1895581"/>
              <a:gd name="connsiteY13"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249238 w 1895581"/>
              <a:gd name="connsiteY5" fmla="*/ 509421 h 2072670"/>
              <a:gd name="connsiteX6" fmla="*/ 1255435 w 1895581"/>
              <a:gd name="connsiteY6" fmla="*/ 515618 h 2072670"/>
              <a:gd name="connsiteX7" fmla="*/ 1531526 w 1895581"/>
              <a:gd name="connsiteY7" fmla="*/ 239527 h 2072670"/>
              <a:gd name="connsiteX8" fmla="*/ 1531526 w 1895581"/>
              <a:gd name="connsiteY8" fmla="*/ 0 h 2072670"/>
              <a:gd name="connsiteX9" fmla="*/ 1845973 w 1895581"/>
              <a:gd name="connsiteY9" fmla="*/ 314448 h 2072670"/>
              <a:gd name="connsiteX10" fmla="*/ 1845973 w 1895581"/>
              <a:gd name="connsiteY10" fmla="*/ 553975 h 2072670"/>
              <a:gd name="connsiteX11" fmla="*/ 509099 w 1895581"/>
              <a:gd name="connsiteY11" fmla="*/ 1888790 h 2072670"/>
              <a:gd name="connsiteX12" fmla="*/ 682524 w 1895581"/>
              <a:gd name="connsiteY12"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249238 w 1895581"/>
              <a:gd name="connsiteY5" fmla="*/ 509421 h 2072670"/>
              <a:gd name="connsiteX6" fmla="*/ 1531526 w 1895581"/>
              <a:gd name="connsiteY6" fmla="*/ 239527 h 2072670"/>
              <a:gd name="connsiteX7" fmla="*/ 1531526 w 1895581"/>
              <a:gd name="connsiteY7" fmla="*/ 0 h 2072670"/>
              <a:gd name="connsiteX8" fmla="*/ 1845973 w 1895581"/>
              <a:gd name="connsiteY8" fmla="*/ 314448 h 2072670"/>
              <a:gd name="connsiteX9" fmla="*/ 1845973 w 1895581"/>
              <a:gd name="connsiteY9" fmla="*/ 553975 h 2072670"/>
              <a:gd name="connsiteX10" fmla="*/ 509099 w 1895581"/>
              <a:gd name="connsiteY10" fmla="*/ 1888790 h 2072670"/>
              <a:gd name="connsiteX11" fmla="*/ 682524 w 1895581"/>
              <a:gd name="connsiteY11" fmla="*/ 1996592 h 2072670"/>
              <a:gd name="connsiteX0" fmla="*/ 682524 w 1895581"/>
              <a:gd name="connsiteY0" fmla="*/ 1996592 h 2072670"/>
              <a:gd name="connsiteX1" fmla="*/ 11451 w 1895581"/>
              <a:gd name="connsiteY1" fmla="*/ 2072670 h 2072670"/>
              <a:gd name="connsiteX2" fmla="*/ 0 w 1895581"/>
              <a:gd name="connsiteY2" fmla="*/ 2061220 h 2072670"/>
              <a:gd name="connsiteX3" fmla="*/ 84087 w 1895581"/>
              <a:gd name="connsiteY3" fmla="*/ 1398156 h 2072670"/>
              <a:gd name="connsiteX4" fmla="*/ 196646 w 1895581"/>
              <a:gd name="connsiteY4" fmla="*/ 1572348 h 2072670"/>
              <a:gd name="connsiteX5" fmla="*/ 1531526 w 1895581"/>
              <a:gd name="connsiteY5" fmla="*/ 239527 h 2072670"/>
              <a:gd name="connsiteX6" fmla="*/ 1531526 w 1895581"/>
              <a:gd name="connsiteY6" fmla="*/ 0 h 2072670"/>
              <a:gd name="connsiteX7" fmla="*/ 1845973 w 1895581"/>
              <a:gd name="connsiteY7" fmla="*/ 314448 h 2072670"/>
              <a:gd name="connsiteX8" fmla="*/ 1845973 w 1895581"/>
              <a:gd name="connsiteY8" fmla="*/ 553975 h 2072670"/>
              <a:gd name="connsiteX9" fmla="*/ 509099 w 1895581"/>
              <a:gd name="connsiteY9" fmla="*/ 1888790 h 2072670"/>
              <a:gd name="connsiteX10" fmla="*/ 682524 w 1895581"/>
              <a:gd name="connsiteY10" fmla="*/ 1996592 h 207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5581" h="2072670">
                <a:moveTo>
                  <a:pt x="682524" y="1996592"/>
                </a:moveTo>
                <a:lnTo>
                  <a:pt x="11451" y="2072670"/>
                </a:lnTo>
                <a:lnTo>
                  <a:pt x="0" y="2061220"/>
                </a:lnTo>
                <a:lnTo>
                  <a:pt x="84087" y="1398156"/>
                </a:lnTo>
                <a:lnTo>
                  <a:pt x="196646" y="1572348"/>
                </a:lnTo>
                <a:lnTo>
                  <a:pt x="1531526" y="239527"/>
                </a:lnTo>
                <a:cubicBezTo>
                  <a:pt x="1597670" y="173383"/>
                  <a:pt x="1597670" y="66144"/>
                  <a:pt x="1531526" y="0"/>
                </a:cubicBezTo>
                <a:lnTo>
                  <a:pt x="1845973" y="314448"/>
                </a:lnTo>
                <a:cubicBezTo>
                  <a:pt x="1912117" y="380592"/>
                  <a:pt x="1912117" y="487832"/>
                  <a:pt x="1845973" y="553975"/>
                </a:cubicBezTo>
                <a:lnTo>
                  <a:pt x="509099" y="1888790"/>
                </a:lnTo>
                <a:lnTo>
                  <a:pt x="682524" y="1996592"/>
                </a:lnTo>
                <a:close/>
              </a:path>
            </a:pathLst>
          </a:custGeom>
          <a:solidFill>
            <a:schemeClr val="accent3"/>
          </a:soli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hangingPunct="0">
              <a:defRPr/>
            </a:pPr>
            <a:endParaRPr lang="ko-KR" altLang="en-US" sz="2701" dirty="0">
              <a:solidFill>
                <a:prstClr val="white"/>
              </a:solidFill>
            </a:endParaRPr>
          </a:p>
        </p:txBody>
      </p:sp>
      <p:sp>
        <p:nvSpPr>
          <p:cNvPr id="27" name="Rectangle 28"/>
          <p:cNvSpPr>
            <a:spLocks noChangeArrowheads="1"/>
          </p:cNvSpPr>
          <p:nvPr/>
        </p:nvSpPr>
        <p:spPr bwMode="auto">
          <a:xfrm>
            <a:off x="3416775" y="2351518"/>
            <a:ext cx="5382815" cy="830997"/>
          </a:xfrm>
          <a:prstGeom prst="rect">
            <a:avLst/>
          </a:prstGeom>
          <a:solidFill>
            <a:schemeClr val="accent1">
              <a:lumMod val="60000"/>
              <a:lumOff val="40000"/>
            </a:schemeClr>
          </a:solidFill>
          <a:ln>
            <a:noFill/>
          </a:ln>
          <a:effectLst/>
        </p:spPr>
        <p:txBody>
          <a:bodyPr anchor="ctr">
            <a:spAutoFit/>
          </a:bodyPr>
          <a:lstStyle/>
          <a:p>
            <a:pPr algn="justLow" defTabSz="457200" eaLnBrk="0" fontAlgn="base" hangingPunct="0">
              <a:spcBef>
                <a:spcPct val="0"/>
              </a:spcBef>
              <a:spcAft>
                <a:spcPct val="0"/>
              </a:spcAft>
              <a:defRPr/>
            </a:pPr>
            <a:r>
              <a:rPr lang="en-US" altLang="en-US" sz="2400" dirty="0" err="1" smtClean="0">
                <a:solidFill>
                  <a:srgbClr val="0000CC"/>
                </a:solidFill>
                <a:latin typeface="Times New Roman" panose="02020603050405020304" pitchFamily="18" charset="0"/>
                <a:cs typeface="Times New Roman" panose="02020603050405020304" pitchFamily="18" charset="0"/>
              </a:rPr>
              <a:t>Cung</a:t>
            </a:r>
            <a:r>
              <a:rPr lang="en-US" altLang="en-US" sz="2400" dirty="0" smtClean="0">
                <a:solidFill>
                  <a:srgbClr val="0000CC"/>
                </a:solidFill>
                <a:latin typeface="Times New Roman" panose="02020603050405020304" pitchFamily="18" charset="0"/>
                <a:cs typeface="Times New Roman" panose="02020603050405020304" pitchFamily="18" charset="0"/>
              </a:rPr>
              <a:t> </a:t>
            </a:r>
            <a:r>
              <a:rPr lang="en-US" altLang="en-US" sz="2400" dirty="0">
                <a:solidFill>
                  <a:srgbClr val="0000CC"/>
                </a:solidFill>
                <a:latin typeface="Times New Roman" panose="02020603050405020304" pitchFamily="18" charset="0"/>
                <a:cs typeface="Times New Roman" panose="02020603050405020304" pitchFamily="18" charset="0"/>
              </a:rPr>
              <a:t>(bao </a:t>
            </a:r>
            <a:r>
              <a:rPr lang="en-US" altLang="en-US" sz="2400" dirty="0" err="1">
                <a:solidFill>
                  <a:srgbClr val="0000CC"/>
                </a:solidFill>
                <a:latin typeface="Times New Roman" panose="02020603050405020304" pitchFamily="18" charset="0"/>
                <a:cs typeface="Times New Roman" panose="02020603050405020304" pitchFamily="18" charset="0"/>
              </a:rPr>
              <a:t>gồm</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cả</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nguồn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cung</a:t>
            </a:r>
            <a:r>
              <a:rPr lang="en-US" altLang="en-US" sz="2400" dirty="0">
                <a:solidFill>
                  <a:srgbClr val="0000CC"/>
                </a:solidFill>
                <a:latin typeface="Times New Roman" panose="02020603050405020304" pitchFamily="18" charset="0"/>
                <a:cs typeface="Times New Roman" panose="02020603050405020304" pitchFamily="18" charset="0"/>
              </a:rPr>
              <a:t> lao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và</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nguồn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cung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việc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làm</a:t>
            </a:r>
            <a:r>
              <a:rPr lang="en-US" altLang="en-US" sz="2400" dirty="0">
                <a:solidFill>
                  <a:srgbClr val="0000CC"/>
                </a:solidFill>
                <a:latin typeface="Times New Roman" panose="02020603050405020304" pitchFamily="18" charset="0"/>
                <a:cs typeface="Times New Roman" panose="02020603050405020304" pitchFamily="18" charset="0"/>
              </a:rPr>
              <a:t>). </a:t>
            </a:r>
          </a:p>
        </p:txBody>
      </p:sp>
      <p:sp>
        <p:nvSpPr>
          <p:cNvPr id="28" name="Rectangle 29"/>
          <p:cNvSpPr>
            <a:spLocks noChangeArrowheads="1"/>
          </p:cNvSpPr>
          <p:nvPr/>
        </p:nvSpPr>
        <p:spPr bwMode="auto">
          <a:xfrm>
            <a:off x="3399323" y="3228702"/>
            <a:ext cx="5389959" cy="830997"/>
          </a:xfrm>
          <a:prstGeom prst="rect">
            <a:avLst/>
          </a:prstGeom>
          <a:solidFill>
            <a:schemeClr val="accent2">
              <a:lumMod val="60000"/>
              <a:lumOff val="40000"/>
            </a:schemeClr>
          </a:solidFill>
          <a:ln>
            <a:noFill/>
          </a:ln>
          <a:effectLst/>
        </p:spPr>
        <p:txBody>
          <a:bodyPr anchor="ctr">
            <a:spAutoFit/>
          </a:bodyPr>
          <a:lstStyle/>
          <a:p>
            <a:pPr algn="justLow" defTabSz="457200" eaLnBrk="0" fontAlgn="base" hangingPunct="0">
              <a:spcBef>
                <a:spcPct val="0"/>
              </a:spcBef>
              <a:spcAft>
                <a:spcPct val="0"/>
              </a:spcAft>
              <a:defRPr/>
            </a:pPr>
            <a:r>
              <a:rPr lang="en-US" altLang="en-US" sz="2400" dirty="0" err="1" smtClean="0">
                <a:solidFill>
                  <a:srgbClr val="FF0000"/>
                </a:solidFill>
                <a:latin typeface="Times New Roman" panose="02020603050405020304" pitchFamily="18" charset="0"/>
                <a:cs typeface="Times New Roman" panose="02020603050405020304" pitchFamily="18" charset="0"/>
              </a:rPr>
              <a:t>Cầu</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(bao </a:t>
            </a:r>
            <a:r>
              <a:rPr lang="en-US" altLang="en-US" sz="2400" dirty="0" err="1">
                <a:solidFill>
                  <a:srgbClr val="FF0000"/>
                </a:solidFill>
                <a:latin typeface="Times New Roman" panose="02020603050405020304" pitchFamily="18" charset="0"/>
                <a:cs typeface="Times New Roman" panose="02020603050405020304" pitchFamily="18" charset="0"/>
              </a:rPr>
              <a:t>gồm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cả</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nhu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cầu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làm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việc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và</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nhu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cầu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tuyển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dụng</a:t>
            </a:r>
            <a:r>
              <a:rPr lang="en-US" altLang="en-US" sz="2400" dirty="0">
                <a:solidFill>
                  <a:srgbClr val="FF0000"/>
                </a:solidFill>
                <a:latin typeface="Times New Roman" panose="02020603050405020304" pitchFamily="18" charset="0"/>
                <a:cs typeface="Times New Roman" panose="02020603050405020304" pitchFamily="18" charset="0"/>
              </a:rPr>
              <a:t>) </a:t>
            </a:r>
          </a:p>
        </p:txBody>
      </p:sp>
      <p:sp>
        <p:nvSpPr>
          <p:cNvPr id="29" name="Rectangle 30"/>
          <p:cNvSpPr>
            <a:spLocks noChangeArrowheads="1"/>
          </p:cNvSpPr>
          <p:nvPr/>
        </p:nvSpPr>
        <p:spPr bwMode="auto">
          <a:xfrm>
            <a:off x="3416742" y="4097587"/>
            <a:ext cx="5389960" cy="830997"/>
          </a:xfrm>
          <a:prstGeom prst="rect">
            <a:avLst/>
          </a:prstGeom>
          <a:solidFill>
            <a:schemeClr val="accent5">
              <a:lumMod val="60000"/>
              <a:lumOff val="40000"/>
            </a:schemeClr>
          </a:solidFill>
          <a:ln>
            <a:noFill/>
          </a:ln>
          <a:effectLst/>
        </p:spPr>
        <p:txBody>
          <a:bodyPr anchor="ctr">
            <a:spAutoFit/>
          </a:bodyPr>
          <a:lstStyle/>
          <a:p>
            <a:pPr algn="justLow" defTabSz="457200" eaLnBrk="0" fontAlgn="base" hangingPunct="0">
              <a:spcBef>
                <a:spcPct val="0"/>
              </a:spcBef>
              <a:spcAft>
                <a:spcPct val="0"/>
              </a:spcAft>
              <a:defRPr/>
            </a:pPr>
            <a:r>
              <a:rPr lang="en-US" altLang="en-US" sz="2400" dirty="0" err="1">
                <a:solidFill>
                  <a:prstClr val="black"/>
                </a:solidFill>
                <a:latin typeface="Times New Roman" panose="02020603050405020304" pitchFamily="18" charset="0"/>
                <a:cs typeface="Times New Roman" panose="02020603050405020304" pitchFamily="18" charset="0"/>
              </a:rPr>
              <a:t>Giá</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cả</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sức</a:t>
            </a:r>
            <a:r>
              <a:rPr lang="en-US" altLang="en-US" sz="2400" dirty="0">
                <a:solidFill>
                  <a:prstClr val="black"/>
                </a:solidFill>
                <a:latin typeface="Times New Roman" panose="02020603050405020304" pitchFamily="18" charset="0"/>
                <a:cs typeface="Times New Roman" panose="02020603050405020304" pitchFamily="18" charset="0"/>
              </a:rPr>
              <a:t> lao </a:t>
            </a:r>
            <a:r>
              <a:rPr lang="en-US" altLang="en-US" sz="2400" dirty="0" err="1">
                <a:solidFill>
                  <a:prstClr val="black"/>
                </a:solidFill>
                <a:latin typeface="Times New Roman" panose="02020603050405020304" pitchFamily="18" charset="0"/>
                <a:cs typeface="Times New Roman" panose="02020603050405020304" pitchFamily="18" charset="0"/>
              </a:rPr>
              <a:t>động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tiền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công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tiền</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lương</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chế</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độ</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đãi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ngộ</a:t>
            </a:r>
            <a:r>
              <a:rPr lang="en-US" altLang="en-US" sz="24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3765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linds(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46"/>
          <p:cNvGrpSpPr>
            <a:grpSpLocks/>
          </p:cNvGrpSpPr>
          <p:nvPr/>
        </p:nvGrpSpPr>
        <p:grpSpPr bwMode="auto">
          <a:xfrm>
            <a:off x="201216" y="626309"/>
            <a:ext cx="6351984" cy="591532"/>
            <a:chOff x="1203" y="2045"/>
            <a:chExt cx="3015" cy="840"/>
          </a:xfrm>
        </p:grpSpPr>
        <p:sp>
          <p:nvSpPr>
            <p:cNvPr id="10" name="AutoShape 47"/>
            <p:cNvSpPr>
              <a:spLocks noChangeArrowheads="1"/>
            </p:cNvSpPr>
            <p:nvPr/>
          </p:nvSpPr>
          <p:spPr bwMode="gray">
            <a:xfrm>
              <a:off x="1482" y="2045"/>
              <a:ext cx="2736" cy="652"/>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p:spPr>
          <p:txBody>
            <a:bodyPr wrap="none" anchor="ctr"/>
            <a:lstStyle/>
            <a:p>
              <a:pPr defTabSz="457200" eaLnBrk="0" fontAlgn="base" hangingPunct="0">
                <a:spcBef>
                  <a:spcPct val="0"/>
                </a:spcBef>
                <a:spcAft>
                  <a:spcPct val="0"/>
                </a:spcAft>
                <a:defRPr/>
              </a:pPr>
              <a:endParaRPr lang="en-US" sz="2400">
                <a:solidFill>
                  <a:prstClr val="black"/>
                </a:solidFill>
                <a:latin typeface="Times New Roman" pitchFamily="18" charset="0"/>
                <a:cs typeface="Times New Roman" pitchFamily="18" charset="0"/>
              </a:endParaRPr>
            </a:p>
          </p:txBody>
        </p:sp>
        <p:sp>
          <p:nvSpPr>
            <p:cNvPr id="40973" name="AutoShape 48"/>
            <p:cNvSpPr>
              <a:spLocks noChangeArrowheads="1"/>
            </p:cNvSpPr>
            <p:nvPr/>
          </p:nvSpPr>
          <p:spPr bwMode="gray">
            <a:xfrm>
              <a:off x="1203" y="2159"/>
              <a:ext cx="432" cy="432"/>
            </a:xfrm>
            <a:prstGeom prst="diamond">
              <a:avLst/>
            </a:prstGeom>
            <a:solidFill>
              <a:schemeClr val="accent2"/>
            </a:solidFill>
            <a:ln w="25400" algn="ctr">
              <a:solidFill>
                <a:schemeClr val="bg1"/>
              </a:solidFill>
              <a:miter lim="800000"/>
              <a:headEnd/>
              <a:tailEnd/>
            </a:ln>
          </p:spPr>
          <p:txBody>
            <a:bodyPr wrap="none" anchor="ctr"/>
            <a:lstStyle/>
            <a:p>
              <a:pPr defTabSz="457200" fontAlgn="base">
                <a:spcBef>
                  <a:spcPct val="0"/>
                </a:spcBef>
                <a:spcAft>
                  <a:spcPct val="0"/>
                </a:spcAft>
              </a:pPr>
              <a:endParaRPr lang="en-US" altLang="en-US" sz="2400" smtClean="0">
                <a:solidFill>
                  <a:srgbClr val="000000"/>
                </a:solidFill>
                <a:latin typeface="Times New Roman" pitchFamily="18" charset="0"/>
                <a:ea typeface="SimSun" pitchFamily="2" charset="-122"/>
                <a:cs typeface="Times New Roman" pitchFamily="18" charset="0"/>
              </a:endParaRPr>
            </a:p>
          </p:txBody>
        </p:sp>
        <p:sp>
          <p:nvSpPr>
            <p:cNvPr id="40974" name="Text Box 49"/>
            <p:cNvSpPr txBox="1">
              <a:spLocks noChangeArrowheads="1"/>
            </p:cNvSpPr>
            <p:nvPr/>
          </p:nvSpPr>
          <p:spPr bwMode="gray">
            <a:xfrm>
              <a:off x="1564" y="2045"/>
              <a:ext cx="2634"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fontAlgn="base">
                <a:spcBef>
                  <a:spcPct val="0"/>
                </a:spcBef>
                <a:spcAft>
                  <a:spcPct val="0"/>
                </a:spcAft>
              </a:pPr>
              <a:r>
                <a:rPr lang="en-US" altLang="en-US" sz="2800" b="1" dirty="0" smtClean="0">
                  <a:solidFill>
                    <a:srgbClr val="000000"/>
                  </a:solidFill>
                  <a:latin typeface="Times New Roman" pitchFamily="18" charset="0"/>
                  <a:ea typeface="SimSun" pitchFamily="2" charset="-122"/>
                  <a:cs typeface="Times New Roman" pitchFamily="18" charset="0"/>
                </a:rPr>
                <a:t>Lao </a:t>
              </a:r>
              <a:r>
                <a:rPr lang="en-US" altLang="en-US" sz="2800" b="1" dirty="0" err="1" smtClean="0">
                  <a:solidFill>
                    <a:srgbClr val="000000"/>
                  </a:solidFill>
                  <a:latin typeface="Times New Roman" pitchFamily="18" charset="0"/>
                  <a:ea typeface="SimSun" pitchFamily="2" charset="-122"/>
                  <a:cs typeface="Times New Roman" pitchFamily="18" charset="0"/>
                </a:rPr>
                <a:t>động</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và</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thị</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trường</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lao</a:t>
              </a:r>
              <a:r>
                <a:rPr lang="en-US" altLang="en-US" sz="2800" b="1" dirty="0" smtClean="0">
                  <a:solidFill>
                    <a:srgbClr val="000000"/>
                  </a:solidFill>
                  <a:latin typeface="Times New Roman" pitchFamily="18" charset="0"/>
                  <a:ea typeface="SimSun" pitchFamily="2" charset="-122"/>
                  <a:cs typeface="Times New Roman" pitchFamily="18" charset="0"/>
                </a:rPr>
                <a:t> </a:t>
              </a:r>
              <a:r>
                <a:rPr lang="en-US" altLang="en-US" sz="2800" b="1" dirty="0" err="1" smtClean="0">
                  <a:solidFill>
                    <a:srgbClr val="000000"/>
                  </a:solidFill>
                  <a:latin typeface="Times New Roman" pitchFamily="18" charset="0"/>
                  <a:ea typeface="SimSun" pitchFamily="2" charset="-122"/>
                  <a:cs typeface="Times New Roman" pitchFamily="18" charset="0"/>
                </a:rPr>
                <a:t>động</a:t>
              </a:r>
              <a:endParaRPr lang="en-US" altLang="en-US" sz="2800" b="1" dirty="0" smtClean="0">
                <a:solidFill>
                  <a:srgbClr val="000000"/>
                </a:solidFill>
                <a:latin typeface="Times New Roman" pitchFamily="18" charset="0"/>
                <a:ea typeface="SimSun" pitchFamily="2" charset="-122"/>
                <a:cs typeface="Times New Roman" pitchFamily="18" charset="0"/>
              </a:endParaRPr>
            </a:p>
          </p:txBody>
        </p:sp>
        <p:sp>
          <p:nvSpPr>
            <p:cNvPr id="40975" name="Text Box 50"/>
            <p:cNvSpPr txBox="1">
              <a:spLocks noChangeArrowheads="1"/>
            </p:cNvSpPr>
            <p:nvPr/>
          </p:nvSpPr>
          <p:spPr bwMode="gray">
            <a:xfrm>
              <a:off x="1336" y="2229"/>
              <a:ext cx="161"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fontAlgn="base">
                <a:spcBef>
                  <a:spcPct val="0"/>
                </a:spcBef>
                <a:spcAft>
                  <a:spcPct val="0"/>
                </a:spcAft>
              </a:pPr>
              <a:r>
                <a:rPr lang="en-US" altLang="en-US" sz="2400" b="1" smtClean="0">
                  <a:solidFill>
                    <a:srgbClr val="FFFFFF"/>
                  </a:solidFill>
                  <a:latin typeface="Times New Roman" pitchFamily="18" charset="0"/>
                  <a:ea typeface="SimSun" pitchFamily="2" charset="-122"/>
                  <a:cs typeface="Times New Roman" pitchFamily="18" charset="0"/>
                </a:rPr>
                <a:t>1</a:t>
              </a:r>
            </a:p>
          </p:txBody>
        </p:sp>
      </p:grpSp>
      <p:sp>
        <p:nvSpPr>
          <p:cNvPr id="40963" name="矩形 1"/>
          <p:cNvSpPr>
            <a:spLocks noChangeArrowheads="1"/>
          </p:cNvSpPr>
          <p:nvPr/>
        </p:nvSpPr>
        <p:spPr bwMode="auto">
          <a:xfrm>
            <a:off x="4966130" y="0"/>
            <a:ext cx="4177903" cy="438150"/>
          </a:xfrm>
          <a:prstGeom prst="rect">
            <a:avLst/>
          </a:prstGeom>
          <a:solidFill>
            <a:srgbClr val="F8B1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40964" name="矩形 2"/>
          <p:cNvSpPr>
            <a:spLocks noChangeArrowheads="1"/>
          </p:cNvSpPr>
          <p:nvPr/>
        </p:nvSpPr>
        <p:spPr bwMode="auto">
          <a:xfrm>
            <a:off x="0" y="0"/>
            <a:ext cx="685800" cy="438150"/>
          </a:xfrm>
          <a:prstGeom prst="rect">
            <a:avLst/>
          </a:prstGeom>
          <a:solidFill>
            <a:srgbClr val="6C5B7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40965" name="矩形 3"/>
          <p:cNvSpPr>
            <a:spLocks noChangeArrowheads="1"/>
          </p:cNvSpPr>
          <p:nvPr/>
        </p:nvSpPr>
        <p:spPr bwMode="auto">
          <a:xfrm>
            <a:off x="721546" y="0"/>
            <a:ext cx="282179" cy="438150"/>
          </a:xfrm>
          <a:prstGeom prst="rect">
            <a:avLst/>
          </a:prstGeom>
          <a:solidFill>
            <a:srgbClr val="C06C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40966" name="矩形 4"/>
          <p:cNvSpPr>
            <a:spLocks noChangeArrowheads="1"/>
          </p:cNvSpPr>
          <p:nvPr/>
        </p:nvSpPr>
        <p:spPr bwMode="auto">
          <a:xfrm>
            <a:off x="1038226" y="0"/>
            <a:ext cx="109538" cy="438150"/>
          </a:xfrm>
          <a:prstGeom prst="rect">
            <a:avLst/>
          </a:prstGeom>
          <a:solidFill>
            <a:srgbClr val="F672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40967" name="矩形 9"/>
          <p:cNvSpPr>
            <a:spLocks noChangeArrowheads="1"/>
          </p:cNvSpPr>
          <p:nvPr/>
        </p:nvSpPr>
        <p:spPr bwMode="auto">
          <a:xfrm>
            <a:off x="1957388" y="1"/>
            <a:ext cx="269016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buFont typeface="Arial" charset="0"/>
              <a:buNone/>
            </a:pPr>
            <a:r>
              <a:rPr lang="en-US" altLang="vi-VN" sz="3500" b="1" dirty="0" smtClean="0">
                <a:solidFill>
                  <a:srgbClr val="FF0000"/>
                </a:solidFill>
                <a:latin typeface="Times New Roman" pitchFamily="18" charset="0"/>
                <a:cs typeface="Arial" charset="0"/>
                <a:sym typeface="Microsoft YaHei" pitchFamily="34" charset="-122"/>
              </a:rPr>
              <a:t>KHÁM</a:t>
            </a:r>
            <a:r>
              <a:rPr lang="vi-VN" altLang="vi-VN" sz="3500" b="1" dirty="0" smtClean="0">
                <a:solidFill>
                  <a:srgbClr val="FF0000"/>
                </a:solidFill>
                <a:latin typeface="Times New Roman" pitchFamily="18" charset="0"/>
                <a:cs typeface="Arial" charset="0"/>
                <a:sym typeface="Microsoft YaHei" pitchFamily="34" charset="-122"/>
              </a:rPr>
              <a:t> </a:t>
            </a:r>
            <a:r>
              <a:rPr lang="en-US" altLang="vi-VN" sz="3500" b="1" dirty="0" smtClean="0">
                <a:solidFill>
                  <a:srgbClr val="FF0000"/>
                </a:solidFill>
                <a:latin typeface="Times New Roman" pitchFamily="18" charset="0"/>
                <a:cs typeface="Arial" charset="0"/>
                <a:sym typeface="Microsoft YaHei" pitchFamily="34" charset="-122"/>
              </a:rPr>
              <a:t>PHÁ</a:t>
            </a:r>
            <a:endParaRPr lang="zh-CN" altLang="en-US" sz="3500" b="1" dirty="0" smtClean="0">
              <a:solidFill>
                <a:srgbClr val="FF0000"/>
              </a:solidFill>
              <a:latin typeface="Times New Roman" pitchFamily="18" charset="0"/>
              <a:cs typeface="Arial" charset="0"/>
              <a:sym typeface="Microsoft YaHei" pitchFamily="34" charset="-122"/>
            </a:endParaRPr>
          </a:p>
        </p:txBody>
      </p:sp>
      <p:sp>
        <p:nvSpPr>
          <p:cNvPr id="40968" name="矩形 9"/>
          <p:cNvSpPr>
            <a:spLocks noChangeArrowheads="1"/>
          </p:cNvSpPr>
          <p:nvPr/>
        </p:nvSpPr>
        <p:spPr bwMode="auto">
          <a:xfrm>
            <a:off x="425055" y="1085899"/>
            <a:ext cx="49851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4350" indent="-514350" defTabSz="457200" fontAlgn="base">
              <a:spcBef>
                <a:spcPct val="0"/>
              </a:spcBef>
              <a:spcAft>
                <a:spcPct val="0"/>
              </a:spcAft>
              <a:buFont typeface="Arial" charset="0"/>
              <a:buAutoNum type="alphaLcPeriod"/>
            </a:pPr>
            <a:r>
              <a:rPr lang="en-US" altLang="zh-CN" sz="2800" b="1" dirty="0" err="1" smtClean="0">
                <a:solidFill>
                  <a:srgbClr val="FF0000"/>
                </a:solidFill>
                <a:latin typeface="Times New Roman" pitchFamily="18" charset="0"/>
                <a:cs typeface="Arial" charset="0"/>
                <a:sym typeface="Microsoft YaHei" pitchFamily="34" charset="-122"/>
              </a:rPr>
              <a:t>Khái</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niệm</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lao</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động</a:t>
            </a:r>
            <a:endParaRPr lang="en-US" altLang="zh-CN" sz="2800" b="1" dirty="0" smtClean="0">
              <a:solidFill>
                <a:srgbClr val="FF0000"/>
              </a:solidFill>
              <a:latin typeface="Times New Roman" pitchFamily="18" charset="0"/>
              <a:cs typeface="Arial" charset="0"/>
              <a:sym typeface="Microsoft YaHei" pitchFamily="34" charset="-122"/>
            </a:endParaRPr>
          </a:p>
          <a:p>
            <a:pPr marL="514350" indent="-514350" defTabSz="457200" fontAlgn="base">
              <a:spcBef>
                <a:spcPct val="0"/>
              </a:spcBef>
              <a:spcAft>
                <a:spcPct val="0"/>
              </a:spcAft>
              <a:buFont typeface="Arial" charset="0"/>
              <a:buAutoNum type="alphaLcPeriod"/>
            </a:pPr>
            <a:r>
              <a:rPr lang="en-US" altLang="zh-CN" sz="2800" b="1" dirty="0" err="1" smtClean="0">
                <a:solidFill>
                  <a:srgbClr val="FF0000"/>
                </a:solidFill>
                <a:latin typeface="Times New Roman" pitchFamily="18" charset="0"/>
                <a:cs typeface="Arial" charset="0"/>
                <a:sym typeface="Microsoft YaHei" pitchFamily="34" charset="-122"/>
              </a:rPr>
              <a:t>Thị</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trường</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lao</a:t>
            </a:r>
            <a:r>
              <a:rPr lang="en-US" altLang="zh-CN" sz="2800" b="1" dirty="0" smtClean="0">
                <a:solidFill>
                  <a:srgbClr val="FF0000"/>
                </a:solidFill>
                <a:latin typeface="Times New Roman" pitchFamily="18" charset="0"/>
                <a:cs typeface="Arial" charset="0"/>
                <a:sym typeface="Microsoft YaHei" pitchFamily="34" charset="-122"/>
              </a:rPr>
              <a:t> </a:t>
            </a:r>
            <a:r>
              <a:rPr lang="en-US" altLang="zh-CN" sz="2800" b="1" dirty="0" err="1" smtClean="0">
                <a:solidFill>
                  <a:srgbClr val="FF0000"/>
                </a:solidFill>
                <a:latin typeface="Times New Roman" pitchFamily="18" charset="0"/>
                <a:cs typeface="Arial" charset="0"/>
                <a:sym typeface="Microsoft YaHei" pitchFamily="34" charset="-122"/>
              </a:rPr>
              <a:t>động</a:t>
            </a:r>
            <a:endParaRPr lang="zh-CN" altLang="en-US" sz="2800" b="1" dirty="0" smtClean="0">
              <a:solidFill>
                <a:srgbClr val="FF0000"/>
              </a:solidFill>
              <a:latin typeface="Times New Roman" pitchFamily="18" charset="0"/>
              <a:cs typeface="Arial" charset="0"/>
              <a:sym typeface="Microsoft YaHei" pitchFamily="34" charset="-122"/>
            </a:endParaRPr>
          </a:p>
        </p:txBody>
      </p:sp>
      <p:sp>
        <p:nvSpPr>
          <p:cNvPr id="40969" name="Rectangle 30"/>
          <p:cNvSpPr>
            <a:spLocks noChangeArrowheads="1"/>
          </p:cNvSpPr>
          <p:nvPr/>
        </p:nvSpPr>
        <p:spPr bwMode="auto">
          <a:xfrm>
            <a:off x="425055" y="2053504"/>
            <a:ext cx="8524876" cy="1015663"/>
          </a:xfrm>
          <a:prstGeom prst="rect">
            <a:avLst/>
          </a:prstGeom>
          <a:solidFill>
            <a:srgbClr val="FFCCCC"/>
          </a:solidFill>
          <a:ln w="9525">
            <a:solidFill>
              <a:srgbClr val="FF0000"/>
            </a:solidFill>
            <a:miter lim="800000"/>
            <a:headEnd/>
            <a:tailEnd/>
          </a:ln>
        </p:spPr>
        <p:txBody>
          <a:bodyPr wrap="square" anchor="ctr">
            <a:spAutoFit/>
          </a:bodyPr>
          <a:lstStyle/>
          <a:p>
            <a:pPr algn="justLow" defTabSz="457200" fontAlgn="base">
              <a:spcBef>
                <a:spcPct val="0"/>
              </a:spcBef>
              <a:spcAft>
                <a:spcPct val="0"/>
              </a:spcAft>
              <a:buFont typeface="Arial" charset="0"/>
              <a:buNone/>
            </a:pPr>
            <a:r>
              <a:rPr lang="vi-VN" altLang="en-US" sz="2000" dirty="0" smtClean="0">
                <a:solidFill>
                  <a:prstClr val="black"/>
                </a:solidFill>
                <a:latin typeface="Times New Roman" pitchFamily="18" charset="0"/>
                <a:cs typeface="Arial" charset="0"/>
              </a:rPr>
              <a:t>Thị trường lao động là nơi thực hiện các quan hệ giữa người bán sức lao động và người mua sức lao động thông qua các thoả thuận về giá cả</a:t>
            </a:r>
            <a:r>
              <a:rPr lang="en-US" altLang="en-US" sz="2000" dirty="0" smtClean="0">
                <a:solidFill>
                  <a:prstClr val="black"/>
                </a:solidFill>
                <a:latin typeface="Times New Roman" pitchFamily="18" charset="0"/>
                <a:cs typeface="Arial" charset="0"/>
              </a:rPr>
              <a:t> (</a:t>
            </a:r>
            <a:r>
              <a:rPr lang="en-US" altLang="en-US" sz="2000" dirty="0" err="1" smtClean="0">
                <a:solidFill>
                  <a:prstClr val="black"/>
                </a:solidFill>
                <a:latin typeface="Times New Roman" pitchFamily="18" charset="0"/>
                <a:cs typeface="Arial" charset="0"/>
              </a:rPr>
              <a:t>tiền</a:t>
            </a:r>
            <a:r>
              <a:rPr lang="en-US" altLang="en-US" sz="2000" dirty="0" smtClean="0">
                <a:solidFill>
                  <a:prstClr val="black"/>
                </a:solidFill>
                <a:latin typeface="Times New Roman" pitchFamily="18" charset="0"/>
                <a:cs typeface="Arial" charset="0"/>
              </a:rPr>
              <a:t> </a:t>
            </a:r>
            <a:r>
              <a:rPr lang="en-US" altLang="en-US" sz="2000" dirty="0" err="1" smtClean="0">
                <a:solidFill>
                  <a:prstClr val="black"/>
                </a:solidFill>
                <a:latin typeface="Times New Roman" pitchFamily="18" charset="0"/>
                <a:cs typeface="Arial" charset="0"/>
              </a:rPr>
              <a:t>công</a:t>
            </a:r>
            <a:r>
              <a:rPr lang="en-US" altLang="en-US" sz="2000" dirty="0" smtClean="0">
                <a:solidFill>
                  <a:prstClr val="black"/>
                </a:solidFill>
                <a:latin typeface="Times New Roman" pitchFamily="18" charset="0"/>
                <a:cs typeface="Arial" charset="0"/>
              </a:rPr>
              <a:t>) </a:t>
            </a:r>
            <a:r>
              <a:rPr lang="vi-VN" altLang="en-US" sz="2000" dirty="0" smtClean="0">
                <a:solidFill>
                  <a:prstClr val="black"/>
                </a:solidFill>
                <a:latin typeface="Times New Roman" pitchFamily="18" charset="0"/>
                <a:cs typeface="Arial" charset="0"/>
              </a:rPr>
              <a:t>và các điều kiện làm việc khác trên cơ sở một hợp đồng lao động.</a:t>
            </a:r>
            <a:endParaRPr lang="en-US" altLang="en-US" sz="2000" dirty="0" smtClean="0">
              <a:solidFill>
                <a:prstClr val="black"/>
              </a:solidFill>
              <a:latin typeface="Arial" charset="0"/>
              <a:cs typeface="Arial" charset="0"/>
            </a:endParaRPr>
          </a:p>
        </p:txBody>
      </p:sp>
      <p:sp>
        <p:nvSpPr>
          <p:cNvPr id="14" name="Rectangle 13"/>
          <p:cNvSpPr/>
          <p:nvPr/>
        </p:nvSpPr>
        <p:spPr>
          <a:xfrm>
            <a:off x="481420" y="3191541"/>
            <a:ext cx="4671225" cy="391715"/>
          </a:xfrm>
          <a:prstGeom prst="rect">
            <a:avLst/>
          </a:prstGeom>
          <a:solidFill>
            <a:schemeClr val="accent2">
              <a:lumMod val="40000"/>
              <a:lumOff val="60000"/>
            </a:schemeClr>
          </a:solidFill>
          <a:ln>
            <a:noFill/>
          </a:ln>
          <a:effectLst>
            <a:outerShdw blurRad="50800" dist="38100" dir="5400000" algn="t" rotWithShape="0">
              <a:prstClr val="black">
                <a:alpha val="40000"/>
              </a:prstClr>
            </a:outerShdw>
          </a:effectLst>
        </p:spPr>
        <p:txBody>
          <a:bodyPr/>
          <a:lstStyle/>
          <a:p>
            <a:pPr defTabSz="457200" fontAlgn="base">
              <a:spcBef>
                <a:spcPct val="0"/>
              </a:spcBef>
              <a:spcAft>
                <a:spcPct val="0"/>
              </a:spcAft>
              <a:defRPr/>
            </a:pPr>
            <a:r>
              <a:rPr lang="en-US" sz="2400" dirty="0">
                <a:solidFill>
                  <a:prstClr val="black"/>
                </a:solidFill>
                <a:latin typeface="Times New Roman" pitchFamily="18" charset="0"/>
                <a:cs typeface="Arial" pitchFamily="34" charset="0"/>
              </a:rPr>
              <a:t>*CÁC YẾU TỐ CẤU THÀNH</a:t>
            </a:r>
            <a:endParaRPr lang="ko-KR" altLang="en-US" sz="2400" dirty="0">
              <a:solidFill>
                <a:prstClr val="black"/>
              </a:solidFill>
              <a:cs typeface="Arial" pitchFamily="34" charset="0"/>
            </a:endParaRPr>
          </a:p>
        </p:txBody>
      </p:sp>
      <p:sp>
        <p:nvSpPr>
          <p:cNvPr id="16" name="Rectangle 30"/>
          <p:cNvSpPr>
            <a:spLocks noChangeArrowheads="1"/>
          </p:cNvSpPr>
          <p:nvPr/>
        </p:nvSpPr>
        <p:spPr bwMode="auto">
          <a:xfrm>
            <a:off x="461963" y="3814931"/>
            <a:ext cx="8487966" cy="1328569"/>
          </a:xfrm>
          <a:prstGeom prst="rect">
            <a:avLst/>
          </a:prstGeom>
          <a:solidFill>
            <a:srgbClr val="FFCCCC"/>
          </a:solidFill>
          <a:ln w="9525">
            <a:solidFill>
              <a:srgbClr val="FF0000"/>
            </a:solidFill>
            <a:miter lim="800000"/>
            <a:headEnd/>
            <a:tailEnd/>
          </a:ln>
          <a:effec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457200" eaLnBrk="0" fontAlgn="base" hangingPunct="0">
              <a:lnSpc>
                <a:spcPct val="90000"/>
              </a:lnSpc>
              <a:spcBef>
                <a:spcPts val="1000"/>
              </a:spcBef>
              <a:spcAft>
                <a:spcPct val="0"/>
              </a:spcAft>
              <a:buFont typeface="Arial" panose="020B0604020202020204" pitchFamily="34" charset="0"/>
              <a:buNone/>
              <a:defRPr/>
            </a:pPr>
            <a:r>
              <a:rPr lang="vi-VN" altLang="en-US" sz="2000" dirty="0">
                <a:solidFill>
                  <a:prstClr val="black"/>
                </a:solidFill>
                <a:latin typeface="Times New Roman"/>
              </a:rPr>
              <a:t>- Thị trường lao động cấu thành bởi cung, cầu và giá cả sức lao động.</a:t>
            </a:r>
          </a:p>
          <a:p>
            <a:pPr algn="just" defTabSz="457200" eaLnBrk="0" fontAlgn="base" hangingPunct="0">
              <a:lnSpc>
                <a:spcPct val="90000"/>
              </a:lnSpc>
              <a:spcBef>
                <a:spcPts val="1000"/>
              </a:spcBef>
              <a:spcAft>
                <a:spcPct val="0"/>
              </a:spcAft>
              <a:buFont typeface="Arial" panose="020B0604020202020204" pitchFamily="34" charset="0"/>
              <a:buNone/>
              <a:defRPr/>
            </a:pPr>
            <a:r>
              <a:rPr lang="vi-VN" altLang="en-US" sz="2000" dirty="0">
                <a:solidFill>
                  <a:prstClr val="black"/>
                </a:solidFill>
                <a:latin typeface="Times New Roman"/>
              </a:rPr>
              <a:t>- Để hoạt động hiệu quả, thị trường lao động cần có các quyền tự do mua, bán sức lao động được đảm bảo bằng luật pháp và hệ thống các chính sách liên quan đến quyền, quyền lợi và nghĩa vụ của các bên tham gia thị trường.</a:t>
            </a:r>
          </a:p>
        </p:txBody>
      </p:sp>
    </p:spTree>
    <p:extLst>
      <p:ext uri="{BB962C8B-B14F-4D97-AF65-F5344CB8AC3E}">
        <p14:creationId xmlns:p14="http://schemas.microsoft.com/office/powerpoint/2010/main" val="389551944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1"/>
          <p:cNvSpPr>
            <a:spLocks noChangeArrowheads="1"/>
          </p:cNvSpPr>
          <p:nvPr/>
        </p:nvSpPr>
        <p:spPr bwMode="auto">
          <a:xfrm>
            <a:off x="4200526" y="23"/>
            <a:ext cx="4943475" cy="494110"/>
          </a:xfrm>
          <a:prstGeom prst="rect">
            <a:avLst/>
          </a:prstGeom>
          <a:solidFill>
            <a:srgbClr val="F8B1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43011" name="矩形 2"/>
          <p:cNvSpPr>
            <a:spLocks noChangeArrowheads="1"/>
          </p:cNvSpPr>
          <p:nvPr/>
        </p:nvSpPr>
        <p:spPr bwMode="auto">
          <a:xfrm>
            <a:off x="0" y="23"/>
            <a:ext cx="685800" cy="494110"/>
          </a:xfrm>
          <a:prstGeom prst="rect">
            <a:avLst/>
          </a:prstGeom>
          <a:solidFill>
            <a:srgbClr val="6C5B7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43012" name="矩形 3"/>
          <p:cNvSpPr>
            <a:spLocks noChangeArrowheads="1"/>
          </p:cNvSpPr>
          <p:nvPr/>
        </p:nvSpPr>
        <p:spPr bwMode="auto">
          <a:xfrm>
            <a:off x="721546" y="23"/>
            <a:ext cx="282179" cy="494110"/>
          </a:xfrm>
          <a:prstGeom prst="rect">
            <a:avLst/>
          </a:prstGeom>
          <a:solidFill>
            <a:srgbClr val="C06C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43013" name="矩形 4"/>
          <p:cNvSpPr>
            <a:spLocks noChangeArrowheads="1"/>
          </p:cNvSpPr>
          <p:nvPr/>
        </p:nvSpPr>
        <p:spPr bwMode="auto">
          <a:xfrm>
            <a:off x="1038226" y="23"/>
            <a:ext cx="109538" cy="494110"/>
          </a:xfrm>
          <a:prstGeom prst="rect">
            <a:avLst/>
          </a:prstGeom>
          <a:solidFill>
            <a:srgbClr val="F672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43014" name="TextBox 9"/>
          <p:cNvSpPr txBox="1">
            <a:spLocks noChangeArrowheads="1"/>
          </p:cNvSpPr>
          <p:nvPr/>
        </p:nvSpPr>
        <p:spPr bwMode="auto">
          <a:xfrm>
            <a:off x="844164" y="72646"/>
            <a:ext cx="3224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eaLnBrk="0" fontAlgn="base" hangingPunct="0">
              <a:spcBef>
                <a:spcPct val="0"/>
              </a:spcBef>
              <a:spcAft>
                <a:spcPct val="0"/>
              </a:spcAft>
            </a:pPr>
            <a:r>
              <a:rPr lang="en-US" altLang="en-US" sz="3200" b="1" dirty="0" smtClean="0">
                <a:solidFill>
                  <a:srgbClr val="000099"/>
                </a:solidFill>
                <a:sym typeface="Calibri" pitchFamily="34" charset="0"/>
              </a:rPr>
              <a:t> </a:t>
            </a:r>
            <a:r>
              <a:rPr lang="en-US" altLang="en-US" sz="3600" b="1" dirty="0" smtClean="0">
                <a:solidFill>
                  <a:srgbClr val="000099"/>
                </a:solidFill>
                <a:latin typeface="Times New Roman" pitchFamily="18" charset="0"/>
                <a:cs typeface="Times New Roman" pitchFamily="18" charset="0"/>
                <a:sym typeface="Calibri" pitchFamily="34" charset="0"/>
              </a:rPr>
              <a:t>LUYỆN TẬP</a:t>
            </a:r>
          </a:p>
        </p:txBody>
      </p:sp>
      <p:sp>
        <p:nvSpPr>
          <p:cNvPr id="26631" name="Oval 11"/>
          <p:cNvSpPr>
            <a:spLocks noChangeArrowheads="1"/>
          </p:cNvSpPr>
          <p:nvPr/>
        </p:nvSpPr>
        <p:spPr bwMode="gray">
          <a:xfrm>
            <a:off x="342900" y="3333750"/>
            <a:ext cx="451545" cy="457200"/>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8973" tIns="34487" rIns="68973" bIns="34487" anchor="ctr"/>
          <a:lstStyle/>
          <a:p>
            <a:pPr defTabSz="457200" eaLnBrk="0" fontAlgn="base" hangingPunct="0">
              <a:spcBef>
                <a:spcPct val="0"/>
              </a:spcBef>
              <a:spcAft>
                <a:spcPct val="0"/>
              </a:spcAft>
            </a:pPr>
            <a:endParaRPr lang="en-US" altLang="en-US" sz="1600" smtClean="0">
              <a:solidFill>
                <a:prstClr val="black"/>
              </a:solidFill>
              <a:latin typeface="Arial" charset="0"/>
              <a:cs typeface="Arial" charset="0"/>
              <a:sym typeface="Calibri" pitchFamily="34" charset="0"/>
            </a:endParaRPr>
          </a:p>
        </p:txBody>
      </p:sp>
      <p:sp>
        <p:nvSpPr>
          <p:cNvPr id="26632" name="Oval 11"/>
          <p:cNvSpPr>
            <a:spLocks noChangeArrowheads="1"/>
          </p:cNvSpPr>
          <p:nvPr/>
        </p:nvSpPr>
        <p:spPr bwMode="gray">
          <a:xfrm>
            <a:off x="2586203" y="1856603"/>
            <a:ext cx="388115" cy="457200"/>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8973" tIns="34487" rIns="68973" bIns="34487" anchor="ctr"/>
          <a:lstStyle/>
          <a:p>
            <a:pPr defTabSz="457200" eaLnBrk="0" fontAlgn="base" hangingPunct="0">
              <a:spcBef>
                <a:spcPct val="0"/>
              </a:spcBef>
              <a:spcAft>
                <a:spcPct val="0"/>
              </a:spcAft>
            </a:pPr>
            <a:endParaRPr lang="en-US" altLang="en-US" sz="1600" smtClean="0">
              <a:solidFill>
                <a:prstClr val="black"/>
              </a:solidFill>
              <a:latin typeface="Arial" charset="0"/>
              <a:cs typeface="Arial" charset="0"/>
              <a:sym typeface="Calibri" pitchFamily="34" charset="0"/>
            </a:endParaRPr>
          </a:p>
        </p:txBody>
      </p:sp>
      <p:sp>
        <p:nvSpPr>
          <p:cNvPr id="26633" name="TextBox 1"/>
          <p:cNvSpPr txBox="1">
            <a:spLocks noChangeArrowheads="1"/>
          </p:cNvSpPr>
          <p:nvPr/>
        </p:nvSpPr>
        <p:spPr bwMode="auto">
          <a:xfrm>
            <a:off x="342928" y="738208"/>
            <a:ext cx="880109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just" defTabSz="457200" eaLnBrk="0" fontAlgn="base" hangingPunct="0">
              <a:spcBef>
                <a:spcPct val="0"/>
              </a:spcBef>
              <a:spcAft>
                <a:spcPct val="0"/>
              </a:spcAft>
            </a:pPr>
            <a:r>
              <a:rPr lang="en-US" altLang="en-US" sz="2400" b="1" dirty="0" err="1" smtClean="0">
                <a:solidFill>
                  <a:srgbClr val="0000CC"/>
                </a:solidFill>
                <a:latin typeface="Times New Roman" pitchFamily="18" charset="0"/>
                <a:cs typeface="Times New Roman" pitchFamily="18" charset="0"/>
                <a:sym typeface="Calibri" pitchFamily="34" charset="0"/>
              </a:rPr>
              <a:t>Câu</a:t>
            </a:r>
            <a:r>
              <a:rPr lang="en-US" altLang="en-US" sz="2400" b="1" dirty="0" smtClean="0">
                <a:solidFill>
                  <a:srgbClr val="0000CC"/>
                </a:solidFill>
                <a:latin typeface="Times New Roman" pitchFamily="18" charset="0"/>
                <a:cs typeface="Times New Roman" pitchFamily="18" charset="0"/>
                <a:sym typeface="Calibri" pitchFamily="34" charset="0"/>
              </a:rPr>
              <a:t> 1. </a:t>
            </a:r>
            <a:r>
              <a:rPr lang="en-US" altLang="en-US" sz="2400" dirty="0" err="1" smtClean="0">
                <a:solidFill>
                  <a:srgbClr val="0000CC"/>
                </a:solidFill>
                <a:latin typeface="Times New Roman" pitchFamily="18" charset="0"/>
                <a:cs typeface="Times New Roman" pitchFamily="18" charset="0"/>
                <a:sym typeface="Calibri" pitchFamily="34" charset="0"/>
              </a:rPr>
              <a:t>Khi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tham</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gia</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thị</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trường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lao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động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việc</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kí</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kết</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hợp</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đồng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mua</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bán</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sức</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lao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động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giữa</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người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lao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động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và</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người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sử</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dụng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lao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động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được</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thực</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hiện</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theo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nguyên</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tắc</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nào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sau</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đây</a:t>
            </a:r>
            <a:r>
              <a:rPr lang="en-US" altLang="en-US" sz="2400" dirty="0" smtClean="0">
                <a:solidFill>
                  <a:srgbClr val="0000CC"/>
                </a:solidFill>
                <a:latin typeface="Times New Roman" pitchFamily="18" charset="0"/>
                <a:cs typeface="Times New Roman" pitchFamily="18" charset="0"/>
                <a:sym typeface="Calibri" pitchFamily="34" charset="0"/>
              </a:rPr>
              <a:t>?</a:t>
            </a:r>
          </a:p>
          <a:p>
            <a:pPr defTabSz="457200" eaLnBrk="0" fontAlgn="base" hangingPunct="0">
              <a:spcBef>
                <a:spcPct val="0"/>
              </a:spcBef>
              <a:spcAft>
                <a:spcPct val="0"/>
              </a:spcAft>
            </a:pPr>
            <a:r>
              <a:rPr lang="en-US" altLang="en-US" sz="2400" dirty="0" smtClean="0">
                <a:solidFill>
                  <a:srgbClr val="0000CC"/>
                </a:solidFill>
                <a:latin typeface="Times New Roman" pitchFamily="18" charset="0"/>
                <a:cs typeface="Times New Roman" pitchFamily="18" charset="0"/>
                <a:sym typeface="Calibri" pitchFamily="34" charset="0"/>
              </a:rPr>
              <a:t>A. </a:t>
            </a:r>
            <a:r>
              <a:rPr lang="en-US" altLang="en-US" sz="2400" dirty="0" err="1" smtClean="0">
                <a:solidFill>
                  <a:srgbClr val="0000CC"/>
                </a:solidFill>
                <a:latin typeface="Times New Roman" pitchFamily="18" charset="0"/>
                <a:cs typeface="Times New Roman" pitchFamily="18" charset="0"/>
                <a:sym typeface="Calibri" pitchFamily="34" charset="0"/>
              </a:rPr>
              <a:t>Phục</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tùng</a:t>
            </a:r>
            <a:r>
              <a:rPr lang="en-US" altLang="en-US" sz="2400" dirty="0" smtClean="0">
                <a:solidFill>
                  <a:srgbClr val="0000CC"/>
                </a:solidFill>
                <a:latin typeface="Times New Roman" pitchFamily="18" charset="0"/>
                <a:cs typeface="Times New Roman" pitchFamily="18" charset="0"/>
                <a:sym typeface="Calibri" pitchFamily="34" charset="0"/>
              </a:rPr>
              <a:t>.   	B. </a:t>
            </a:r>
            <a:r>
              <a:rPr lang="en-US" altLang="en-US" sz="2400" dirty="0" err="1" smtClean="0">
                <a:solidFill>
                  <a:srgbClr val="0000CC"/>
                </a:solidFill>
                <a:latin typeface="Times New Roman" pitchFamily="18" charset="0"/>
                <a:cs typeface="Times New Roman" pitchFamily="18" charset="0"/>
                <a:sym typeface="Calibri" pitchFamily="34" charset="0"/>
              </a:rPr>
              <a:t>Bình</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đẳng</a:t>
            </a:r>
            <a:r>
              <a:rPr lang="en-US" altLang="en-US" sz="2400" dirty="0" smtClean="0">
                <a:solidFill>
                  <a:srgbClr val="0000CC"/>
                </a:solidFill>
                <a:latin typeface="Times New Roman" pitchFamily="18" charset="0"/>
                <a:cs typeface="Times New Roman" pitchFamily="18" charset="0"/>
                <a:sym typeface="Calibri" pitchFamily="34" charset="0"/>
              </a:rPr>
              <a:t>.   	C. </a:t>
            </a:r>
            <a:r>
              <a:rPr lang="en-US" altLang="en-US" sz="2400" dirty="0" err="1" smtClean="0">
                <a:solidFill>
                  <a:srgbClr val="0000CC"/>
                </a:solidFill>
                <a:latin typeface="Times New Roman" pitchFamily="18" charset="0"/>
                <a:cs typeface="Times New Roman" pitchFamily="18" charset="0"/>
                <a:sym typeface="Calibri" pitchFamily="34" charset="0"/>
              </a:rPr>
              <a:t>Ủy</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quyền</a:t>
            </a:r>
            <a:r>
              <a:rPr lang="en-US" altLang="en-US" sz="2400" dirty="0" smtClean="0">
                <a:solidFill>
                  <a:srgbClr val="0000CC"/>
                </a:solidFill>
                <a:latin typeface="Times New Roman" pitchFamily="18" charset="0"/>
                <a:cs typeface="Times New Roman" pitchFamily="18" charset="0"/>
                <a:sym typeface="Calibri" pitchFamily="34" charset="0"/>
              </a:rPr>
              <a:t>.	  D. </a:t>
            </a:r>
            <a:r>
              <a:rPr lang="en-US" altLang="en-US" sz="2400" dirty="0" err="1" smtClean="0">
                <a:solidFill>
                  <a:srgbClr val="0000CC"/>
                </a:solidFill>
                <a:latin typeface="Times New Roman" pitchFamily="18" charset="0"/>
                <a:cs typeface="Times New Roman" pitchFamily="18" charset="0"/>
                <a:sym typeface="Calibri" pitchFamily="34" charset="0"/>
              </a:rPr>
              <a:t>Cân</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bằng</a:t>
            </a:r>
            <a:r>
              <a:rPr lang="en-US" altLang="en-US" sz="2400" dirty="0" smtClean="0">
                <a:solidFill>
                  <a:srgbClr val="0000CC"/>
                </a:solidFill>
                <a:latin typeface="Times New Roman" pitchFamily="18" charset="0"/>
                <a:cs typeface="Times New Roman" pitchFamily="18" charset="0"/>
                <a:sym typeface="Calibri" pitchFamily="34" charset="0"/>
              </a:rPr>
              <a:t>.</a:t>
            </a:r>
          </a:p>
          <a:p>
            <a:pPr defTabSz="457200" eaLnBrk="0" fontAlgn="base" hangingPunct="0">
              <a:spcBef>
                <a:spcPct val="0"/>
              </a:spcBef>
              <a:spcAft>
                <a:spcPct val="0"/>
              </a:spcAft>
            </a:pPr>
            <a:endParaRPr lang="en-US" altLang="en-US" sz="2400" b="1" dirty="0" smtClean="0">
              <a:solidFill>
                <a:srgbClr val="0000CC"/>
              </a:solidFill>
              <a:sym typeface="Calibri" pitchFamily="34" charset="0"/>
            </a:endParaRPr>
          </a:p>
          <a:p>
            <a:pPr algn="just" defTabSz="457200" eaLnBrk="0" fontAlgn="base" hangingPunct="0">
              <a:spcBef>
                <a:spcPct val="0"/>
              </a:spcBef>
              <a:spcAft>
                <a:spcPct val="0"/>
              </a:spcAft>
            </a:pPr>
            <a:r>
              <a:rPr lang="en-US" altLang="en-US" sz="2400" b="1" dirty="0" err="1" smtClean="0">
                <a:solidFill>
                  <a:srgbClr val="0000CC"/>
                </a:solidFill>
                <a:latin typeface="Times New Roman" pitchFamily="18" charset="0"/>
                <a:cs typeface="Times New Roman" pitchFamily="18" charset="0"/>
                <a:sym typeface="Calibri" pitchFamily="34" charset="0"/>
              </a:rPr>
              <a:t>Câu</a:t>
            </a:r>
            <a:r>
              <a:rPr lang="en-US" altLang="en-US" sz="2400" b="1" dirty="0" smtClean="0">
                <a:solidFill>
                  <a:srgbClr val="0000CC"/>
                </a:solidFill>
                <a:latin typeface="Times New Roman" pitchFamily="18" charset="0"/>
                <a:cs typeface="Times New Roman" pitchFamily="18" charset="0"/>
                <a:sym typeface="Calibri" pitchFamily="34" charset="0"/>
              </a:rPr>
              <a:t> 2. </a:t>
            </a:r>
            <a:r>
              <a:rPr lang="en-US" altLang="en-US" sz="2400" dirty="0" smtClean="0">
                <a:solidFill>
                  <a:srgbClr val="0000CC"/>
                </a:solidFill>
                <a:latin typeface="Times New Roman" pitchFamily="18" charset="0"/>
                <a:cs typeface="Times New Roman" pitchFamily="18" charset="0"/>
                <a:sym typeface="Calibri" pitchFamily="34" charset="0"/>
              </a:rPr>
              <a:t>Lao </a:t>
            </a:r>
            <a:r>
              <a:rPr lang="en-US" altLang="en-US" sz="2400" dirty="0" err="1" smtClean="0">
                <a:solidFill>
                  <a:srgbClr val="0000CC"/>
                </a:solidFill>
                <a:latin typeface="Times New Roman" pitchFamily="18" charset="0"/>
                <a:cs typeface="Times New Roman" pitchFamily="18" charset="0"/>
                <a:sym typeface="Calibri" pitchFamily="34" charset="0"/>
              </a:rPr>
              <a:t>động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là</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hoạt</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động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có</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mục</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đích</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có</a:t>
            </a:r>
            <a:r>
              <a:rPr lang="en-US" altLang="en-US" sz="2400" dirty="0" smtClean="0">
                <a:solidFill>
                  <a:srgbClr val="0000CC"/>
                </a:solidFill>
                <a:latin typeface="Times New Roman" pitchFamily="18" charset="0"/>
                <a:cs typeface="Times New Roman" pitchFamily="18" charset="0"/>
                <a:sym typeface="Calibri" pitchFamily="34" charset="0"/>
              </a:rPr>
              <a:t> ý </a:t>
            </a:r>
            <a:r>
              <a:rPr lang="en-US" altLang="en-US" sz="2400" dirty="0" err="1" smtClean="0">
                <a:solidFill>
                  <a:srgbClr val="0000CC"/>
                </a:solidFill>
                <a:latin typeface="Times New Roman" pitchFamily="18" charset="0"/>
                <a:cs typeface="Times New Roman" pitchFamily="18" charset="0"/>
                <a:sym typeface="Calibri" pitchFamily="34" charset="0"/>
              </a:rPr>
              <a:t>thức</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của</a:t>
            </a:r>
            <a:r>
              <a:rPr lang="en-US" altLang="en-US" sz="2400" dirty="0" smtClean="0">
                <a:solidFill>
                  <a:srgbClr val="0000CC"/>
                </a:solidFill>
                <a:latin typeface="Times New Roman" pitchFamily="18" charset="0"/>
                <a:cs typeface="Times New Roman" pitchFamily="18" charset="0"/>
                <a:sym typeface="Calibri" pitchFamily="34" charset="0"/>
              </a:rPr>
              <a:t> con </a:t>
            </a:r>
            <a:r>
              <a:rPr lang="en-US" altLang="en-US" sz="2400" dirty="0" err="1" smtClean="0">
                <a:solidFill>
                  <a:srgbClr val="0000CC"/>
                </a:solidFill>
                <a:latin typeface="Times New Roman" pitchFamily="18" charset="0"/>
                <a:cs typeface="Times New Roman" pitchFamily="18" charset="0"/>
                <a:sym typeface="Calibri" pitchFamily="34" charset="0"/>
              </a:rPr>
              <a:t>người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nhằm</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tạo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ra</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các</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sản</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phẩm</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phục</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vụ</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cho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các</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nhu</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cầu</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của</a:t>
            </a:r>
            <a:r>
              <a:rPr lang="en-US" altLang="en-US" sz="2400" dirty="0" smtClean="0">
                <a:solidFill>
                  <a:srgbClr val="0000CC"/>
                </a:solidFill>
                <a:latin typeface="Times New Roman" pitchFamily="18" charset="0"/>
                <a:cs typeface="Times New Roman" pitchFamily="18" charset="0"/>
                <a:sym typeface="Calibri" pitchFamily="34" charset="0"/>
              </a:rPr>
              <a:t>  </a:t>
            </a:r>
          </a:p>
          <a:p>
            <a:pPr algn="just" defTabSz="457200" eaLnBrk="0" fontAlgn="base" hangingPunct="0">
              <a:spcBef>
                <a:spcPct val="0"/>
              </a:spcBef>
              <a:spcAft>
                <a:spcPct val="0"/>
              </a:spcAft>
            </a:pPr>
            <a:r>
              <a:rPr lang="en-US" altLang="en-US" sz="2400" dirty="0" smtClean="0">
                <a:solidFill>
                  <a:srgbClr val="0000CC"/>
                </a:solidFill>
                <a:latin typeface="Times New Roman" pitchFamily="18" charset="0"/>
                <a:cs typeface="Times New Roman" pitchFamily="18" charset="0"/>
                <a:sym typeface="Calibri" pitchFamily="34" charset="0"/>
              </a:rPr>
              <a:t>A. </a:t>
            </a:r>
            <a:r>
              <a:rPr lang="en-US" altLang="en-US" sz="2400" dirty="0" err="1" smtClean="0">
                <a:solidFill>
                  <a:srgbClr val="0000CC"/>
                </a:solidFill>
                <a:latin typeface="Times New Roman" pitchFamily="18" charset="0"/>
                <a:cs typeface="Times New Roman" pitchFamily="18" charset="0"/>
                <a:sym typeface="Calibri" pitchFamily="34" charset="0"/>
              </a:rPr>
              <a:t>đời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sống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xã</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hội</a:t>
            </a:r>
            <a:r>
              <a:rPr lang="en-US" altLang="en-US" sz="2400" dirty="0" smtClean="0">
                <a:solidFill>
                  <a:srgbClr val="0000CC"/>
                </a:solidFill>
                <a:latin typeface="Times New Roman" pitchFamily="18" charset="0"/>
                <a:cs typeface="Times New Roman" pitchFamily="18" charset="0"/>
                <a:sym typeface="Calibri" pitchFamily="34" charset="0"/>
              </a:rPr>
              <a:t>.			B. </a:t>
            </a:r>
            <a:r>
              <a:rPr lang="en-US" altLang="en-US" sz="2400" dirty="0" err="1" smtClean="0">
                <a:solidFill>
                  <a:srgbClr val="0000CC"/>
                </a:solidFill>
                <a:latin typeface="Times New Roman" pitchFamily="18" charset="0"/>
                <a:cs typeface="Times New Roman" pitchFamily="18" charset="0"/>
                <a:sym typeface="Calibri" pitchFamily="34" charset="0"/>
              </a:rPr>
              <a:t>bộ</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máy</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nhà</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nước</a:t>
            </a:r>
            <a:r>
              <a:rPr lang="en-US" altLang="en-US" sz="2400" dirty="0" smtClean="0">
                <a:solidFill>
                  <a:srgbClr val="0000CC"/>
                </a:solidFill>
                <a:latin typeface="Times New Roman" pitchFamily="18" charset="0"/>
                <a:cs typeface="Times New Roman" pitchFamily="18" charset="0"/>
                <a:sym typeface="Calibri" pitchFamily="34" charset="0"/>
              </a:rPr>
              <a:t>.	</a:t>
            </a:r>
          </a:p>
          <a:p>
            <a:pPr algn="just" defTabSz="457200" eaLnBrk="0" fontAlgn="base" hangingPunct="0">
              <a:spcBef>
                <a:spcPct val="0"/>
              </a:spcBef>
              <a:spcAft>
                <a:spcPct val="0"/>
              </a:spcAft>
            </a:pPr>
            <a:r>
              <a:rPr lang="en-US" altLang="en-US" sz="2400" dirty="0" smtClean="0">
                <a:solidFill>
                  <a:srgbClr val="0000CC"/>
                </a:solidFill>
                <a:latin typeface="Times New Roman" pitchFamily="18" charset="0"/>
                <a:cs typeface="Times New Roman" pitchFamily="18" charset="0"/>
                <a:sym typeface="Calibri" pitchFamily="34" charset="0"/>
              </a:rPr>
              <a:t>C. </a:t>
            </a:r>
            <a:r>
              <a:rPr lang="en-US" altLang="en-US" sz="2400" dirty="0" err="1" smtClean="0">
                <a:solidFill>
                  <a:srgbClr val="0000CC"/>
                </a:solidFill>
                <a:latin typeface="Times New Roman" pitchFamily="18" charset="0"/>
                <a:cs typeface="Times New Roman" pitchFamily="18" charset="0"/>
                <a:sym typeface="Calibri" pitchFamily="34" charset="0"/>
              </a:rPr>
              <a:t>người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có</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điều</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kiện</a:t>
            </a:r>
            <a:r>
              <a:rPr lang="en-US" altLang="en-US" sz="2400" dirty="0" smtClean="0">
                <a:solidFill>
                  <a:srgbClr val="0000CC"/>
                </a:solidFill>
                <a:latin typeface="Times New Roman" pitchFamily="18" charset="0"/>
                <a:cs typeface="Times New Roman" pitchFamily="18" charset="0"/>
                <a:sym typeface="Calibri" pitchFamily="34" charset="0"/>
              </a:rPr>
              <a:t>.			D. </a:t>
            </a:r>
            <a:r>
              <a:rPr lang="en-US" altLang="en-US" sz="2400" dirty="0" err="1" smtClean="0">
                <a:solidFill>
                  <a:srgbClr val="0000CC"/>
                </a:solidFill>
                <a:latin typeface="Times New Roman" pitchFamily="18" charset="0"/>
                <a:cs typeface="Times New Roman" pitchFamily="18" charset="0"/>
                <a:sym typeface="Calibri" pitchFamily="34" charset="0"/>
              </a:rPr>
              <a:t>xu</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hướng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xã</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hội</a:t>
            </a:r>
            <a:r>
              <a:rPr lang="en-US" altLang="en-US" sz="2400" dirty="0" smtClean="0">
                <a:solidFill>
                  <a:srgbClr val="0000CC"/>
                </a:solidFill>
                <a:latin typeface="Times New Roman" pitchFamily="18" charset="0"/>
                <a:cs typeface="Times New Roman" pitchFamily="18" charset="0"/>
                <a:sym typeface="Calibri" pitchFamily="34" charset="0"/>
              </a:rPr>
              <a:t>.</a:t>
            </a:r>
          </a:p>
        </p:txBody>
      </p:sp>
    </p:spTree>
    <p:extLst>
      <p:ext uri="{BB962C8B-B14F-4D97-AF65-F5344CB8AC3E}">
        <p14:creationId xmlns:p14="http://schemas.microsoft.com/office/powerpoint/2010/main" val="2988694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633">
                                            <p:txEl>
                                              <p:pRg st="0" end="0"/>
                                            </p:txEl>
                                          </p:spTgt>
                                        </p:tgtEl>
                                        <p:attrNameLst>
                                          <p:attrName>style.visibility</p:attrName>
                                        </p:attrNameLst>
                                      </p:cBhvr>
                                      <p:to>
                                        <p:strVal val="visible"/>
                                      </p:to>
                                    </p:set>
                                    <p:animEffect transition="in" filter="wipe(down)">
                                      <p:cBhvr>
                                        <p:cTn id="7" dur="500"/>
                                        <p:tgtEl>
                                          <p:spTgt spid="2663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6633">
                                            <p:txEl>
                                              <p:pRg st="1" end="1"/>
                                            </p:txEl>
                                          </p:spTgt>
                                        </p:tgtEl>
                                        <p:attrNameLst>
                                          <p:attrName>style.visibility</p:attrName>
                                        </p:attrNameLst>
                                      </p:cBhvr>
                                      <p:to>
                                        <p:strVal val="visible"/>
                                      </p:to>
                                    </p:set>
                                    <p:animEffect transition="in" filter="wipe(down)">
                                      <p:cBhvr>
                                        <p:cTn id="10" dur="500"/>
                                        <p:tgtEl>
                                          <p:spTgt spid="2663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6632"/>
                                        </p:tgtEl>
                                        <p:attrNameLst>
                                          <p:attrName>style.visibility</p:attrName>
                                        </p:attrNameLst>
                                      </p:cBhvr>
                                      <p:to>
                                        <p:strVal val="visible"/>
                                      </p:to>
                                    </p:set>
                                    <p:animEffect transition="in" filter="wheel(1)">
                                      <p:cBhvr>
                                        <p:cTn id="15" dur="2000"/>
                                        <p:tgtEl>
                                          <p:spTgt spid="2663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26633">
                                            <p:txEl>
                                              <p:pRg st="3" end="3"/>
                                            </p:txEl>
                                          </p:spTgt>
                                        </p:tgtEl>
                                        <p:attrNameLst>
                                          <p:attrName>style.visibility</p:attrName>
                                        </p:attrNameLst>
                                      </p:cBhvr>
                                      <p:to>
                                        <p:strVal val="visible"/>
                                      </p:to>
                                    </p:set>
                                    <p:animEffect transition="in" filter="wipe(down)">
                                      <p:cBhvr>
                                        <p:cTn id="20" dur="500"/>
                                        <p:tgtEl>
                                          <p:spTgt spid="2663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6633">
                                            <p:txEl>
                                              <p:pRg st="4" end="4"/>
                                            </p:txEl>
                                          </p:spTgt>
                                        </p:tgtEl>
                                        <p:attrNameLst>
                                          <p:attrName>style.visibility</p:attrName>
                                        </p:attrNameLst>
                                      </p:cBhvr>
                                      <p:to>
                                        <p:strVal val="visible"/>
                                      </p:to>
                                    </p:set>
                                    <p:animEffect transition="in" filter="wipe(down)">
                                      <p:cBhvr>
                                        <p:cTn id="23" dur="500"/>
                                        <p:tgtEl>
                                          <p:spTgt spid="2663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6633">
                                            <p:txEl>
                                              <p:pRg st="5" end="5"/>
                                            </p:txEl>
                                          </p:spTgt>
                                        </p:tgtEl>
                                        <p:attrNameLst>
                                          <p:attrName>style.visibility</p:attrName>
                                        </p:attrNameLst>
                                      </p:cBhvr>
                                      <p:to>
                                        <p:strVal val="visible"/>
                                      </p:to>
                                    </p:set>
                                    <p:animEffect transition="in" filter="wipe(down)">
                                      <p:cBhvr>
                                        <p:cTn id="26" dur="500"/>
                                        <p:tgtEl>
                                          <p:spTgt spid="2663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6631"/>
                                        </p:tgtEl>
                                        <p:attrNameLst>
                                          <p:attrName>style.visibility</p:attrName>
                                        </p:attrNameLst>
                                      </p:cBhvr>
                                      <p:to>
                                        <p:strVal val="visible"/>
                                      </p:to>
                                    </p:set>
                                    <p:animEffect transition="in" filter="wipe(down)">
                                      <p:cBhvr>
                                        <p:cTn id="31"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2971800" y="171450"/>
            <a:ext cx="3581400"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5000" b="1" dirty="0" smtClean="0">
                <a:latin typeface="Times New Roman" pitchFamily="18" charset="0"/>
                <a:cs typeface="Times New Roman" pitchFamily="18" charset="0"/>
              </a:rPr>
              <a:t>HỘP QUÀ BÍ ẨN</a:t>
            </a:r>
            <a:endParaRPr lang="en-US" sz="5000" b="1" dirty="0">
              <a:latin typeface="Times New Roman" pitchFamily="18" charset="0"/>
              <a:cs typeface="Times New Roman" pitchFamily="18" charset="0"/>
            </a:endParaRPr>
          </a:p>
        </p:txBody>
      </p:sp>
      <p:sp>
        <p:nvSpPr>
          <p:cNvPr id="4" name="Oval 3"/>
          <p:cNvSpPr/>
          <p:nvPr/>
        </p:nvSpPr>
        <p:spPr>
          <a:xfrm>
            <a:off x="1676400" y="1657350"/>
            <a:ext cx="6477000" cy="274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2286000" y="2171708"/>
            <a:ext cx="5410200" cy="2062103"/>
          </a:xfrm>
          <a:prstGeom prst="rect">
            <a:avLst/>
          </a:prstGeom>
          <a:noFill/>
        </p:spPr>
        <p:txBody>
          <a:bodyPr wrap="square" rtlCol="0">
            <a:spAutoFit/>
          </a:bodyPr>
          <a:lstStyle/>
          <a:p>
            <a:pPr algn="ct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hộp</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chứa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một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điểm</a:t>
            </a:r>
            <a:r>
              <a:rPr lang="en-US" sz="3200" dirty="0" smtClean="0">
                <a:latin typeface="Times New Roman" pitchFamily="18" charset="0"/>
                <a:cs typeface="Times New Roman" pitchFamily="18" charset="0"/>
              </a:rPr>
              <a:t> bí </a:t>
            </a:r>
            <a:r>
              <a:rPr lang="en-US" sz="3200" dirty="0" err="1" smtClean="0">
                <a:latin typeface="Times New Roman" pitchFamily="18" charset="0"/>
                <a:cs typeface="Times New Roman" pitchFamily="18" charset="0"/>
              </a:rPr>
              <a:t>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hỏi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vê</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phần</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nhé</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6"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1059" y="106340"/>
            <a:ext cx="304800" cy="228600"/>
          </a:xfrm>
          <a:prstGeom prst="rect">
            <a:avLst/>
          </a:prstGeom>
        </p:spPr>
      </p:pic>
    </p:spTree>
    <p:extLst>
      <p:ext uri="{BB962C8B-B14F-4D97-AF65-F5344CB8AC3E}">
        <p14:creationId xmlns:p14="http://schemas.microsoft.com/office/powerpoint/2010/main" val="2868265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283" numSld="8">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1"/>
          <p:cNvSpPr>
            <a:spLocks noChangeArrowheads="1"/>
          </p:cNvSpPr>
          <p:nvPr/>
        </p:nvSpPr>
        <p:spPr bwMode="auto">
          <a:xfrm>
            <a:off x="4068366" y="15"/>
            <a:ext cx="5075634" cy="507206"/>
          </a:xfrm>
          <a:prstGeom prst="rect">
            <a:avLst/>
          </a:prstGeom>
          <a:solidFill>
            <a:srgbClr val="F8B1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44035" name="矩形 2"/>
          <p:cNvSpPr>
            <a:spLocks noChangeArrowheads="1"/>
          </p:cNvSpPr>
          <p:nvPr/>
        </p:nvSpPr>
        <p:spPr bwMode="auto">
          <a:xfrm>
            <a:off x="0" y="15"/>
            <a:ext cx="685800" cy="507206"/>
          </a:xfrm>
          <a:prstGeom prst="rect">
            <a:avLst/>
          </a:prstGeom>
          <a:solidFill>
            <a:srgbClr val="6C5B7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44036" name="矩形 3"/>
          <p:cNvSpPr>
            <a:spLocks noChangeArrowheads="1"/>
          </p:cNvSpPr>
          <p:nvPr/>
        </p:nvSpPr>
        <p:spPr bwMode="auto">
          <a:xfrm>
            <a:off x="721528" y="15"/>
            <a:ext cx="282179" cy="507206"/>
          </a:xfrm>
          <a:prstGeom prst="rect">
            <a:avLst/>
          </a:prstGeom>
          <a:solidFill>
            <a:srgbClr val="C06C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44037" name="矩形 4"/>
          <p:cNvSpPr>
            <a:spLocks noChangeArrowheads="1"/>
          </p:cNvSpPr>
          <p:nvPr/>
        </p:nvSpPr>
        <p:spPr bwMode="auto">
          <a:xfrm>
            <a:off x="1038226" y="15"/>
            <a:ext cx="109538" cy="507206"/>
          </a:xfrm>
          <a:prstGeom prst="rect">
            <a:avLst/>
          </a:prstGeom>
          <a:solidFill>
            <a:srgbClr val="F672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fontAlgn="base">
              <a:spcBef>
                <a:spcPct val="0"/>
              </a:spcBef>
              <a:spcAft>
                <a:spcPct val="0"/>
              </a:spcAft>
              <a:buFont typeface="Arial" charset="0"/>
              <a:buNone/>
            </a:pPr>
            <a:endParaRPr lang="zh-CN" altLang="en-US" smtClean="0">
              <a:solidFill>
                <a:srgbClr val="FFFFFF"/>
              </a:solidFill>
              <a:latin typeface="SimSun" pitchFamily="2" charset="-122"/>
              <a:cs typeface="Arial" charset="0"/>
              <a:sym typeface="SimSun" pitchFamily="2" charset="-122"/>
            </a:endParaRPr>
          </a:p>
        </p:txBody>
      </p:sp>
      <p:sp>
        <p:nvSpPr>
          <p:cNvPr id="44038" name="TextBox 9"/>
          <p:cNvSpPr txBox="1">
            <a:spLocks noChangeArrowheads="1"/>
          </p:cNvSpPr>
          <p:nvPr/>
        </p:nvSpPr>
        <p:spPr bwMode="auto">
          <a:xfrm>
            <a:off x="844164" y="72646"/>
            <a:ext cx="3224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defTabSz="457200" eaLnBrk="0" fontAlgn="base" hangingPunct="0">
              <a:spcBef>
                <a:spcPct val="0"/>
              </a:spcBef>
              <a:spcAft>
                <a:spcPct val="0"/>
              </a:spcAft>
            </a:pPr>
            <a:r>
              <a:rPr lang="en-US" altLang="en-US" sz="3200" b="1" dirty="0" smtClean="0">
                <a:solidFill>
                  <a:srgbClr val="000099"/>
                </a:solidFill>
                <a:sym typeface="Calibri" pitchFamily="34" charset="0"/>
              </a:rPr>
              <a:t> </a:t>
            </a:r>
            <a:r>
              <a:rPr lang="en-US" altLang="en-US" sz="3600" b="1" dirty="0" smtClean="0">
                <a:solidFill>
                  <a:srgbClr val="000099"/>
                </a:solidFill>
                <a:latin typeface="Times New Roman" pitchFamily="18" charset="0"/>
                <a:cs typeface="Times New Roman" pitchFamily="18" charset="0"/>
                <a:sym typeface="Calibri" pitchFamily="34" charset="0"/>
              </a:rPr>
              <a:t>LUYỆN TẬP</a:t>
            </a:r>
          </a:p>
        </p:txBody>
      </p:sp>
      <p:sp>
        <p:nvSpPr>
          <p:cNvPr id="27655" name="Oval 11"/>
          <p:cNvSpPr>
            <a:spLocks noChangeArrowheads="1"/>
          </p:cNvSpPr>
          <p:nvPr/>
        </p:nvSpPr>
        <p:spPr bwMode="gray">
          <a:xfrm>
            <a:off x="390355" y="4027273"/>
            <a:ext cx="312638" cy="452259"/>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8973" tIns="34487" rIns="68973" bIns="34487" anchor="ctr"/>
          <a:lstStyle/>
          <a:p>
            <a:pPr defTabSz="457200" eaLnBrk="0" fontAlgn="base" hangingPunct="0">
              <a:spcBef>
                <a:spcPct val="0"/>
              </a:spcBef>
              <a:spcAft>
                <a:spcPct val="0"/>
              </a:spcAft>
            </a:pPr>
            <a:endParaRPr lang="en-US" altLang="en-US" smtClean="0">
              <a:solidFill>
                <a:prstClr val="black"/>
              </a:solidFill>
              <a:latin typeface="Arial" charset="0"/>
              <a:cs typeface="Arial" charset="0"/>
              <a:sym typeface="Calibri" pitchFamily="34" charset="0"/>
            </a:endParaRPr>
          </a:p>
        </p:txBody>
      </p:sp>
      <p:sp>
        <p:nvSpPr>
          <p:cNvPr id="27656" name="Oval 11"/>
          <p:cNvSpPr>
            <a:spLocks noChangeArrowheads="1"/>
          </p:cNvSpPr>
          <p:nvPr/>
        </p:nvSpPr>
        <p:spPr bwMode="gray">
          <a:xfrm>
            <a:off x="342909" y="1581150"/>
            <a:ext cx="378619" cy="533400"/>
          </a:xfrm>
          <a:prstGeom prst="ellipse">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68973" tIns="34487" rIns="68973" bIns="34487" anchor="ctr"/>
          <a:lstStyle/>
          <a:p>
            <a:pPr defTabSz="457200" eaLnBrk="0" fontAlgn="base" hangingPunct="0">
              <a:spcBef>
                <a:spcPct val="0"/>
              </a:spcBef>
              <a:spcAft>
                <a:spcPct val="0"/>
              </a:spcAft>
            </a:pPr>
            <a:endParaRPr lang="en-US" altLang="en-US" smtClean="0">
              <a:solidFill>
                <a:prstClr val="black"/>
              </a:solidFill>
              <a:latin typeface="Arial" charset="0"/>
              <a:cs typeface="Arial" charset="0"/>
              <a:sym typeface="Calibri" pitchFamily="34" charset="0"/>
            </a:endParaRPr>
          </a:p>
        </p:txBody>
      </p:sp>
      <p:sp>
        <p:nvSpPr>
          <p:cNvPr id="27657" name="TextBox 1"/>
          <p:cNvSpPr txBox="1">
            <a:spLocks noChangeArrowheads="1"/>
          </p:cNvSpPr>
          <p:nvPr/>
        </p:nvSpPr>
        <p:spPr bwMode="auto">
          <a:xfrm>
            <a:off x="342909" y="823913"/>
            <a:ext cx="8512969"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defTabSz="457200" eaLnBrk="0" fontAlgn="base" hangingPunct="0">
              <a:spcBef>
                <a:spcPct val="0"/>
              </a:spcBef>
              <a:spcAft>
                <a:spcPct val="0"/>
              </a:spcAft>
            </a:pPr>
            <a:r>
              <a:rPr lang="en-US" altLang="en-US" sz="2400" b="1" dirty="0" err="1" smtClean="0">
                <a:solidFill>
                  <a:srgbClr val="0000CC"/>
                </a:solidFill>
                <a:latin typeface="Times New Roman" pitchFamily="18" charset="0"/>
                <a:cs typeface="Times New Roman" pitchFamily="18" charset="0"/>
                <a:sym typeface="Calibri" pitchFamily="34" charset="0"/>
              </a:rPr>
              <a:t>Câu</a:t>
            </a:r>
            <a:r>
              <a:rPr lang="en-US" altLang="en-US" sz="2400" b="1" dirty="0" smtClean="0">
                <a:solidFill>
                  <a:srgbClr val="0000CC"/>
                </a:solidFill>
                <a:latin typeface="Times New Roman" pitchFamily="18" charset="0"/>
                <a:cs typeface="Times New Roman" pitchFamily="18" charset="0"/>
                <a:sym typeface="Calibri" pitchFamily="34" charset="0"/>
              </a:rPr>
              <a:t> 3. </a:t>
            </a:r>
            <a:r>
              <a:rPr lang="en-US" altLang="en-US" sz="2400" dirty="0" err="1" smtClean="0">
                <a:solidFill>
                  <a:srgbClr val="0000CC"/>
                </a:solidFill>
                <a:latin typeface="Times New Roman" pitchFamily="18" charset="0"/>
                <a:cs typeface="Times New Roman" pitchFamily="18" charset="0"/>
                <a:sym typeface="Calibri" pitchFamily="34" charset="0"/>
              </a:rPr>
              <a:t>Một</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trong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những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yếu</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tố</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cấu</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thành</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thị</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trường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lao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động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là</a:t>
            </a:r>
            <a:endParaRPr lang="en-US" altLang="en-US" sz="2400" dirty="0" smtClean="0">
              <a:solidFill>
                <a:srgbClr val="0000CC"/>
              </a:solidFill>
              <a:latin typeface="Times New Roman" pitchFamily="18" charset="0"/>
              <a:cs typeface="Times New Roman" pitchFamily="18" charset="0"/>
              <a:sym typeface="Calibri" pitchFamily="34" charset="0"/>
            </a:endParaRPr>
          </a:p>
          <a:p>
            <a:pPr defTabSz="457200" eaLnBrk="0" fontAlgn="base" hangingPunct="0">
              <a:spcBef>
                <a:spcPct val="0"/>
              </a:spcBef>
              <a:spcAft>
                <a:spcPct val="0"/>
              </a:spcAft>
            </a:pPr>
            <a:r>
              <a:rPr lang="en-US" altLang="en-US" sz="2400" dirty="0" smtClean="0">
                <a:solidFill>
                  <a:srgbClr val="0000CC"/>
                </a:solidFill>
                <a:latin typeface="Times New Roman" pitchFamily="18" charset="0"/>
                <a:cs typeface="Times New Roman" pitchFamily="18" charset="0"/>
                <a:sym typeface="Calibri" pitchFamily="34" charset="0"/>
              </a:rPr>
              <a:t>A. </a:t>
            </a:r>
            <a:r>
              <a:rPr lang="en-US" altLang="en-US" sz="2400" dirty="0" err="1" smtClean="0">
                <a:solidFill>
                  <a:srgbClr val="0000CC"/>
                </a:solidFill>
                <a:latin typeface="Times New Roman" pitchFamily="18" charset="0"/>
                <a:cs typeface="Times New Roman" pitchFamily="18" charset="0"/>
                <a:sym typeface="Calibri" pitchFamily="34" charset="0"/>
              </a:rPr>
              <a:t>công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cụ</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lao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động</a:t>
            </a:r>
            <a:r>
              <a:rPr lang="en-US" altLang="en-US" sz="2400" dirty="0" smtClean="0">
                <a:solidFill>
                  <a:srgbClr val="0000CC"/>
                </a:solidFill>
                <a:latin typeface="Times New Roman" pitchFamily="18" charset="0"/>
                <a:cs typeface="Times New Roman" pitchFamily="18" charset="0"/>
                <a:sym typeface="Calibri" pitchFamily="34" charset="0"/>
              </a:rPr>
              <a:t>.			B. </a:t>
            </a:r>
            <a:r>
              <a:rPr lang="en-US" altLang="en-US" sz="2400" dirty="0" err="1" smtClean="0">
                <a:solidFill>
                  <a:srgbClr val="0000CC"/>
                </a:solidFill>
                <a:latin typeface="Times New Roman" pitchFamily="18" charset="0"/>
                <a:cs typeface="Times New Roman" pitchFamily="18" charset="0"/>
                <a:sym typeface="Calibri" pitchFamily="34" charset="0"/>
              </a:rPr>
              <a:t>tỉ</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giá</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hối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đoái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tiền</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tệ</a:t>
            </a:r>
            <a:r>
              <a:rPr lang="en-US" altLang="en-US" sz="2400" dirty="0" smtClean="0">
                <a:solidFill>
                  <a:srgbClr val="0000CC"/>
                </a:solidFill>
                <a:latin typeface="Times New Roman" pitchFamily="18" charset="0"/>
                <a:cs typeface="Times New Roman" pitchFamily="18" charset="0"/>
                <a:sym typeface="Calibri" pitchFamily="34" charset="0"/>
              </a:rPr>
              <a:t>. </a:t>
            </a:r>
          </a:p>
          <a:p>
            <a:pPr defTabSz="457200" eaLnBrk="0" fontAlgn="base" hangingPunct="0">
              <a:spcBef>
                <a:spcPct val="0"/>
              </a:spcBef>
              <a:spcAft>
                <a:spcPct val="0"/>
              </a:spcAft>
            </a:pPr>
            <a:r>
              <a:rPr lang="en-US" altLang="en-US" sz="2400" dirty="0" smtClean="0">
                <a:solidFill>
                  <a:srgbClr val="0000CC"/>
                </a:solidFill>
                <a:latin typeface="Times New Roman" pitchFamily="18" charset="0"/>
                <a:cs typeface="Times New Roman" pitchFamily="18" charset="0"/>
                <a:sym typeface="Calibri" pitchFamily="34" charset="0"/>
              </a:rPr>
              <a:t>C. </a:t>
            </a:r>
            <a:r>
              <a:rPr lang="en-US" altLang="en-US" sz="2400" dirty="0" err="1" smtClean="0">
                <a:solidFill>
                  <a:srgbClr val="0000CC"/>
                </a:solidFill>
                <a:latin typeface="Times New Roman" pitchFamily="18" charset="0"/>
                <a:cs typeface="Times New Roman" pitchFamily="18" charset="0"/>
                <a:sym typeface="Calibri" pitchFamily="34" charset="0"/>
              </a:rPr>
              <a:t>giá</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cả</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sức</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lao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động</a:t>
            </a:r>
            <a:r>
              <a:rPr lang="en-US" altLang="en-US" sz="2400" dirty="0" smtClean="0">
                <a:solidFill>
                  <a:srgbClr val="0000CC"/>
                </a:solidFill>
                <a:latin typeface="Times New Roman" pitchFamily="18" charset="0"/>
                <a:cs typeface="Times New Roman" pitchFamily="18" charset="0"/>
                <a:sym typeface="Calibri" pitchFamily="34" charset="0"/>
              </a:rPr>
              <a:t>. 		D. </a:t>
            </a:r>
            <a:r>
              <a:rPr lang="en-US" altLang="en-US" sz="2400" dirty="0" err="1" smtClean="0">
                <a:solidFill>
                  <a:srgbClr val="0000CC"/>
                </a:solidFill>
                <a:latin typeface="Times New Roman" pitchFamily="18" charset="0"/>
                <a:cs typeface="Times New Roman" pitchFamily="18" charset="0"/>
                <a:sym typeface="Calibri" pitchFamily="34" charset="0"/>
              </a:rPr>
              <a:t>thị</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trường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tiền</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tệ</a:t>
            </a:r>
            <a:r>
              <a:rPr lang="en-US" altLang="en-US" sz="2400" dirty="0" smtClean="0">
                <a:solidFill>
                  <a:srgbClr val="0000CC"/>
                </a:solidFill>
                <a:latin typeface="Times New Roman" pitchFamily="18" charset="0"/>
                <a:cs typeface="Times New Roman" pitchFamily="18" charset="0"/>
                <a:sym typeface="Calibri" pitchFamily="34" charset="0"/>
              </a:rPr>
              <a:t>. </a:t>
            </a:r>
          </a:p>
          <a:p>
            <a:pPr defTabSz="457200" eaLnBrk="0" fontAlgn="base" hangingPunct="0">
              <a:spcBef>
                <a:spcPct val="0"/>
              </a:spcBef>
              <a:spcAft>
                <a:spcPct val="0"/>
              </a:spcAft>
            </a:pPr>
            <a:endParaRPr lang="en-US" altLang="en-US" sz="2000" b="1" dirty="0" smtClean="0">
              <a:solidFill>
                <a:srgbClr val="0000CC"/>
              </a:solidFill>
              <a:latin typeface="Times New Roman" pitchFamily="18" charset="0"/>
              <a:cs typeface="Times New Roman" pitchFamily="18" charset="0"/>
              <a:sym typeface="Calibri" pitchFamily="34" charset="0"/>
            </a:endParaRPr>
          </a:p>
          <a:p>
            <a:pPr defTabSz="457200" eaLnBrk="0" fontAlgn="base" hangingPunct="0">
              <a:spcBef>
                <a:spcPct val="0"/>
              </a:spcBef>
              <a:spcAft>
                <a:spcPct val="0"/>
              </a:spcAft>
            </a:pPr>
            <a:r>
              <a:rPr lang="en-US" altLang="en-US" sz="2400" b="1" dirty="0" err="1" smtClean="0">
                <a:solidFill>
                  <a:srgbClr val="0000CC"/>
                </a:solidFill>
                <a:latin typeface="Times New Roman" pitchFamily="18" charset="0"/>
                <a:cs typeface="Times New Roman" pitchFamily="18" charset="0"/>
                <a:sym typeface="Calibri" pitchFamily="34" charset="0"/>
              </a:rPr>
              <a:t>Câu</a:t>
            </a:r>
            <a:r>
              <a:rPr lang="en-US" altLang="en-US" sz="2400" b="1" dirty="0" smtClean="0">
                <a:solidFill>
                  <a:srgbClr val="0000CC"/>
                </a:solidFill>
                <a:latin typeface="Times New Roman" pitchFamily="18" charset="0"/>
                <a:cs typeface="Times New Roman" pitchFamily="18" charset="0"/>
                <a:sym typeface="Calibri" pitchFamily="34" charset="0"/>
              </a:rPr>
              <a:t> 4. </a:t>
            </a:r>
            <a:r>
              <a:rPr lang="en-US" altLang="en-US" sz="2400" dirty="0" err="1" smtClean="0">
                <a:solidFill>
                  <a:srgbClr val="0000CC"/>
                </a:solidFill>
                <a:latin typeface="Times New Roman" pitchFamily="18" charset="0"/>
                <a:cs typeface="Times New Roman" pitchFamily="18" charset="0"/>
                <a:sym typeface="Calibri" pitchFamily="34" charset="0"/>
              </a:rPr>
              <a:t>Khi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tham</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gia</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thị</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trường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lao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động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cung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về</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sức</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lao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động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gắn</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liền</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với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chủ</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thể</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nào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sau</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đây</a:t>
            </a:r>
            <a:r>
              <a:rPr lang="en-US" altLang="en-US" sz="2400" dirty="0" smtClean="0">
                <a:solidFill>
                  <a:srgbClr val="0000CC"/>
                </a:solidFill>
                <a:latin typeface="Times New Roman" pitchFamily="18" charset="0"/>
                <a:cs typeface="Times New Roman" pitchFamily="18" charset="0"/>
                <a:sym typeface="Calibri" pitchFamily="34" charset="0"/>
              </a:rPr>
              <a:t>?</a:t>
            </a:r>
          </a:p>
          <a:p>
            <a:pPr defTabSz="457200" eaLnBrk="0" fontAlgn="base" hangingPunct="0">
              <a:spcBef>
                <a:spcPct val="0"/>
              </a:spcBef>
              <a:spcAft>
                <a:spcPct val="0"/>
              </a:spcAft>
            </a:pPr>
            <a:r>
              <a:rPr lang="en-US" altLang="en-US" sz="2400" dirty="0" smtClean="0">
                <a:solidFill>
                  <a:srgbClr val="0000CC"/>
                </a:solidFill>
                <a:latin typeface="Times New Roman" pitchFamily="18" charset="0"/>
                <a:cs typeface="Times New Roman" pitchFamily="18" charset="0"/>
                <a:sym typeface="Calibri" pitchFamily="34" charset="0"/>
              </a:rPr>
              <a:t>A. </a:t>
            </a:r>
            <a:r>
              <a:rPr lang="en-US" altLang="en-US" sz="2400" dirty="0" err="1" smtClean="0">
                <a:solidFill>
                  <a:srgbClr val="0000CC"/>
                </a:solidFill>
                <a:latin typeface="Times New Roman" pitchFamily="18" charset="0"/>
                <a:cs typeface="Times New Roman" pitchFamily="18" charset="0"/>
                <a:sym typeface="Calibri" pitchFamily="34" charset="0"/>
              </a:rPr>
              <a:t>Người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môi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giới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lao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động</a:t>
            </a:r>
            <a:r>
              <a:rPr lang="en-US" altLang="en-US" sz="2400" dirty="0" smtClean="0">
                <a:solidFill>
                  <a:srgbClr val="0000CC"/>
                </a:solidFill>
                <a:latin typeface="Times New Roman" pitchFamily="18" charset="0"/>
                <a:cs typeface="Times New Roman" pitchFamily="18" charset="0"/>
                <a:sym typeface="Calibri" pitchFamily="34" charset="0"/>
              </a:rPr>
              <a:t>.</a:t>
            </a:r>
          </a:p>
          <a:p>
            <a:pPr defTabSz="457200" eaLnBrk="0" fontAlgn="base" hangingPunct="0">
              <a:spcBef>
                <a:spcPct val="0"/>
              </a:spcBef>
              <a:spcAft>
                <a:spcPct val="0"/>
              </a:spcAft>
            </a:pPr>
            <a:r>
              <a:rPr lang="en-US" altLang="en-US" sz="2400" dirty="0" smtClean="0">
                <a:solidFill>
                  <a:srgbClr val="0000CC"/>
                </a:solidFill>
                <a:latin typeface="Times New Roman" pitchFamily="18" charset="0"/>
                <a:cs typeface="Times New Roman" pitchFamily="18" charset="0"/>
                <a:sym typeface="Calibri" pitchFamily="34" charset="0"/>
              </a:rPr>
              <a:t>B. </a:t>
            </a:r>
            <a:r>
              <a:rPr lang="en-US" altLang="en-US" sz="2400" dirty="0" err="1" smtClean="0">
                <a:solidFill>
                  <a:srgbClr val="0000CC"/>
                </a:solidFill>
                <a:latin typeface="Times New Roman" pitchFamily="18" charset="0"/>
                <a:cs typeface="Times New Roman" pitchFamily="18" charset="0"/>
                <a:sym typeface="Calibri" pitchFamily="34" charset="0"/>
              </a:rPr>
              <a:t>Người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sử</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dụng</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lao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động</a:t>
            </a:r>
            <a:r>
              <a:rPr lang="en-US" altLang="en-US" sz="2400" dirty="0" smtClean="0">
                <a:solidFill>
                  <a:srgbClr val="0000CC"/>
                </a:solidFill>
                <a:latin typeface="Times New Roman" pitchFamily="18" charset="0"/>
                <a:cs typeface="Times New Roman" pitchFamily="18" charset="0"/>
                <a:sym typeface="Calibri" pitchFamily="34" charset="0"/>
              </a:rPr>
              <a:t>.</a:t>
            </a:r>
          </a:p>
          <a:p>
            <a:pPr defTabSz="457200" eaLnBrk="0" fontAlgn="base" hangingPunct="0">
              <a:spcBef>
                <a:spcPct val="0"/>
              </a:spcBef>
              <a:spcAft>
                <a:spcPct val="0"/>
              </a:spcAft>
            </a:pPr>
            <a:r>
              <a:rPr lang="en-US" altLang="en-US" sz="2400" dirty="0" smtClean="0">
                <a:solidFill>
                  <a:srgbClr val="0000CC"/>
                </a:solidFill>
                <a:latin typeface="Times New Roman" pitchFamily="18" charset="0"/>
                <a:cs typeface="Times New Roman" pitchFamily="18" charset="0"/>
                <a:sym typeface="Calibri" pitchFamily="34" charset="0"/>
              </a:rPr>
              <a:t>C. </a:t>
            </a:r>
            <a:r>
              <a:rPr lang="en-US" altLang="en-US" sz="2400" dirty="0" err="1" smtClean="0">
                <a:solidFill>
                  <a:srgbClr val="0000CC"/>
                </a:solidFill>
                <a:latin typeface="Times New Roman" pitchFamily="18" charset="0"/>
                <a:cs typeface="Times New Roman" pitchFamily="18" charset="0"/>
                <a:sym typeface="Calibri" pitchFamily="34" charset="0"/>
              </a:rPr>
              <a:t>Cơ</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quan</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nhà</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nước</a:t>
            </a:r>
            <a:r>
              <a:rPr lang="en-US" altLang="en-US" sz="2400" dirty="0" smtClean="0">
                <a:solidFill>
                  <a:srgbClr val="0000CC"/>
                </a:solidFill>
                <a:latin typeface="Times New Roman" pitchFamily="18" charset="0"/>
                <a:cs typeface="Times New Roman" pitchFamily="18" charset="0"/>
                <a:sym typeface="Calibri" pitchFamily="34" charset="0"/>
              </a:rPr>
              <a:t>.</a:t>
            </a:r>
          </a:p>
          <a:p>
            <a:pPr defTabSz="457200" eaLnBrk="0" fontAlgn="base" hangingPunct="0">
              <a:spcBef>
                <a:spcPct val="0"/>
              </a:spcBef>
              <a:spcAft>
                <a:spcPct val="0"/>
              </a:spcAft>
            </a:pPr>
            <a:r>
              <a:rPr lang="en-US" altLang="en-US" sz="2400" dirty="0" smtClean="0">
                <a:solidFill>
                  <a:srgbClr val="0000CC"/>
                </a:solidFill>
                <a:latin typeface="Times New Roman" pitchFamily="18" charset="0"/>
                <a:cs typeface="Times New Roman" pitchFamily="18" charset="0"/>
                <a:sym typeface="Calibri" pitchFamily="34" charset="0"/>
              </a:rPr>
              <a:t>D. </a:t>
            </a:r>
            <a:r>
              <a:rPr lang="en-US" altLang="en-US" sz="2400" dirty="0" err="1" smtClean="0">
                <a:solidFill>
                  <a:srgbClr val="0000CC"/>
                </a:solidFill>
                <a:latin typeface="Times New Roman" pitchFamily="18" charset="0"/>
                <a:cs typeface="Times New Roman" pitchFamily="18" charset="0"/>
                <a:sym typeface="Calibri" pitchFamily="34" charset="0"/>
              </a:rPr>
              <a:t>Người</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lao</a:t>
            </a:r>
            <a:r>
              <a:rPr lang="en-US" altLang="en-US" sz="2400" dirty="0" smtClean="0">
                <a:solidFill>
                  <a:srgbClr val="0000CC"/>
                </a:solidFill>
                <a:latin typeface="Times New Roman" pitchFamily="18" charset="0"/>
                <a:cs typeface="Times New Roman" pitchFamily="18" charset="0"/>
                <a:sym typeface="Calibri" pitchFamily="34" charset="0"/>
              </a:rPr>
              <a:t> </a:t>
            </a:r>
            <a:r>
              <a:rPr lang="en-US" altLang="en-US" sz="2400" dirty="0" err="1" smtClean="0">
                <a:solidFill>
                  <a:srgbClr val="0000CC"/>
                </a:solidFill>
                <a:latin typeface="Times New Roman" pitchFamily="18" charset="0"/>
                <a:cs typeface="Times New Roman" pitchFamily="18" charset="0"/>
                <a:sym typeface="Calibri" pitchFamily="34" charset="0"/>
              </a:rPr>
              <a:t>động</a:t>
            </a:r>
            <a:r>
              <a:rPr lang="en-US" altLang="en-US" sz="2400" dirty="0" smtClean="0">
                <a:solidFill>
                  <a:srgbClr val="0000CC"/>
                </a:solidFill>
                <a:latin typeface="Times New Roman" pitchFamily="18" charset="0"/>
                <a:cs typeface="Times New Roman" pitchFamily="18" charset="0"/>
                <a:sym typeface="Calibri" pitchFamily="34" charset="0"/>
              </a:rPr>
              <a:t>. </a:t>
            </a:r>
          </a:p>
        </p:txBody>
      </p:sp>
    </p:spTree>
    <p:extLst>
      <p:ext uri="{BB962C8B-B14F-4D97-AF65-F5344CB8AC3E}">
        <p14:creationId xmlns:p14="http://schemas.microsoft.com/office/powerpoint/2010/main" val="3074395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7657">
                                            <p:txEl>
                                              <p:pRg st="0" end="0"/>
                                            </p:txEl>
                                          </p:spTgt>
                                        </p:tgtEl>
                                        <p:attrNameLst>
                                          <p:attrName>style.visibility</p:attrName>
                                        </p:attrNameLst>
                                      </p:cBhvr>
                                      <p:to>
                                        <p:strVal val="visible"/>
                                      </p:to>
                                    </p:set>
                                    <p:animEffect transition="in" filter="wipe(down)">
                                      <p:cBhvr>
                                        <p:cTn id="7" dur="500"/>
                                        <p:tgtEl>
                                          <p:spTgt spid="2765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7657">
                                            <p:txEl>
                                              <p:pRg st="1" end="1"/>
                                            </p:txEl>
                                          </p:spTgt>
                                        </p:tgtEl>
                                        <p:attrNameLst>
                                          <p:attrName>style.visibility</p:attrName>
                                        </p:attrNameLst>
                                      </p:cBhvr>
                                      <p:to>
                                        <p:strVal val="visible"/>
                                      </p:to>
                                    </p:set>
                                    <p:animEffect transition="in" filter="wipe(down)">
                                      <p:cBhvr>
                                        <p:cTn id="10" dur="500"/>
                                        <p:tgtEl>
                                          <p:spTgt spid="2765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7657">
                                            <p:txEl>
                                              <p:pRg st="2" end="2"/>
                                            </p:txEl>
                                          </p:spTgt>
                                        </p:tgtEl>
                                        <p:attrNameLst>
                                          <p:attrName>style.visibility</p:attrName>
                                        </p:attrNameLst>
                                      </p:cBhvr>
                                      <p:to>
                                        <p:strVal val="visible"/>
                                      </p:to>
                                    </p:set>
                                    <p:animEffect transition="in" filter="wipe(down)">
                                      <p:cBhvr>
                                        <p:cTn id="13" dur="500"/>
                                        <p:tgtEl>
                                          <p:spTgt spid="2765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7656"/>
                                        </p:tgtEl>
                                        <p:attrNameLst>
                                          <p:attrName>style.visibility</p:attrName>
                                        </p:attrNameLst>
                                      </p:cBhvr>
                                      <p:to>
                                        <p:strVal val="visible"/>
                                      </p:to>
                                    </p:set>
                                    <p:animEffect transition="in" filter="wipe(down)">
                                      <p:cBhvr>
                                        <p:cTn id="18" dur="500"/>
                                        <p:tgtEl>
                                          <p:spTgt spid="2765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7657">
                                            <p:txEl>
                                              <p:pRg st="4" end="4"/>
                                            </p:txEl>
                                          </p:spTgt>
                                        </p:tgtEl>
                                        <p:attrNameLst>
                                          <p:attrName>style.visibility</p:attrName>
                                        </p:attrNameLst>
                                      </p:cBhvr>
                                      <p:to>
                                        <p:strVal val="visible"/>
                                      </p:to>
                                    </p:set>
                                    <p:animEffect transition="in" filter="wipe(down)">
                                      <p:cBhvr>
                                        <p:cTn id="23" dur="500"/>
                                        <p:tgtEl>
                                          <p:spTgt spid="27657">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7657">
                                            <p:txEl>
                                              <p:pRg st="5" end="5"/>
                                            </p:txEl>
                                          </p:spTgt>
                                        </p:tgtEl>
                                        <p:attrNameLst>
                                          <p:attrName>style.visibility</p:attrName>
                                        </p:attrNameLst>
                                      </p:cBhvr>
                                      <p:to>
                                        <p:strVal val="visible"/>
                                      </p:to>
                                    </p:set>
                                    <p:animEffect transition="in" filter="wipe(down)">
                                      <p:cBhvr>
                                        <p:cTn id="26" dur="500"/>
                                        <p:tgtEl>
                                          <p:spTgt spid="27657">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7657">
                                            <p:txEl>
                                              <p:pRg st="6" end="6"/>
                                            </p:txEl>
                                          </p:spTgt>
                                        </p:tgtEl>
                                        <p:attrNameLst>
                                          <p:attrName>style.visibility</p:attrName>
                                        </p:attrNameLst>
                                      </p:cBhvr>
                                      <p:to>
                                        <p:strVal val="visible"/>
                                      </p:to>
                                    </p:set>
                                    <p:animEffect transition="in" filter="wipe(down)">
                                      <p:cBhvr>
                                        <p:cTn id="29" dur="500"/>
                                        <p:tgtEl>
                                          <p:spTgt spid="27657">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27657">
                                            <p:txEl>
                                              <p:pRg st="7" end="7"/>
                                            </p:txEl>
                                          </p:spTgt>
                                        </p:tgtEl>
                                        <p:attrNameLst>
                                          <p:attrName>style.visibility</p:attrName>
                                        </p:attrNameLst>
                                      </p:cBhvr>
                                      <p:to>
                                        <p:strVal val="visible"/>
                                      </p:to>
                                    </p:set>
                                    <p:animEffect transition="in" filter="wipe(down)">
                                      <p:cBhvr>
                                        <p:cTn id="32" dur="500"/>
                                        <p:tgtEl>
                                          <p:spTgt spid="27657">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27657">
                                            <p:txEl>
                                              <p:pRg st="8" end="8"/>
                                            </p:txEl>
                                          </p:spTgt>
                                        </p:tgtEl>
                                        <p:attrNameLst>
                                          <p:attrName>style.visibility</p:attrName>
                                        </p:attrNameLst>
                                      </p:cBhvr>
                                      <p:to>
                                        <p:strVal val="visible"/>
                                      </p:to>
                                    </p:set>
                                    <p:animEffect transition="in" filter="wipe(down)">
                                      <p:cBhvr>
                                        <p:cTn id="35" dur="500"/>
                                        <p:tgtEl>
                                          <p:spTgt spid="27657">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7655"/>
                                        </p:tgtEl>
                                        <p:attrNameLst>
                                          <p:attrName>style.visibility</p:attrName>
                                        </p:attrNameLst>
                                      </p:cBhvr>
                                      <p:to>
                                        <p:strVal val="visible"/>
                                      </p:to>
                                    </p:set>
                                    <p:animEffect transition="in" filter="circle(in)">
                                      <p:cBhvr>
                                        <p:cTn id="40" dur="20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P spid="276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4" name="q1">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156015" y="607868"/>
            <a:ext cx="1984549" cy="1371600"/>
          </a:xfrm>
          <a:prstGeom prst="rect">
            <a:avLst/>
          </a:prstGeom>
        </p:spPr>
      </p:pic>
      <p:pic>
        <p:nvPicPr>
          <p:cNvPr id="5" name="q2">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3322866" y="594718"/>
            <a:ext cx="2001780" cy="1413164"/>
          </a:xfrm>
          <a:prstGeom prst="rect">
            <a:avLst/>
          </a:prstGeom>
        </p:spPr>
      </p:pic>
      <p:pic>
        <p:nvPicPr>
          <p:cNvPr id="6" name="q3">
            <a:hlinkClick r:id="rId9" action="ppaction://hlinksldjump"/>
          </p:cNvPr>
          <p:cNvPicPr>
            <a:picLocks noChangeAspect="1"/>
          </p:cNvPicPr>
          <p:nvPr/>
        </p:nvPicPr>
        <p:blipFill rotWithShape="1">
          <a:blip r:embed="rId10">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6522028" y="613064"/>
            <a:ext cx="1905000" cy="1460256"/>
          </a:xfrm>
          <a:prstGeom prst="rect">
            <a:avLst/>
          </a:prstGeom>
        </p:spPr>
      </p:pic>
      <p:pic>
        <p:nvPicPr>
          <p:cNvPr id="7" name="q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223461" y="2719881"/>
            <a:ext cx="1849582" cy="1374283"/>
          </a:xfrm>
          <a:prstGeom prst="rect">
            <a:avLst/>
          </a:prstGeom>
        </p:spPr>
      </p:pic>
      <p:pic>
        <p:nvPicPr>
          <p:cNvPr id="8" name="q5">
            <a:hlinkClick r:id="rId14" action="ppaction://hlinksldjump"/>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32909" y="2635439"/>
            <a:ext cx="2057400" cy="1543050"/>
          </a:xfrm>
          <a:prstGeom prst="rect">
            <a:avLst/>
          </a:prstGeom>
        </p:spPr>
      </p:pic>
      <p:pic>
        <p:nvPicPr>
          <p:cNvPr id="9" name="q6">
            <a:hlinkClick r:id="rId16" action="ppaction://hlinksldjump"/>
          </p:cNvPr>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p:blipFill>
        <p:spPr>
          <a:xfrm>
            <a:off x="6522028" y="2623851"/>
            <a:ext cx="1852778" cy="1544809"/>
          </a:xfrm>
          <a:prstGeom prst="rect">
            <a:avLst/>
          </a:prstGeom>
        </p:spPr>
      </p:pic>
      <p:sp>
        <p:nvSpPr>
          <p:cNvPr id="10" name="Oval 9"/>
          <p:cNvSpPr/>
          <p:nvPr/>
        </p:nvSpPr>
        <p:spPr>
          <a:xfrm>
            <a:off x="223510" y="922199"/>
            <a:ext cx="1694611" cy="84945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Oval 10"/>
          <p:cNvSpPr/>
          <p:nvPr/>
        </p:nvSpPr>
        <p:spPr>
          <a:xfrm>
            <a:off x="6622254" y="3035547"/>
            <a:ext cx="1622143" cy="90333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Oval 11"/>
          <p:cNvSpPr/>
          <p:nvPr/>
        </p:nvSpPr>
        <p:spPr>
          <a:xfrm>
            <a:off x="3716625" y="3088125"/>
            <a:ext cx="1608022" cy="8507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Oval 12"/>
          <p:cNvSpPr/>
          <p:nvPr/>
        </p:nvSpPr>
        <p:spPr>
          <a:xfrm>
            <a:off x="378431" y="3035499"/>
            <a:ext cx="1694613" cy="90786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Oval 13"/>
          <p:cNvSpPr/>
          <p:nvPr/>
        </p:nvSpPr>
        <p:spPr>
          <a:xfrm>
            <a:off x="6622206" y="905306"/>
            <a:ext cx="1722322" cy="94817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Oval 14"/>
          <p:cNvSpPr/>
          <p:nvPr/>
        </p:nvSpPr>
        <p:spPr>
          <a:xfrm>
            <a:off x="3322913" y="905316"/>
            <a:ext cx="1877785" cy="81308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TextBox 15"/>
          <p:cNvSpPr txBox="1"/>
          <p:nvPr/>
        </p:nvSpPr>
        <p:spPr>
          <a:xfrm>
            <a:off x="465523" y="1152650"/>
            <a:ext cx="1232274" cy="461665"/>
          </a:xfrm>
          <a:prstGeom prst="rect">
            <a:avLst/>
          </a:prstGeom>
          <a:noFill/>
        </p:spPr>
        <p:txBody>
          <a:bodyPr wrap="square" rtlCol="0">
            <a:spAutoFit/>
          </a:bodyPr>
          <a:lstStyle/>
          <a:p>
            <a:r>
              <a:rPr lang="en-US" sz="2400" dirty="0" smtClean="0"/>
              <a:t>+1 </a:t>
            </a:r>
            <a:r>
              <a:rPr lang="en-US" sz="2400" dirty="0" err="1" smtClean="0"/>
              <a:t>điểm</a:t>
            </a:r>
            <a:endParaRPr lang="en-US" sz="2400" dirty="0"/>
          </a:p>
        </p:txBody>
      </p:sp>
      <p:sp>
        <p:nvSpPr>
          <p:cNvPr id="17" name="TextBox 16"/>
          <p:cNvSpPr txBox="1"/>
          <p:nvPr/>
        </p:nvSpPr>
        <p:spPr>
          <a:xfrm>
            <a:off x="6772563" y="3341658"/>
            <a:ext cx="1421689" cy="461665"/>
          </a:xfrm>
          <a:prstGeom prst="rect">
            <a:avLst/>
          </a:prstGeom>
          <a:noFill/>
        </p:spPr>
        <p:txBody>
          <a:bodyPr wrap="square" rtlCol="0">
            <a:spAutoFit/>
          </a:bodyPr>
          <a:lstStyle/>
          <a:p>
            <a:r>
              <a:rPr lang="en-US" sz="2400" dirty="0" smtClean="0"/>
              <a:t>+2 </a:t>
            </a:r>
            <a:r>
              <a:rPr lang="en-US" sz="2400" dirty="0" err="1" smtClean="0"/>
              <a:t>điểm</a:t>
            </a:r>
            <a:endParaRPr lang="en-US" sz="2400" dirty="0"/>
          </a:p>
        </p:txBody>
      </p:sp>
      <p:sp>
        <p:nvSpPr>
          <p:cNvPr id="18" name="TextBox 17"/>
          <p:cNvSpPr txBox="1"/>
          <p:nvPr/>
        </p:nvSpPr>
        <p:spPr>
          <a:xfrm>
            <a:off x="3867198" y="3341658"/>
            <a:ext cx="1333501" cy="461665"/>
          </a:xfrm>
          <a:prstGeom prst="rect">
            <a:avLst/>
          </a:prstGeom>
          <a:noFill/>
        </p:spPr>
        <p:txBody>
          <a:bodyPr wrap="square" rtlCol="0">
            <a:spAutoFit/>
          </a:bodyPr>
          <a:lstStyle/>
          <a:p>
            <a:r>
              <a:rPr lang="en-US" sz="2400" dirty="0" smtClean="0"/>
              <a:t>9 </a:t>
            </a:r>
            <a:r>
              <a:rPr lang="en-US" sz="2400" dirty="0" err="1" smtClean="0"/>
              <a:t>điểm</a:t>
            </a:r>
            <a:endParaRPr lang="en-US" sz="2400" dirty="0"/>
          </a:p>
        </p:txBody>
      </p:sp>
      <p:sp>
        <p:nvSpPr>
          <p:cNvPr id="19" name="TextBox 18"/>
          <p:cNvSpPr txBox="1"/>
          <p:nvPr/>
        </p:nvSpPr>
        <p:spPr>
          <a:xfrm>
            <a:off x="585876" y="3340404"/>
            <a:ext cx="1388919" cy="461665"/>
          </a:xfrm>
          <a:prstGeom prst="rect">
            <a:avLst/>
          </a:prstGeom>
          <a:noFill/>
        </p:spPr>
        <p:txBody>
          <a:bodyPr wrap="square" rtlCol="0">
            <a:spAutoFit/>
          </a:bodyPr>
          <a:lstStyle/>
          <a:p>
            <a:r>
              <a:rPr lang="en-US" sz="2400" dirty="0" err="1" smtClean="0"/>
              <a:t>Tùy</a:t>
            </a:r>
            <a:r>
              <a:rPr lang="en-US" sz="2400" dirty="0" smtClean="0"/>
              <a:t> </a:t>
            </a:r>
            <a:r>
              <a:rPr lang="en-US" sz="2400" dirty="0" err="1" smtClean="0"/>
              <a:t>chọn</a:t>
            </a:r>
            <a:endParaRPr lang="en-US" sz="2400" dirty="0"/>
          </a:p>
        </p:txBody>
      </p:sp>
      <p:sp>
        <p:nvSpPr>
          <p:cNvPr id="20" name="TextBox 19"/>
          <p:cNvSpPr txBox="1"/>
          <p:nvPr/>
        </p:nvSpPr>
        <p:spPr>
          <a:xfrm>
            <a:off x="6922837" y="1223162"/>
            <a:ext cx="1421690" cy="461665"/>
          </a:xfrm>
          <a:prstGeom prst="rect">
            <a:avLst/>
          </a:prstGeom>
          <a:noFill/>
        </p:spPr>
        <p:txBody>
          <a:bodyPr wrap="square" rtlCol="0">
            <a:spAutoFit/>
          </a:bodyPr>
          <a:lstStyle/>
          <a:p>
            <a:r>
              <a:rPr lang="en-US" sz="2400" dirty="0" smtClean="0"/>
              <a:t>10 </a:t>
            </a:r>
            <a:r>
              <a:rPr lang="en-US" sz="2400" dirty="0" err="1" smtClean="0"/>
              <a:t>điểm</a:t>
            </a:r>
            <a:endParaRPr lang="en-US" sz="2400" dirty="0"/>
          </a:p>
        </p:txBody>
      </p:sp>
      <p:sp>
        <p:nvSpPr>
          <p:cNvPr id="21" name="TextBox 20"/>
          <p:cNvSpPr txBox="1"/>
          <p:nvPr/>
        </p:nvSpPr>
        <p:spPr>
          <a:xfrm>
            <a:off x="3656068" y="1086182"/>
            <a:ext cx="1211378" cy="461665"/>
          </a:xfrm>
          <a:prstGeom prst="rect">
            <a:avLst/>
          </a:prstGeom>
          <a:noFill/>
        </p:spPr>
        <p:txBody>
          <a:bodyPr wrap="square" rtlCol="0">
            <a:spAutoFit/>
          </a:bodyPr>
          <a:lstStyle/>
          <a:p>
            <a:r>
              <a:rPr lang="en-US" sz="2400" dirty="0" smtClean="0"/>
              <a:t>8 </a:t>
            </a:r>
            <a:r>
              <a:rPr lang="en-US" sz="2400" dirty="0" err="1" smtClean="0"/>
              <a:t>điểm</a:t>
            </a:r>
            <a:endParaRPr lang="en-US" sz="2400" dirty="0"/>
          </a:p>
        </p:txBody>
      </p:sp>
      <p:sp>
        <p:nvSpPr>
          <p:cNvPr id="22" name="Rounded Rectangle 21">
            <a:hlinkClick r:id="rId19" action="ppaction://hlinksldjump"/>
          </p:cNvPr>
          <p:cNvSpPr/>
          <p:nvPr/>
        </p:nvSpPr>
        <p:spPr>
          <a:xfrm>
            <a:off x="7658100" y="57209"/>
            <a:ext cx="1485900" cy="3429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mtClean="0">
                <a:solidFill>
                  <a:srgbClr val="FF0000"/>
                </a:solidFill>
                <a:latin typeface="Times New Roman" pitchFamily="18" charset="0"/>
                <a:cs typeface="Times New Roman" pitchFamily="18" charset="0"/>
              </a:rPr>
              <a:t>BÀI MỚI</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883712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1143000" y="228600"/>
            <a:ext cx="5181600" cy="10858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extBox 2"/>
          <p:cNvSpPr txBox="1"/>
          <p:nvPr/>
        </p:nvSpPr>
        <p:spPr>
          <a:xfrm>
            <a:off x="1127992" y="217311"/>
            <a:ext cx="5410200" cy="954107"/>
          </a:xfrm>
          <a:prstGeom prst="rect">
            <a:avLst/>
          </a:prstGeom>
          <a:noFill/>
        </p:spPr>
        <p:txBody>
          <a:bodyPr wrap="square" rtlCol="0">
            <a:spAutoFit/>
          </a:bodyPr>
          <a:lstStyle/>
          <a:p>
            <a:r>
              <a:rPr lang="en-US" sz="2800" dirty="0" err="1">
                <a:solidFill>
                  <a:srgbClr val="000000"/>
                </a:solidFill>
                <a:latin typeface="Times New Roman"/>
                <a:ea typeface="Times New Roman"/>
              </a:rPr>
              <a:t>Trong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hoạt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động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sản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xuất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lao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động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có</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vai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trò</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như</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một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yếu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tố</a:t>
            </a:r>
            <a:endParaRPr lang="en-US" sz="2800" dirty="0">
              <a:latin typeface="Times New Roman" pitchFamily="18" charset="0"/>
              <a:cs typeface="Times New Roman" pitchFamily="18" charset="0"/>
            </a:endParaRPr>
          </a:p>
        </p:txBody>
      </p:sp>
      <p:sp>
        <p:nvSpPr>
          <p:cNvPr id="4" name="TextBox 3"/>
          <p:cNvSpPr txBox="1"/>
          <p:nvPr/>
        </p:nvSpPr>
        <p:spPr>
          <a:xfrm>
            <a:off x="457200" y="1786468"/>
            <a:ext cx="2286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latin typeface="Times New Roman" pitchFamily="18" charset="0"/>
                <a:cs typeface="Times New Roman" pitchFamily="18" charset="0"/>
              </a:rPr>
              <a:t>A: </a:t>
            </a:r>
            <a:r>
              <a:rPr lang="en-US" sz="3200" dirty="0" err="1"/>
              <a:t>đầu</a:t>
            </a:r>
            <a:r>
              <a:rPr lang="en-US" sz="3200" dirty="0"/>
              <a:t> </a:t>
            </a:r>
            <a:r>
              <a:rPr lang="en-US" sz="3200" dirty="0" err="1" smtClean="0"/>
              <a:t>vào</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TextBox 5"/>
          <p:cNvSpPr txBox="1"/>
          <p:nvPr/>
        </p:nvSpPr>
        <p:spPr>
          <a:xfrm>
            <a:off x="457200" y="3943408"/>
            <a:ext cx="2286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solidFill>
                  <a:srgbClr val="000000"/>
                </a:solidFill>
                <a:latin typeface="Times New Roman"/>
                <a:ea typeface="Times New Roman"/>
              </a:rPr>
              <a:t>D. </a:t>
            </a:r>
            <a:r>
              <a:rPr lang="en-US" sz="3200" dirty="0" err="1" smtClean="0">
                <a:solidFill>
                  <a:srgbClr val="000000"/>
                </a:solidFill>
                <a:latin typeface="Times New Roman"/>
                <a:ea typeface="Times New Roman"/>
              </a:rPr>
              <a:t>độc</a:t>
            </a:r>
            <a:r>
              <a:rPr lang="en-US" sz="3200" dirty="0" smtClean="0">
                <a:solidFill>
                  <a:srgbClr val="000000"/>
                </a:solidFill>
                <a:latin typeface="Times New Roman"/>
                <a:ea typeface="Times New Roman"/>
              </a:rPr>
              <a:t> </a:t>
            </a:r>
            <a:r>
              <a:rPr lang="en-US" sz="3200" dirty="0" err="1">
                <a:solidFill>
                  <a:srgbClr val="000000"/>
                </a:solidFill>
                <a:latin typeface="Times New Roman"/>
                <a:ea typeface="Times New Roman"/>
              </a:rPr>
              <a:t>lập</a:t>
            </a:r>
            <a:r>
              <a:rPr lang="en-US" sz="3200" dirty="0">
                <a:solidFill>
                  <a:srgbClr val="000000"/>
                </a:solidFill>
                <a:latin typeface="Times New Roman"/>
                <a:ea typeface="Times New Roman"/>
              </a:rPr>
              <a:t>.</a:t>
            </a:r>
            <a:endParaRPr lang="en-US" sz="3200" dirty="0">
              <a:latin typeface="Times New Roman" pitchFamily="18" charset="0"/>
              <a:cs typeface="Times New Roman" pitchFamily="18" charset="0"/>
            </a:endParaRPr>
          </a:p>
        </p:txBody>
      </p:sp>
      <p:sp>
        <p:nvSpPr>
          <p:cNvPr id="7" name="TextBox 6"/>
          <p:cNvSpPr txBox="1"/>
          <p:nvPr/>
        </p:nvSpPr>
        <p:spPr>
          <a:xfrm>
            <a:off x="457200" y="3200458"/>
            <a:ext cx="2286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solidFill>
                  <a:srgbClr val="000000"/>
                </a:solidFill>
                <a:latin typeface="Times New Roman"/>
                <a:ea typeface="Times New Roman"/>
              </a:rPr>
              <a:t>C: </a:t>
            </a:r>
            <a:r>
              <a:rPr lang="en-US" sz="3200" dirty="0" err="1" smtClean="0">
                <a:solidFill>
                  <a:srgbClr val="000000"/>
                </a:solidFill>
                <a:latin typeface="Times New Roman"/>
                <a:ea typeface="Times New Roman"/>
              </a:rPr>
              <a:t>thứ</a:t>
            </a:r>
            <a:r>
              <a:rPr lang="en-US" sz="3200" dirty="0" smtClean="0">
                <a:solidFill>
                  <a:srgbClr val="000000"/>
                </a:solidFill>
                <a:latin typeface="Times New Roman"/>
                <a:ea typeface="Times New Roman"/>
              </a:rPr>
              <a:t> </a:t>
            </a:r>
            <a:r>
              <a:rPr lang="en-US" sz="3200" dirty="0" err="1">
                <a:solidFill>
                  <a:srgbClr val="000000"/>
                </a:solidFill>
                <a:latin typeface="Times New Roman"/>
                <a:ea typeface="Times New Roman"/>
              </a:rPr>
              <a:t>yếu</a:t>
            </a:r>
            <a:r>
              <a:rPr lang="en-US" sz="3200" dirty="0">
                <a:solidFill>
                  <a:srgbClr val="000000"/>
                </a:solidFill>
                <a:latin typeface="Times New Roman"/>
                <a:ea typeface="Times New Roman"/>
              </a:rPr>
              <a:t>.</a:t>
            </a:r>
            <a:endParaRPr lang="en-US" sz="3200" dirty="0">
              <a:latin typeface="Times New Roman" pitchFamily="18" charset="0"/>
              <a:cs typeface="Times New Roman" pitchFamily="18" charset="0"/>
            </a:endParaRPr>
          </a:p>
        </p:txBody>
      </p:sp>
      <p:sp>
        <p:nvSpPr>
          <p:cNvPr id="8" name="TextBox 7"/>
          <p:cNvSpPr txBox="1"/>
          <p:nvPr/>
        </p:nvSpPr>
        <p:spPr>
          <a:xfrm>
            <a:off x="457200" y="2553142"/>
            <a:ext cx="22860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smtClean="0">
                <a:latin typeface="Times New Roman" pitchFamily="18" charset="0"/>
                <a:cs typeface="Times New Roman" pitchFamily="18" charset="0"/>
              </a:rPr>
              <a:t>B: </a:t>
            </a:r>
            <a:r>
              <a:rPr lang="en-US" sz="3200" dirty="0" err="1"/>
              <a:t>đầu</a:t>
            </a:r>
            <a:r>
              <a:rPr lang="en-US" sz="3200" dirty="0"/>
              <a:t> </a:t>
            </a:r>
            <a:r>
              <a:rPr lang="en-US" sz="3200" dirty="0" err="1"/>
              <a:t>ra.</a:t>
            </a:r>
            <a:endParaRPr lang="en-US" sz="3200" dirty="0">
              <a:latin typeface="Times New Roman" pitchFamily="18" charset="0"/>
              <a:cs typeface="Times New Roman" pitchFamily="18" charset="0"/>
            </a:endParaRPr>
          </a:p>
        </p:txBody>
      </p:sp>
      <p:pic>
        <p:nvPicPr>
          <p:cNvPr id="9" name="q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8077249" y="4222791"/>
            <a:ext cx="1222549" cy="844952"/>
          </a:xfrm>
          <a:prstGeom prst="rect">
            <a:avLst/>
          </a:prstGeom>
        </p:spPr>
      </p:pic>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40981" y="88322"/>
            <a:ext cx="609600" cy="4572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40981" y="990815"/>
            <a:ext cx="609600" cy="4572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334054" y="2772422"/>
            <a:ext cx="609600" cy="4572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9244330" y="1759351"/>
            <a:ext cx="609600" cy="457200"/>
          </a:xfrm>
          <a:prstGeom prst="rect">
            <a:avLst/>
          </a:prstGeom>
        </p:spPr>
      </p:pic>
      <p:sp>
        <p:nvSpPr>
          <p:cNvPr id="16" name="Cloud 15"/>
          <p:cNvSpPr/>
          <p:nvPr/>
        </p:nvSpPr>
        <p:spPr>
          <a:xfrm>
            <a:off x="3505200" y="1653666"/>
            <a:ext cx="3505200" cy="1648040"/>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TextBox 16"/>
          <p:cNvSpPr txBox="1"/>
          <p:nvPr/>
        </p:nvSpPr>
        <p:spPr>
          <a:xfrm>
            <a:off x="4495800" y="2005700"/>
            <a:ext cx="17526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CHÚC MỪNG</a:t>
            </a:r>
            <a:endParaRPr lang="en-US" sz="3200" dirty="0">
              <a:latin typeface="Times New Roman" pitchFamily="18" charset="0"/>
              <a:cs typeface="Times New Roman" pitchFamily="18" charset="0"/>
            </a:endParaRP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30892" y="2977889"/>
            <a:ext cx="1233055" cy="942051"/>
          </a:xfrm>
          <a:prstGeom prst="rect">
            <a:avLst/>
          </a:prstGeom>
        </p:spPr>
      </p:pic>
      <p:pic>
        <p:nvPicPr>
          <p:cNvPr id="19" name="Picture 1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 y="3737128"/>
            <a:ext cx="1233055" cy="942051"/>
          </a:xfrm>
          <a:prstGeom prst="rect">
            <a:avLst/>
          </a:prstGeom>
        </p:spPr>
      </p:pic>
      <p:pic>
        <p:nvPicPr>
          <p:cNvPr id="20" name="Picture 19"/>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90055" y="2216551"/>
            <a:ext cx="1233055" cy="942051"/>
          </a:xfrm>
          <a:prstGeom prst="rect">
            <a:avLst/>
          </a:prstGeom>
        </p:spPr>
      </p:pic>
      <p:grpSp>
        <p:nvGrpSpPr>
          <p:cNvPr id="21" name="times up"/>
          <p:cNvGrpSpPr/>
          <p:nvPr/>
        </p:nvGrpSpPr>
        <p:grpSpPr>
          <a:xfrm>
            <a:off x="7950742" y="1331979"/>
            <a:ext cx="1205624" cy="271829"/>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4" name="Rectangle 23"/>
          <p:cNvSpPr/>
          <p:nvPr/>
        </p:nvSpPr>
        <p:spPr>
          <a:xfrm>
            <a:off x="8265856" y="18317"/>
            <a:ext cx="548204"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65587" y="246550"/>
            <a:ext cx="1370670" cy="1024742"/>
          </a:xfrm>
          <a:prstGeom prst="rect">
            <a:avLst/>
          </a:prstGeom>
        </p:spPr>
      </p:pic>
      <p:grpSp>
        <p:nvGrpSpPr>
          <p:cNvPr id="26" name="Clock hand spin">
            <a:extLst>
              <a:ext uri="{FF2B5EF4-FFF2-40B4-BE49-F238E27FC236}">
                <a16:creationId xmlns:a16="http://schemas.microsoft.com/office/drawing/2014/main" xmlns="" id="{BB0445D5-A6E5-40E7-BBDD-5E3EFA13BDED}"/>
              </a:ext>
            </a:extLst>
          </p:cNvPr>
          <p:cNvGrpSpPr/>
          <p:nvPr/>
        </p:nvGrpSpPr>
        <p:grpSpPr>
          <a:xfrm rot="1786145">
            <a:off x="8288121" y="679631"/>
            <a:ext cx="525701" cy="382078"/>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8"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29" name="TextBox 28"/>
          <p:cNvSpPr txBox="1"/>
          <p:nvPr/>
        </p:nvSpPr>
        <p:spPr>
          <a:xfrm>
            <a:off x="8708358" y="713658"/>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30" name="TextBox 29"/>
          <p:cNvSpPr txBox="1"/>
          <p:nvPr/>
        </p:nvSpPr>
        <p:spPr>
          <a:xfrm>
            <a:off x="8455819" y="903894"/>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31" name="TextBox 30"/>
          <p:cNvSpPr txBox="1"/>
          <p:nvPr/>
        </p:nvSpPr>
        <p:spPr>
          <a:xfrm>
            <a:off x="8110094" y="741837"/>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32" name="TextBox 31"/>
          <p:cNvSpPr txBox="1"/>
          <p:nvPr/>
        </p:nvSpPr>
        <p:spPr>
          <a:xfrm>
            <a:off x="8393943" y="528989"/>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Tree>
    <p:extLst>
      <p:ext uri="{BB962C8B-B14F-4D97-AF65-F5344CB8AC3E}">
        <p14:creationId xmlns:p14="http://schemas.microsoft.com/office/powerpoint/2010/main" val="1280260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9" fill="hold" display="0">
                  <p:stCondLst>
                    <p:cond delay="indefinite"/>
                  </p:stCondLst>
                  <p:endCondLst>
                    <p:cond evt="onStopAudio" delay="0">
                      <p:tgtEl>
                        <p:sldTgt/>
                      </p:tgtEl>
                    </p:cond>
                  </p:endCondLst>
                </p:cTn>
                <p:tgtEl>
                  <p:spTgt spid="10"/>
                </p:tgtEl>
              </p:cMediaNode>
            </p:audio>
            <p:audio>
              <p:cMediaNode vol="80000">
                <p:cTn id="30" fill="hold" display="0">
                  <p:stCondLst>
                    <p:cond delay="indefinite"/>
                  </p:stCondLst>
                  <p:endCondLst>
                    <p:cond evt="onStopAudio" delay="0">
                      <p:tgtEl>
                        <p:sldTgt/>
                      </p:tgtEl>
                    </p:cond>
                  </p:endCondLst>
                </p:cTn>
                <p:tgtEl>
                  <p:spTgt spid="11"/>
                </p:tgtEl>
              </p:cMediaNode>
            </p:audio>
            <p:audio>
              <p:cMediaNode vol="80000">
                <p:cTn id="31" fill="hold" display="0">
                  <p:stCondLst>
                    <p:cond delay="indefinite"/>
                  </p:stCondLst>
                  <p:endCondLst>
                    <p:cond evt="onStopAudio" delay="0">
                      <p:tgtEl>
                        <p:sldTgt/>
                      </p:tgtEl>
                    </p:cond>
                  </p:endCondLst>
                </p:cTn>
                <p:tgtEl>
                  <p:spTgt spid="12"/>
                </p:tgtEl>
              </p:cMediaNode>
            </p:audio>
            <p:audio>
              <p:cMediaNode vol="80000">
                <p:cTn id="32" fill="hold" display="0">
                  <p:stCondLst>
                    <p:cond delay="indefinite"/>
                  </p:stCondLst>
                  <p:endCondLst>
                    <p:cond evt="onStopAudio" delay="0">
                      <p:tgtEl>
                        <p:sldTgt/>
                      </p:tgtEl>
                    </p:cond>
                  </p:endCondLst>
                </p:cTn>
                <p:tgtEl>
                  <p:spTgt spid="13"/>
                </p:tgtEl>
              </p:cMediaNode>
            </p:audio>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8091" fill="hold"/>
                                        <p:tgtEl>
                                          <p:spTgt spid="10"/>
                                        </p:tgtEl>
                                      </p:cBhvr>
                                    </p:cmd>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 presetClass="mediacall" presetSubtype="0" fill="hold" nodeType="withEffect">
                                  <p:stCondLst>
                                    <p:cond delay="0"/>
                                  </p:stCondLst>
                                  <p:childTnLst>
                                    <p:cmd type="call" cmd="playFrom(0.0)">
                                      <p:cBhvr>
                                        <p:cTn id="57" dur="8158" fill="hold"/>
                                        <p:tgtEl>
                                          <p:spTgt spid="13"/>
                                        </p:tgtEl>
                                      </p:cBhvr>
                                    </p:cmd>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withEffect">
                                  <p:stCondLst>
                                    <p:cond delay="0"/>
                                  </p:stCondLst>
                                  <p:childTnLst>
                                    <p:cmd type="call" cmd="playFrom(0.0)">
                                      <p:cBhvr>
                                        <p:cTn id="62" dur="8158" fill="hold"/>
                                        <p:tgtEl>
                                          <p:spTgt spid="12"/>
                                        </p:tgtEl>
                                      </p:cBhvr>
                                    </p:cmd>
                                  </p:childTnLst>
                                </p:cTn>
                              </p:par>
                              <p:par>
                                <p:cTn id="63" presetID="10"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 presetClass="mediacall" presetSubtype="0" fill="hold" nodeType="withEffect">
                                  <p:stCondLst>
                                    <p:cond delay="0"/>
                                  </p:stCondLst>
                                  <p:childTnLst>
                                    <p:cmd type="call" cmd="playFrom(0.0)">
                                      <p:cBhvr>
                                        <p:cTn id="73" dur="8158" fill="hold"/>
                                        <p:tgtEl>
                                          <p:spTgt spid="11"/>
                                        </p:tgtEl>
                                      </p:cBhvr>
                                    </p:cmd>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6"/>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3000" fill="hold"/>
                                        <p:tgtEl>
                                          <p:spTgt spid="21"/>
                                        </p:tgtEl>
                                        <p:attrNameLst>
                                          <p:attrName>ppt_w</p:attrName>
                                        </p:attrNameLst>
                                      </p:cBhvr>
                                      <p:tavLst>
                                        <p:tav tm="0">
                                          <p:val>
                                            <p:fltVal val="0"/>
                                          </p:val>
                                        </p:tav>
                                        <p:tav tm="100000">
                                          <p:val>
                                            <p:strVal val="#ppt_w"/>
                                          </p:val>
                                        </p:tav>
                                      </p:tavLst>
                                    </p:anim>
                                    <p:anim calcmode="lin" valueType="num">
                                      <p:cBhvr>
                                        <p:cTn id="83" dur="3000" fill="hold"/>
                                        <p:tgtEl>
                                          <p:spTgt spid="21"/>
                                        </p:tgtEl>
                                        <p:attrNameLst>
                                          <p:attrName>ppt_h</p:attrName>
                                        </p:attrNameLst>
                                      </p:cBhvr>
                                      <p:tavLst>
                                        <p:tav tm="0">
                                          <p:val>
                                            <p:fltVal val="0"/>
                                          </p:val>
                                        </p:tav>
                                        <p:tav tm="100000">
                                          <p:val>
                                            <p:strVal val="#ppt_h"/>
                                          </p:val>
                                        </p:tav>
                                      </p:tavLst>
                                    </p:anim>
                                    <p:animEffect transition="in" filter="fade">
                                      <p:cBhvr>
                                        <p:cTn id="84" dur="3000"/>
                                        <p:tgtEl>
                                          <p:spTgt spid="21"/>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678873" y="88376"/>
            <a:ext cx="7031182" cy="15911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928254" y="147466"/>
            <a:ext cx="6477000" cy="1200329"/>
          </a:xfrm>
          <a:prstGeom prst="rect">
            <a:avLst/>
          </a:prstGeom>
          <a:noFill/>
        </p:spPr>
        <p:txBody>
          <a:bodyPr wrap="square" rtlCol="0">
            <a:spAutoFit/>
          </a:bodyPr>
          <a:lstStyle/>
          <a:p>
            <a:pPr algn="just">
              <a:spcBef>
                <a:spcPts val="300"/>
              </a:spcBef>
              <a:spcAft>
                <a:spcPts val="0"/>
              </a:spcAft>
            </a:pPr>
            <a:r>
              <a:rPr lang="en-US" sz="2400" dirty="0" err="1">
                <a:solidFill>
                  <a:srgbClr val="FF0000"/>
                </a:solidFill>
                <a:latin typeface="Times New Roman"/>
                <a:ea typeface="Times New Roman"/>
              </a:rPr>
              <a:t>Hoạt</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động</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có</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mục</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đích</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có</a:t>
            </a:r>
            <a:r>
              <a:rPr lang="en-US" sz="2400" dirty="0">
                <a:solidFill>
                  <a:srgbClr val="FF0000"/>
                </a:solidFill>
                <a:latin typeface="Times New Roman"/>
                <a:ea typeface="Times New Roman"/>
              </a:rPr>
              <a:t> ý </a:t>
            </a:r>
            <a:r>
              <a:rPr lang="en-US" sz="2400" dirty="0" err="1">
                <a:solidFill>
                  <a:srgbClr val="FF0000"/>
                </a:solidFill>
                <a:latin typeface="Times New Roman"/>
                <a:ea typeface="Times New Roman"/>
              </a:rPr>
              <a:t>thức</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của</a:t>
            </a:r>
            <a:r>
              <a:rPr lang="en-US" sz="2400" dirty="0">
                <a:solidFill>
                  <a:srgbClr val="FF0000"/>
                </a:solidFill>
                <a:latin typeface="Times New Roman"/>
                <a:ea typeface="Times New Roman"/>
              </a:rPr>
              <a:t> con </a:t>
            </a:r>
            <a:r>
              <a:rPr lang="en-US" sz="2400" dirty="0" err="1">
                <a:solidFill>
                  <a:srgbClr val="FF0000"/>
                </a:solidFill>
                <a:latin typeface="Times New Roman"/>
                <a:ea typeface="Times New Roman"/>
              </a:rPr>
              <a:t>người</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nhằm</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tạo</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ra</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các</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sản</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phẩm</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phục</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vụ</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cho</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các</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nhu</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cầu</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của</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đời</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sống</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xã</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hội</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là</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nội</a:t>
            </a:r>
            <a:r>
              <a:rPr lang="en-US" sz="2400" dirty="0">
                <a:solidFill>
                  <a:srgbClr val="FF0000"/>
                </a:solidFill>
                <a:latin typeface="Times New Roman"/>
                <a:ea typeface="Times New Roman"/>
              </a:rPr>
              <a:t> dung </a:t>
            </a:r>
            <a:r>
              <a:rPr lang="en-US" sz="2400" dirty="0" err="1">
                <a:solidFill>
                  <a:srgbClr val="FF0000"/>
                </a:solidFill>
                <a:latin typeface="Times New Roman"/>
                <a:ea typeface="Times New Roman"/>
              </a:rPr>
              <a:t>của</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khái</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niệm</a:t>
            </a:r>
            <a:endParaRPr lang="en-US" sz="2000" dirty="0">
              <a:effectLst/>
              <a:latin typeface="Times New Roman"/>
              <a:ea typeface="Times New Roman"/>
            </a:endParaRPr>
          </a:p>
        </p:txBody>
      </p:sp>
      <p:sp>
        <p:nvSpPr>
          <p:cNvPr id="4" name="TextBox 3"/>
          <p:cNvSpPr txBox="1"/>
          <p:nvPr/>
        </p:nvSpPr>
        <p:spPr>
          <a:xfrm>
            <a:off x="457200" y="2461370"/>
            <a:ext cx="25908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smtClean="0">
                <a:solidFill>
                  <a:srgbClr val="FF0000"/>
                </a:solidFill>
                <a:latin typeface="Times New Roman"/>
                <a:ea typeface="Times New Roman"/>
              </a:rPr>
              <a:t>B. </a:t>
            </a:r>
            <a:r>
              <a:rPr lang="en-US" sz="3200" dirty="0" err="1" smtClean="0">
                <a:solidFill>
                  <a:srgbClr val="FF0000"/>
                </a:solidFill>
                <a:latin typeface="Times New Roman"/>
                <a:ea typeface="Times New Roman"/>
              </a:rPr>
              <a:t>lao</a:t>
            </a:r>
            <a:r>
              <a:rPr lang="en-US" sz="3200" dirty="0" smtClean="0">
                <a:solidFill>
                  <a:srgbClr val="FF0000"/>
                </a:solidFill>
                <a:latin typeface="Times New Roman"/>
                <a:ea typeface="Times New Roman"/>
              </a:rPr>
              <a:t> </a:t>
            </a:r>
            <a:r>
              <a:rPr lang="en-US" sz="3200" dirty="0" err="1">
                <a:solidFill>
                  <a:srgbClr val="FF0000"/>
                </a:solidFill>
                <a:latin typeface="Times New Roman"/>
                <a:ea typeface="Times New Roman"/>
              </a:rPr>
              <a:t>động</a:t>
            </a:r>
            <a:r>
              <a:rPr lang="en-US" sz="3200" dirty="0">
                <a:solidFill>
                  <a:srgbClr val="FF0000"/>
                </a:solidFill>
                <a:latin typeface="Times New Roman"/>
                <a:ea typeface="Times New Roman"/>
              </a:rPr>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457200" y="3943408"/>
            <a:ext cx="25908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smtClean="0">
                <a:solidFill>
                  <a:srgbClr val="FF0000"/>
                </a:solidFill>
                <a:latin typeface="Times New Roman"/>
                <a:ea typeface="Times New Roman"/>
              </a:rPr>
              <a:t>D. </a:t>
            </a:r>
            <a:r>
              <a:rPr lang="en-US" sz="3200" dirty="0" err="1" smtClean="0">
                <a:solidFill>
                  <a:srgbClr val="FF0000"/>
                </a:solidFill>
                <a:latin typeface="Times New Roman"/>
                <a:ea typeface="Times New Roman"/>
              </a:rPr>
              <a:t>cung</a:t>
            </a:r>
            <a:r>
              <a:rPr lang="en-US" sz="3200" dirty="0" smtClean="0">
                <a:solidFill>
                  <a:srgbClr val="FF0000"/>
                </a:solidFill>
                <a:latin typeface="Times New Roman"/>
                <a:ea typeface="Times New Roman"/>
              </a:rPr>
              <a:t> </a:t>
            </a:r>
            <a:r>
              <a:rPr lang="en-US" sz="3200" dirty="0" err="1">
                <a:solidFill>
                  <a:srgbClr val="FF0000"/>
                </a:solidFill>
                <a:latin typeface="Times New Roman"/>
                <a:ea typeface="Times New Roman"/>
              </a:rPr>
              <a:t>cầu</a:t>
            </a:r>
            <a:r>
              <a:rPr lang="en-US" sz="3200" dirty="0">
                <a:solidFill>
                  <a:srgbClr val="FF0000"/>
                </a:solidFill>
                <a:latin typeface="Times New Roman"/>
                <a:ea typeface="Times New Roman"/>
              </a:rPr>
              <a:t>.</a:t>
            </a:r>
            <a:endParaRPr lang="en-US" sz="3200" dirty="0">
              <a:solidFill>
                <a:prstClr val="black"/>
              </a:solidFill>
              <a:latin typeface="Times New Roman" pitchFamily="18" charset="0"/>
              <a:cs typeface="Times New Roman" pitchFamily="18" charset="0"/>
            </a:endParaRPr>
          </a:p>
        </p:txBody>
      </p:sp>
      <p:sp>
        <p:nvSpPr>
          <p:cNvPr id="7" name="TextBox 6"/>
          <p:cNvSpPr txBox="1"/>
          <p:nvPr/>
        </p:nvSpPr>
        <p:spPr>
          <a:xfrm>
            <a:off x="457200" y="3200458"/>
            <a:ext cx="25908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smtClean="0">
                <a:solidFill>
                  <a:srgbClr val="FF0000"/>
                </a:solidFill>
                <a:latin typeface="Times New Roman"/>
                <a:ea typeface="Times New Roman"/>
              </a:rPr>
              <a:t>C. </a:t>
            </a:r>
            <a:r>
              <a:rPr lang="en-US" sz="3200" dirty="0" err="1" smtClean="0">
                <a:solidFill>
                  <a:srgbClr val="FF0000"/>
                </a:solidFill>
                <a:latin typeface="Times New Roman"/>
                <a:ea typeface="Times New Roman"/>
              </a:rPr>
              <a:t>thất</a:t>
            </a:r>
            <a:r>
              <a:rPr lang="en-US" sz="3200" dirty="0" smtClean="0">
                <a:solidFill>
                  <a:srgbClr val="FF0000"/>
                </a:solidFill>
                <a:latin typeface="Times New Roman"/>
                <a:ea typeface="Times New Roman"/>
              </a:rPr>
              <a:t> </a:t>
            </a:r>
            <a:r>
              <a:rPr lang="en-US" sz="3200" dirty="0" err="1">
                <a:solidFill>
                  <a:srgbClr val="FF0000"/>
                </a:solidFill>
                <a:latin typeface="Times New Roman"/>
                <a:ea typeface="Times New Roman"/>
              </a:rPr>
              <a:t>nghiệp</a:t>
            </a:r>
            <a:r>
              <a:rPr lang="en-US" sz="3200" dirty="0">
                <a:solidFill>
                  <a:srgbClr val="FF0000"/>
                </a:solidFill>
                <a:latin typeface="Times New Roman"/>
                <a:ea typeface="Times New Roman"/>
              </a:rPr>
              <a:t>.</a:t>
            </a:r>
            <a:endParaRPr lang="en-US" sz="3200" dirty="0">
              <a:solidFill>
                <a:prstClr val="black"/>
              </a:solidFill>
              <a:latin typeface="Times New Roman" pitchFamily="18" charset="0"/>
              <a:cs typeface="Times New Roman" pitchFamily="18" charset="0"/>
            </a:endParaRPr>
          </a:p>
        </p:txBody>
      </p:sp>
      <p:sp>
        <p:nvSpPr>
          <p:cNvPr id="8" name="TextBox 7"/>
          <p:cNvSpPr txBox="1"/>
          <p:nvPr/>
        </p:nvSpPr>
        <p:spPr>
          <a:xfrm>
            <a:off x="457200" y="1819827"/>
            <a:ext cx="25908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smtClean="0">
                <a:solidFill>
                  <a:srgbClr val="FF0000"/>
                </a:solidFill>
                <a:latin typeface="Times New Roman"/>
                <a:ea typeface="Times New Roman"/>
              </a:rPr>
              <a:t>A. </a:t>
            </a:r>
            <a:r>
              <a:rPr lang="en-US" sz="3200" dirty="0" err="1" smtClean="0">
                <a:solidFill>
                  <a:srgbClr val="FF0000"/>
                </a:solidFill>
                <a:latin typeface="Times New Roman"/>
                <a:ea typeface="Times New Roman"/>
              </a:rPr>
              <a:t>cạnh</a:t>
            </a:r>
            <a:r>
              <a:rPr lang="en-US" sz="3200" dirty="0" smtClean="0">
                <a:solidFill>
                  <a:srgbClr val="FF0000"/>
                </a:solidFill>
                <a:latin typeface="Times New Roman"/>
                <a:ea typeface="Times New Roman"/>
              </a:rPr>
              <a:t> </a:t>
            </a:r>
            <a:r>
              <a:rPr lang="en-US" sz="3200" dirty="0" err="1">
                <a:solidFill>
                  <a:srgbClr val="FF0000"/>
                </a:solidFill>
                <a:latin typeface="Times New Roman"/>
                <a:ea typeface="Times New Roman"/>
              </a:rPr>
              <a:t>tranh</a:t>
            </a:r>
            <a:r>
              <a:rPr lang="en-US" sz="3200" dirty="0">
                <a:solidFill>
                  <a:srgbClr val="FF0000"/>
                </a:solidFill>
                <a:latin typeface="Times New Roman"/>
                <a:ea typeface="Times New Roman"/>
              </a:rPr>
              <a:t>.</a:t>
            </a:r>
            <a:endParaRPr lang="en-US" sz="32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40981" y="88322"/>
            <a:ext cx="609600" cy="4572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0981" y="990815"/>
            <a:ext cx="609600" cy="4572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334054" y="2772422"/>
            <a:ext cx="609600" cy="4572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4330" y="1759351"/>
            <a:ext cx="609600" cy="457200"/>
          </a:xfrm>
          <a:prstGeom prst="rect">
            <a:avLst/>
          </a:prstGeom>
        </p:spPr>
      </p:pic>
      <p:sp>
        <p:nvSpPr>
          <p:cNvPr id="16" name="Cloud 15"/>
          <p:cNvSpPr/>
          <p:nvPr/>
        </p:nvSpPr>
        <p:spPr>
          <a:xfrm>
            <a:off x="4038600" y="2216557"/>
            <a:ext cx="3505200" cy="1648040"/>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4829464" y="2597065"/>
            <a:ext cx="1752600" cy="1077218"/>
          </a:xfrm>
          <a:prstGeom prst="rect">
            <a:avLst/>
          </a:prstGeom>
          <a:noFill/>
        </p:spPr>
        <p:txBody>
          <a:bodyPr wrap="square" rtlCol="0">
            <a:spAutoFit/>
          </a:bodyPr>
          <a:lstStyle/>
          <a:p>
            <a:r>
              <a:rPr lang="en-US" sz="3200" dirty="0" smtClean="0">
                <a:solidFill>
                  <a:prstClr val="black"/>
                </a:solidFill>
                <a:latin typeface="Times New Roman" pitchFamily="18" charset="0"/>
                <a:cs typeface="Times New Roman" pitchFamily="18" charset="0"/>
              </a:rPr>
              <a:t>CHÚC MỪNG</a:t>
            </a:r>
            <a:endParaRPr lang="en-US" sz="3200" dirty="0">
              <a:solidFill>
                <a:prstClr val="black"/>
              </a:solidFill>
              <a:latin typeface="Times New Roman" pitchFamily="18" charset="0"/>
              <a:cs typeface="Times New Roman" pitchFamily="18" charset="0"/>
            </a:endParaRP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 y="2922546"/>
            <a:ext cx="1233055" cy="942051"/>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2346" y="3890773"/>
            <a:ext cx="1233055" cy="942051"/>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21531" y="1568091"/>
            <a:ext cx="1233055" cy="942051"/>
          </a:xfrm>
          <a:prstGeom prst="rect">
            <a:avLst/>
          </a:prstGeom>
        </p:spPr>
      </p:pic>
      <p:pic>
        <p:nvPicPr>
          <p:cNvPr id="21" name="q2">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7885564" y="4197660"/>
            <a:ext cx="1293121" cy="912884"/>
          </a:xfrm>
          <a:prstGeom prst="rect">
            <a:avLst/>
          </a:prstGeom>
        </p:spPr>
      </p:pic>
      <p:grpSp>
        <p:nvGrpSpPr>
          <p:cNvPr id="22" name="times up"/>
          <p:cNvGrpSpPr/>
          <p:nvPr/>
        </p:nvGrpSpPr>
        <p:grpSpPr>
          <a:xfrm>
            <a:off x="7861408" y="1354431"/>
            <a:ext cx="1205624" cy="271829"/>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8176522" y="40775"/>
            <a:ext cx="548204"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76253" y="269010"/>
            <a:ext cx="1370670" cy="1024742"/>
          </a:xfrm>
          <a:prstGeom prst="rect">
            <a:avLst/>
          </a:prstGeom>
        </p:spPr>
      </p:pic>
      <p:grpSp>
        <p:nvGrpSpPr>
          <p:cNvPr id="27" name="Clock hand spin">
            <a:extLst>
              <a:ext uri="{FF2B5EF4-FFF2-40B4-BE49-F238E27FC236}">
                <a16:creationId xmlns:a16="http://schemas.microsoft.com/office/drawing/2014/main" xmlns="" id="{BB0445D5-A6E5-40E7-BBDD-5E3EFA13BDED}"/>
              </a:ext>
            </a:extLst>
          </p:cNvPr>
          <p:cNvGrpSpPr/>
          <p:nvPr/>
        </p:nvGrpSpPr>
        <p:grpSpPr>
          <a:xfrm rot="1786145">
            <a:off x="8198787" y="702086"/>
            <a:ext cx="525701" cy="382078"/>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8619024" y="736116"/>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31" name="TextBox 30"/>
          <p:cNvSpPr txBox="1"/>
          <p:nvPr/>
        </p:nvSpPr>
        <p:spPr>
          <a:xfrm>
            <a:off x="8366485" y="926350"/>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32" name="TextBox 31"/>
          <p:cNvSpPr txBox="1"/>
          <p:nvPr/>
        </p:nvSpPr>
        <p:spPr>
          <a:xfrm>
            <a:off x="8020759" y="764292"/>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33" name="TextBox 32"/>
          <p:cNvSpPr txBox="1"/>
          <p:nvPr/>
        </p:nvSpPr>
        <p:spPr>
          <a:xfrm>
            <a:off x="8304609" y="551400"/>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Tree>
    <p:extLst>
      <p:ext uri="{BB962C8B-B14F-4D97-AF65-F5344CB8AC3E}">
        <p14:creationId xmlns:p14="http://schemas.microsoft.com/office/powerpoint/2010/main" val="3809020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16000" r="-16000"/>
          </a:stretch>
        </a:blipFill>
        <a:effectLst/>
      </p:bgPr>
    </p:bg>
    <p:spTree>
      <p:nvGrpSpPr>
        <p:cNvPr id="1" name=""/>
        <p:cNvGrpSpPr/>
        <p:nvPr/>
      </p:nvGrpSpPr>
      <p:grpSpPr>
        <a:xfrm>
          <a:off x="0" y="0"/>
          <a:ext cx="0" cy="0"/>
          <a:chOff x="0" y="0"/>
          <a:chExt cx="0" cy="0"/>
        </a:xfrm>
      </p:grpSpPr>
      <p:sp>
        <p:nvSpPr>
          <p:cNvPr id="2" name="Rounded Rectangle 1"/>
          <p:cNvSpPr/>
          <p:nvPr/>
        </p:nvSpPr>
        <p:spPr>
          <a:xfrm>
            <a:off x="762001" y="228600"/>
            <a:ext cx="5832764" cy="10858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black"/>
              </a:solidFill>
            </a:endParaRPr>
          </a:p>
        </p:txBody>
      </p:sp>
      <p:sp>
        <p:nvSpPr>
          <p:cNvPr id="3" name="TextBox 2"/>
          <p:cNvSpPr txBox="1"/>
          <p:nvPr/>
        </p:nvSpPr>
        <p:spPr>
          <a:xfrm>
            <a:off x="1066800" y="350957"/>
            <a:ext cx="5105400" cy="1077218"/>
          </a:xfrm>
          <a:prstGeom prst="rect">
            <a:avLst/>
          </a:prstGeom>
          <a:noFill/>
        </p:spPr>
        <p:txBody>
          <a:bodyPr wrap="square" rtlCol="0">
            <a:spAutoFit/>
          </a:bodyPr>
          <a:lstStyle/>
          <a:p>
            <a:r>
              <a:rPr lang="en-US" sz="3200" dirty="0" err="1" smtClean="0">
                <a:solidFill>
                  <a:prstClr val="black"/>
                </a:solidFill>
                <a:latin typeface="Times New Roman" pitchFamily="18" charset="0"/>
                <a:cs typeface="Times New Roman" pitchFamily="18" charset="0"/>
              </a:rPr>
              <a:t>Lực</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lượng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lao</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động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là</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một</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bộ</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phận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của</a:t>
            </a:r>
            <a:r>
              <a:rPr lang="en-US" sz="3200" dirty="0" smtClean="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p:txBody>
      </p:sp>
      <p:sp>
        <p:nvSpPr>
          <p:cNvPr id="4" name="TextBox 3"/>
          <p:cNvSpPr txBox="1"/>
          <p:nvPr/>
        </p:nvSpPr>
        <p:spPr>
          <a:xfrm>
            <a:off x="457200" y="3285435"/>
            <a:ext cx="25908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dân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số</a:t>
            </a:r>
            <a:r>
              <a:rPr lang="en-US" sz="3200" dirty="0" smtClean="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457200" y="3943408"/>
            <a:ext cx="25908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smtClean="0">
                <a:solidFill>
                  <a:prstClr val="black"/>
                </a:solidFill>
                <a:latin typeface="Times New Roman" pitchFamily="18" charset="0"/>
                <a:cs typeface="Times New Roman" pitchFamily="18" charset="0"/>
              </a:rPr>
              <a:t>D: </a:t>
            </a:r>
            <a:r>
              <a:rPr lang="en-US" sz="3200" dirty="0" err="1" smtClean="0">
                <a:solidFill>
                  <a:prstClr val="black"/>
                </a:solidFill>
                <a:latin typeface="Times New Roman" pitchFamily="18" charset="0"/>
                <a:cs typeface="Times New Roman" pitchFamily="18" charset="0"/>
              </a:rPr>
              <a:t>toàn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cầu</a:t>
            </a:r>
            <a:endParaRPr lang="en-US" sz="3200" dirty="0">
              <a:solidFill>
                <a:prstClr val="black"/>
              </a:solidFill>
              <a:latin typeface="Times New Roman" pitchFamily="18" charset="0"/>
              <a:cs typeface="Times New Roman" pitchFamily="18" charset="0"/>
            </a:endParaRPr>
          </a:p>
        </p:txBody>
      </p:sp>
      <p:sp>
        <p:nvSpPr>
          <p:cNvPr id="7" name="TextBox 6"/>
          <p:cNvSpPr txBox="1"/>
          <p:nvPr/>
        </p:nvSpPr>
        <p:spPr>
          <a:xfrm>
            <a:off x="457200" y="1658175"/>
            <a:ext cx="25908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quốc</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gia</a:t>
            </a:r>
            <a:endParaRPr lang="en-US" sz="3200" dirty="0">
              <a:solidFill>
                <a:prstClr val="black"/>
              </a:solidFill>
              <a:latin typeface="Times New Roman" pitchFamily="18" charset="0"/>
              <a:cs typeface="Times New Roman" pitchFamily="18" charset="0"/>
            </a:endParaRPr>
          </a:p>
        </p:txBody>
      </p:sp>
      <p:sp>
        <p:nvSpPr>
          <p:cNvPr id="8" name="TextBox 7"/>
          <p:cNvSpPr txBox="1"/>
          <p:nvPr/>
        </p:nvSpPr>
        <p:spPr>
          <a:xfrm>
            <a:off x="457200" y="2553142"/>
            <a:ext cx="25908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smtClean="0">
                <a:solidFill>
                  <a:prstClr val="black"/>
                </a:solidFill>
                <a:latin typeface="Times New Roman" pitchFamily="18" charset="0"/>
                <a:cs typeface="Times New Roman" pitchFamily="18" charset="0"/>
              </a:rPr>
              <a:t>địa</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phương</a:t>
            </a:r>
            <a:endParaRPr lang="en-US" sz="32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40981" y="88322"/>
            <a:ext cx="609600" cy="4572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0981" y="990815"/>
            <a:ext cx="609600" cy="4572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334054" y="2772422"/>
            <a:ext cx="609600" cy="4572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4330" y="1759351"/>
            <a:ext cx="609600" cy="457200"/>
          </a:xfrm>
          <a:prstGeom prst="rect">
            <a:avLst/>
          </a:prstGeom>
        </p:spPr>
      </p:pic>
      <p:sp>
        <p:nvSpPr>
          <p:cNvPr id="16" name="Cloud 15"/>
          <p:cNvSpPr/>
          <p:nvPr/>
        </p:nvSpPr>
        <p:spPr>
          <a:xfrm>
            <a:off x="3754582" y="1822436"/>
            <a:ext cx="3505200" cy="1648040"/>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4724400" y="2149174"/>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66255" y="1337267"/>
            <a:ext cx="1233055" cy="942051"/>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242455" y="3777023"/>
            <a:ext cx="1233055" cy="942051"/>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66255" y="2301398"/>
            <a:ext cx="1233055" cy="942051"/>
          </a:xfrm>
          <a:prstGeom prst="rect">
            <a:avLst/>
          </a:prstGeom>
        </p:spPr>
      </p:pic>
      <p:pic>
        <p:nvPicPr>
          <p:cNvPr id="21" name="q3">
            <a:hlinkClick r:id="rId12" action="ppaction://hlinksldjump"/>
          </p:cNvPr>
          <p:cNvPicPr>
            <a:picLocks noChangeAspect="1"/>
          </p:cNvPicPr>
          <p:nvPr/>
        </p:nvPicPr>
        <p:blipFill rotWithShape="1">
          <a:blip r:embed="rId13"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7905420" y="4162640"/>
            <a:ext cx="1238580" cy="949419"/>
          </a:xfrm>
          <a:prstGeom prst="rect">
            <a:avLst/>
          </a:prstGeom>
        </p:spPr>
      </p:pic>
      <p:grpSp>
        <p:nvGrpSpPr>
          <p:cNvPr id="22" name="times up"/>
          <p:cNvGrpSpPr/>
          <p:nvPr/>
        </p:nvGrpSpPr>
        <p:grpSpPr>
          <a:xfrm>
            <a:off x="7858483" y="1337274"/>
            <a:ext cx="1205624" cy="271829"/>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8173597" y="23612"/>
            <a:ext cx="548204"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3330" y="251847"/>
            <a:ext cx="1370670" cy="1024742"/>
          </a:xfrm>
          <a:prstGeom prst="rect">
            <a:avLst/>
          </a:prstGeom>
        </p:spPr>
      </p:pic>
      <p:grpSp>
        <p:nvGrpSpPr>
          <p:cNvPr id="27" name="Clock hand spin">
            <a:extLst>
              <a:ext uri="{FF2B5EF4-FFF2-40B4-BE49-F238E27FC236}">
                <a16:creationId xmlns:a16="http://schemas.microsoft.com/office/drawing/2014/main" xmlns="" id="{BB0445D5-A6E5-40E7-BBDD-5E3EFA13BDED}"/>
              </a:ext>
            </a:extLst>
          </p:cNvPr>
          <p:cNvGrpSpPr/>
          <p:nvPr/>
        </p:nvGrpSpPr>
        <p:grpSpPr>
          <a:xfrm rot="1786145">
            <a:off x="8195864" y="684923"/>
            <a:ext cx="525701" cy="382078"/>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8616102" y="718953"/>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31" name="TextBox 30"/>
          <p:cNvSpPr txBox="1"/>
          <p:nvPr/>
        </p:nvSpPr>
        <p:spPr>
          <a:xfrm>
            <a:off x="8363562" y="909187"/>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32" name="TextBox 31"/>
          <p:cNvSpPr txBox="1"/>
          <p:nvPr/>
        </p:nvSpPr>
        <p:spPr>
          <a:xfrm>
            <a:off x="8017837" y="747129"/>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33" name="TextBox 32"/>
          <p:cNvSpPr txBox="1"/>
          <p:nvPr/>
        </p:nvSpPr>
        <p:spPr>
          <a:xfrm>
            <a:off x="8301686" y="534286"/>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Tree>
    <p:extLst>
      <p:ext uri="{BB962C8B-B14F-4D97-AF65-F5344CB8AC3E}">
        <p14:creationId xmlns:p14="http://schemas.microsoft.com/office/powerpoint/2010/main" val="3809020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2000" r="-2000"/>
          </a:stretch>
        </a:blipFill>
        <a:effectLst/>
      </p:bgPr>
    </p:bg>
    <p:spTree>
      <p:nvGrpSpPr>
        <p:cNvPr id="1" name=""/>
        <p:cNvGrpSpPr/>
        <p:nvPr/>
      </p:nvGrpSpPr>
      <p:grpSpPr>
        <a:xfrm>
          <a:off x="0" y="0"/>
          <a:ext cx="0" cy="0"/>
          <a:chOff x="0" y="0"/>
          <a:chExt cx="0" cy="0"/>
        </a:xfrm>
      </p:grpSpPr>
      <p:sp>
        <p:nvSpPr>
          <p:cNvPr id="2" name="Rounded Rectangle 1"/>
          <p:cNvSpPr/>
          <p:nvPr/>
        </p:nvSpPr>
        <p:spPr>
          <a:xfrm>
            <a:off x="1143000" y="228651"/>
            <a:ext cx="5791200" cy="14087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050">
              <a:solidFill>
                <a:prstClr val="black"/>
              </a:solidFill>
            </a:endParaRPr>
          </a:p>
        </p:txBody>
      </p:sp>
      <p:sp>
        <p:nvSpPr>
          <p:cNvPr id="3" name="TextBox 2"/>
          <p:cNvSpPr txBox="1"/>
          <p:nvPr/>
        </p:nvSpPr>
        <p:spPr>
          <a:xfrm>
            <a:off x="1357746" y="297263"/>
            <a:ext cx="5410200" cy="954107"/>
          </a:xfrm>
          <a:prstGeom prst="rect">
            <a:avLst/>
          </a:prstGeom>
          <a:noFill/>
        </p:spPr>
        <p:txBody>
          <a:bodyPr wrap="square" rtlCol="0">
            <a:spAutoFit/>
          </a:bodyPr>
          <a:lstStyle/>
          <a:p>
            <a:r>
              <a:rPr lang="en-US" sz="2800" dirty="0" err="1" smtClean="0">
                <a:solidFill>
                  <a:prstClr val="black"/>
                </a:solidFill>
                <a:latin typeface="Times New Roman" pitchFamily="18" charset="0"/>
                <a:cs typeface="Times New Roman" pitchFamily="18" charset="0"/>
              </a:rPr>
              <a:t>Bộ</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luật</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lao</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động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đang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có</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hiệu</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lực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pháp</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lí</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hiện</a:t>
            </a:r>
            <a:r>
              <a:rPr lang="en-US" sz="2800" dirty="0" smtClean="0">
                <a:solidFill>
                  <a:prstClr val="black"/>
                </a:solidFill>
                <a:latin typeface="Times New Roman" pitchFamily="18" charset="0"/>
                <a:cs typeface="Times New Roman" pitchFamily="18" charset="0"/>
              </a:rPr>
              <a:t> nay </a:t>
            </a:r>
            <a:r>
              <a:rPr lang="en-US" sz="2800" dirty="0" err="1" smtClean="0">
                <a:solidFill>
                  <a:prstClr val="black"/>
                </a:solidFill>
                <a:latin typeface="Times New Roman" pitchFamily="18" charset="0"/>
                <a:cs typeface="Times New Roman" pitchFamily="18" charset="0"/>
              </a:rPr>
              <a:t>năm</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bao</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nhiêu</a:t>
            </a:r>
            <a:r>
              <a:rPr lang="en-US" sz="2800" dirty="0">
                <a:solidFill>
                  <a:prstClr val="black"/>
                </a:solidFill>
                <a:latin typeface="Times New Roman" pitchFamily="18" charset="0"/>
                <a:cs typeface="Times New Roman" pitchFamily="18" charset="0"/>
              </a:rPr>
              <a:t>?</a:t>
            </a:r>
          </a:p>
        </p:txBody>
      </p:sp>
      <p:sp>
        <p:nvSpPr>
          <p:cNvPr id="4" name="TextBox 3"/>
          <p:cNvSpPr txBox="1"/>
          <p:nvPr/>
        </p:nvSpPr>
        <p:spPr>
          <a:xfrm>
            <a:off x="457200" y="1771708"/>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smtClean="0">
                <a:solidFill>
                  <a:prstClr val="black"/>
                </a:solidFill>
                <a:latin typeface="Times New Roman" pitchFamily="18" charset="0"/>
                <a:cs typeface="Times New Roman" pitchFamily="18" charset="0"/>
              </a:rPr>
              <a:t>2019 </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457200" y="3943408"/>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smtClean="0">
                <a:solidFill>
                  <a:prstClr val="black"/>
                </a:solidFill>
                <a:latin typeface="Times New Roman" pitchFamily="18" charset="0"/>
                <a:cs typeface="Times New Roman" pitchFamily="18" charset="0"/>
              </a:rPr>
              <a:t>2021</a:t>
            </a:r>
          </a:p>
        </p:txBody>
      </p:sp>
      <p:sp>
        <p:nvSpPr>
          <p:cNvPr id="7" name="TextBox 6"/>
          <p:cNvSpPr txBox="1"/>
          <p:nvPr/>
        </p:nvSpPr>
        <p:spPr>
          <a:xfrm>
            <a:off x="457200" y="3200458"/>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smtClean="0">
                <a:solidFill>
                  <a:prstClr val="black"/>
                </a:solidFill>
                <a:latin typeface="Times New Roman" pitchFamily="18" charset="0"/>
                <a:cs typeface="Times New Roman" pitchFamily="18" charset="0"/>
              </a:rPr>
              <a:t>2020 </a:t>
            </a:r>
            <a:endParaRPr lang="en-US" sz="3200" dirty="0">
              <a:solidFill>
                <a:prstClr val="black"/>
              </a:solidFill>
              <a:latin typeface="Times New Roman" pitchFamily="18" charset="0"/>
              <a:cs typeface="Times New Roman" pitchFamily="18" charset="0"/>
            </a:endParaRPr>
          </a:p>
        </p:txBody>
      </p:sp>
      <p:sp>
        <p:nvSpPr>
          <p:cNvPr id="8" name="TextBox 7"/>
          <p:cNvSpPr txBox="1"/>
          <p:nvPr/>
        </p:nvSpPr>
        <p:spPr>
          <a:xfrm>
            <a:off x="457200" y="2553142"/>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smtClean="0">
                <a:solidFill>
                  <a:prstClr val="black"/>
                </a:solidFill>
                <a:latin typeface="Times New Roman" pitchFamily="18" charset="0"/>
                <a:cs typeface="Times New Roman" pitchFamily="18" charset="0"/>
              </a:rPr>
              <a:t>2017</a:t>
            </a:r>
            <a:endParaRPr lang="en-US" sz="32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40981" y="88322"/>
            <a:ext cx="609600" cy="4572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0981" y="990815"/>
            <a:ext cx="609600" cy="4572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334054" y="2772422"/>
            <a:ext cx="609600" cy="4572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4330" y="1759351"/>
            <a:ext cx="609600" cy="457200"/>
          </a:xfrm>
          <a:prstGeom prst="rect">
            <a:avLst/>
          </a:prstGeom>
        </p:spPr>
      </p:pic>
      <p:sp>
        <p:nvSpPr>
          <p:cNvPr id="16" name="Cloud 15"/>
          <p:cNvSpPr/>
          <p:nvPr/>
        </p:nvSpPr>
        <p:spPr>
          <a:xfrm>
            <a:off x="3034146" y="1637388"/>
            <a:ext cx="3505200" cy="1648040"/>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4191000" y="2057400"/>
            <a:ext cx="1752600" cy="107721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25681" y="3036426"/>
            <a:ext cx="1233055" cy="942051"/>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2346" y="3881192"/>
            <a:ext cx="1233055" cy="942051"/>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35354" y="2258407"/>
            <a:ext cx="1233055" cy="942051"/>
          </a:xfrm>
          <a:prstGeom prst="rect">
            <a:avLst/>
          </a:prstGeom>
        </p:spPr>
      </p:pic>
      <p:pic>
        <p:nvPicPr>
          <p:cNvPr id="21" name="q4">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7781017" y="4057650"/>
            <a:ext cx="1363031" cy="1012764"/>
          </a:xfrm>
          <a:prstGeom prst="rect">
            <a:avLst/>
          </a:prstGeom>
        </p:spPr>
      </p:pic>
      <p:grpSp>
        <p:nvGrpSpPr>
          <p:cNvPr id="22" name="times up"/>
          <p:cNvGrpSpPr/>
          <p:nvPr/>
        </p:nvGrpSpPr>
        <p:grpSpPr>
          <a:xfrm>
            <a:off x="7781353" y="1314032"/>
            <a:ext cx="1205624" cy="271829"/>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8096467" y="368"/>
            <a:ext cx="548204"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96200" y="228601"/>
            <a:ext cx="1370670" cy="1024742"/>
          </a:xfrm>
          <a:prstGeom prst="rect">
            <a:avLst/>
          </a:prstGeom>
        </p:spPr>
      </p:pic>
      <p:grpSp>
        <p:nvGrpSpPr>
          <p:cNvPr id="27" name="Clock hand spin">
            <a:extLst>
              <a:ext uri="{FF2B5EF4-FFF2-40B4-BE49-F238E27FC236}">
                <a16:creationId xmlns:a16="http://schemas.microsoft.com/office/drawing/2014/main" xmlns="" id="{BB0445D5-A6E5-40E7-BBDD-5E3EFA13BDED}"/>
              </a:ext>
            </a:extLst>
          </p:cNvPr>
          <p:cNvGrpSpPr/>
          <p:nvPr/>
        </p:nvGrpSpPr>
        <p:grpSpPr>
          <a:xfrm rot="1786145">
            <a:off x="8118734" y="661679"/>
            <a:ext cx="525701" cy="382078"/>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8538972" y="695709"/>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31" name="TextBox 30"/>
          <p:cNvSpPr txBox="1"/>
          <p:nvPr/>
        </p:nvSpPr>
        <p:spPr>
          <a:xfrm>
            <a:off x="8286432" y="885943"/>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32" name="TextBox 31"/>
          <p:cNvSpPr txBox="1"/>
          <p:nvPr/>
        </p:nvSpPr>
        <p:spPr>
          <a:xfrm>
            <a:off x="7940694" y="723885"/>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33" name="TextBox 32"/>
          <p:cNvSpPr txBox="1"/>
          <p:nvPr/>
        </p:nvSpPr>
        <p:spPr>
          <a:xfrm>
            <a:off x="8224556" y="511042"/>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Tree>
    <p:extLst>
      <p:ext uri="{BB962C8B-B14F-4D97-AF65-F5344CB8AC3E}">
        <p14:creationId xmlns:p14="http://schemas.microsoft.com/office/powerpoint/2010/main" val="3809020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9000" r="-9000"/>
          </a:stretch>
        </a:blipFill>
        <a:effectLst/>
      </p:bgPr>
    </p:bg>
    <p:spTree>
      <p:nvGrpSpPr>
        <p:cNvPr id="1" name=""/>
        <p:cNvGrpSpPr/>
        <p:nvPr/>
      </p:nvGrpSpPr>
      <p:grpSpPr>
        <a:xfrm>
          <a:off x="0" y="0"/>
          <a:ext cx="0" cy="0"/>
          <a:chOff x="0" y="0"/>
          <a:chExt cx="0" cy="0"/>
        </a:xfrm>
      </p:grpSpPr>
      <p:sp>
        <p:nvSpPr>
          <p:cNvPr id="2" name="Rounded Rectangle 1"/>
          <p:cNvSpPr/>
          <p:nvPr/>
        </p:nvSpPr>
        <p:spPr>
          <a:xfrm>
            <a:off x="678888" y="228658"/>
            <a:ext cx="7076133" cy="121941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en-US" dirty="0">
              <a:solidFill>
                <a:prstClr val="black"/>
              </a:solidFill>
            </a:endParaRPr>
          </a:p>
        </p:txBody>
      </p:sp>
      <p:sp>
        <p:nvSpPr>
          <p:cNvPr id="3" name="TextBox 2"/>
          <p:cNvSpPr txBox="1"/>
          <p:nvPr/>
        </p:nvSpPr>
        <p:spPr>
          <a:xfrm>
            <a:off x="838200" y="266810"/>
            <a:ext cx="6705600" cy="954107"/>
          </a:xfrm>
          <a:prstGeom prst="rect">
            <a:avLst/>
          </a:prstGeom>
          <a:noFill/>
        </p:spPr>
        <p:txBody>
          <a:bodyPr wrap="square" rtlCol="0">
            <a:spAutoFit/>
          </a:bodyPr>
          <a:lstStyle/>
          <a:p>
            <a:pPr algn="just"/>
            <a:r>
              <a:rPr lang="en-US" sz="2800" dirty="0" smtClean="0">
                <a:solidFill>
                  <a:prstClr val="black"/>
                </a:solidFill>
                <a:latin typeface="Times New Roman" pitchFamily="18" charset="0"/>
                <a:cs typeface="Times New Roman" pitchFamily="18" charset="0"/>
              </a:rPr>
              <a:t>Theo </a:t>
            </a:r>
            <a:r>
              <a:rPr lang="en-US" sz="2800" dirty="0" err="1" smtClean="0">
                <a:solidFill>
                  <a:prstClr val="black"/>
                </a:solidFill>
                <a:latin typeface="Times New Roman" pitchFamily="18" charset="0"/>
                <a:cs typeface="Times New Roman" pitchFamily="18" charset="0"/>
              </a:rPr>
              <a:t>quy</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định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của</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Bộ</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luật</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lao</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động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hiện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hành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thì</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người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lao</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động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làm</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việc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theo</a:t>
            </a:r>
            <a:endParaRPr lang="en-US" sz="2800" dirty="0">
              <a:solidFill>
                <a:prstClr val="black"/>
              </a:solidFill>
              <a:latin typeface="Times New Roman" pitchFamily="18" charset="0"/>
              <a:cs typeface="Times New Roman" pitchFamily="18" charset="0"/>
            </a:endParaRPr>
          </a:p>
        </p:txBody>
      </p:sp>
      <p:sp>
        <p:nvSpPr>
          <p:cNvPr id="4" name="TextBox 3"/>
          <p:cNvSpPr txBox="1"/>
          <p:nvPr/>
        </p:nvSpPr>
        <p:spPr>
          <a:xfrm>
            <a:off x="457200" y="3989890"/>
            <a:ext cx="2743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thỏa</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thuận</a:t>
            </a:r>
            <a:r>
              <a:rPr lang="en-US" sz="3200" dirty="0" smtClean="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401782" y="1772833"/>
            <a:ext cx="2798618"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sở</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thích</a:t>
            </a:r>
            <a:endParaRPr lang="en-US" sz="3200" dirty="0">
              <a:solidFill>
                <a:prstClr val="black"/>
              </a:solidFill>
              <a:latin typeface="Times New Roman" pitchFamily="18" charset="0"/>
              <a:cs typeface="Times New Roman" pitchFamily="18" charset="0"/>
            </a:endParaRPr>
          </a:p>
        </p:txBody>
      </p:sp>
      <p:sp>
        <p:nvSpPr>
          <p:cNvPr id="7" name="TextBox 6"/>
          <p:cNvSpPr txBox="1"/>
          <p:nvPr/>
        </p:nvSpPr>
        <p:spPr>
          <a:xfrm>
            <a:off x="457200" y="3200458"/>
            <a:ext cx="2743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smtClean="0">
                <a:solidFill>
                  <a:prstClr val="black"/>
                </a:solidFill>
                <a:latin typeface="Times New Roman" pitchFamily="18" charset="0"/>
                <a:cs typeface="Times New Roman" pitchFamily="18" charset="0"/>
              </a:rPr>
              <a:t>sự</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cưỡng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ép</a:t>
            </a:r>
            <a:r>
              <a:rPr lang="en-US" sz="3200" dirty="0" smtClean="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p:txBody>
      </p:sp>
      <p:sp>
        <p:nvSpPr>
          <p:cNvPr id="8" name="TextBox 7"/>
          <p:cNvSpPr txBox="1"/>
          <p:nvPr/>
        </p:nvSpPr>
        <p:spPr>
          <a:xfrm>
            <a:off x="457200" y="2553142"/>
            <a:ext cx="2743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smtClean="0">
                <a:solidFill>
                  <a:prstClr val="black"/>
                </a:solidFill>
                <a:latin typeface="Times New Roman" pitchFamily="18" charset="0"/>
                <a:cs typeface="Times New Roman" pitchFamily="18" charset="0"/>
              </a:rPr>
              <a:t>sự</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áp</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chế</a:t>
            </a:r>
            <a:endParaRPr lang="en-US" sz="32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40981" y="88322"/>
            <a:ext cx="609600" cy="4572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0981" y="990815"/>
            <a:ext cx="609600" cy="4572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334054" y="2772422"/>
            <a:ext cx="609600" cy="4572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4330" y="1759351"/>
            <a:ext cx="609600" cy="457200"/>
          </a:xfrm>
          <a:prstGeom prst="rect">
            <a:avLst/>
          </a:prstGeom>
        </p:spPr>
      </p:pic>
      <p:sp>
        <p:nvSpPr>
          <p:cNvPr id="16" name="Cloud 15"/>
          <p:cNvSpPr/>
          <p:nvPr/>
        </p:nvSpPr>
        <p:spPr>
          <a:xfrm>
            <a:off x="3962400" y="1782100"/>
            <a:ext cx="3505200" cy="1648040"/>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4953000" y="2149174"/>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2360" y="3057521"/>
            <a:ext cx="1233055" cy="942051"/>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 y="1480497"/>
            <a:ext cx="1233055" cy="942051"/>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62360" y="2259827"/>
            <a:ext cx="1233055" cy="942051"/>
          </a:xfrm>
          <a:prstGeom prst="rect">
            <a:avLst/>
          </a:prstGeom>
        </p:spPr>
      </p:pic>
      <p:pic>
        <p:nvPicPr>
          <p:cNvPr id="21" name="q5">
            <a:hlinkClick r:id="rId12" action="ppaction://hlinksldjump"/>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2880" y="4057708"/>
            <a:ext cx="1499175" cy="1124381"/>
          </a:xfrm>
          <a:prstGeom prst="rect">
            <a:avLst/>
          </a:prstGeom>
        </p:spPr>
      </p:pic>
      <p:grpSp>
        <p:nvGrpSpPr>
          <p:cNvPr id="22" name="times up"/>
          <p:cNvGrpSpPr/>
          <p:nvPr/>
        </p:nvGrpSpPr>
        <p:grpSpPr>
          <a:xfrm>
            <a:off x="7840159" y="1344583"/>
            <a:ext cx="1205624" cy="271829"/>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8155273" y="30920"/>
            <a:ext cx="548204"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55005" y="259156"/>
            <a:ext cx="1370670" cy="1024742"/>
          </a:xfrm>
          <a:prstGeom prst="rect">
            <a:avLst/>
          </a:prstGeom>
        </p:spPr>
      </p:pic>
      <p:grpSp>
        <p:nvGrpSpPr>
          <p:cNvPr id="27" name="Clock hand spin">
            <a:extLst>
              <a:ext uri="{FF2B5EF4-FFF2-40B4-BE49-F238E27FC236}">
                <a16:creationId xmlns:a16="http://schemas.microsoft.com/office/drawing/2014/main" xmlns="" id="{BB0445D5-A6E5-40E7-BBDD-5E3EFA13BDED}"/>
              </a:ext>
            </a:extLst>
          </p:cNvPr>
          <p:cNvGrpSpPr/>
          <p:nvPr/>
        </p:nvGrpSpPr>
        <p:grpSpPr>
          <a:xfrm rot="1786145">
            <a:off x="8177539" y="692234"/>
            <a:ext cx="525701" cy="382078"/>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8597775" y="726261"/>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31" name="TextBox 30"/>
          <p:cNvSpPr txBox="1"/>
          <p:nvPr/>
        </p:nvSpPr>
        <p:spPr>
          <a:xfrm>
            <a:off x="8345237" y="916497"/>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32" name="TextBox 31"/>
          <p:cNvSpPr txBox="1"/>
          <p:nvPr/>
        </p:nvSpPr>
        <p:spPr>
          <a:xfrm>
            <a:off x="7999512" y="754440"/>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33" name="TextBox 32"/>
          <p:cNvSpPr txBox="1"/>
          <p:nvPr/>
        </p:nvSpPr>
        <p:spPr>
          <a:xfrm>
            <a:off x="8283361" y="541595"/>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Tree>
    <p:extLst>
      <p:ext uri="{BB962C8B-B14F-4D97-AF65-F5344CB8AC3E}">
        <p14:creationId xmlns:p14="http://schemas.microsoft.com/office/powerpoint/2010/main" val="3809020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9000" r="-9000"/>
          </a:stretch>
        </a:blipFill>
        <a:effectLst/>
      </p:bgPr>
    </p:bg>
    <p:spTree>
      <p:nvGrpSpPr>
        <p:cNvPr id="1" name=""/>
        <p:cNvGrpSpPr/>
        <p:nvPr/>
      </p:nvGrpSpPr>
      <p:grpSpPr>
        <a:xfrm>
          <a:off x="0" y="0"/>
          <a:ext cx="0" cy="0"/>
          <a:chOff x="0" y="0"/>
          <a:chExt cx="0" cy="0"/>
        </a:xfrm>
      </p:grpSpPr>
      <p:sp>
        <p:nvSpPr>
          <p:cNvPr id="2" name="Rounded Rectangle 1"/>
          <p:cNvSpPr/>
          <p:nvPr/>
        </p:nvSpPr>
        <p:spPr>
          <a:xfrm>
            <a:off x="228638" y="228657"/>
            <a:ext cx="7544729" cy="175935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495300" y="325093"/>
            <a:ext cx="7048500" cy="1384995"/>
          </a:xfrm>
          <a:prstGeom prst="rect">
            <a:avLst/>
          </a:prstGeom>
          <a:noFill/>
        </p:spPr>
        <p:txBody>
          <a:bodyPr wrap="square" rtlCol="0">
            <a:spAutoFit/>
          </a:bodyPr>
          <a:lstStyle/>
          <a:p>
            <a:pPr algn="just">
              <a:spcBef>
                <a:spcPts val="300"/>
              </a:spcBef>
              <a:spcAft>
                <a:spcPts val="0"/>
              </a:spcAft>
            </a:pPr>
            <a:r>
              <a:rPr lang="en-US" sz="2800" dirty="0" err="1">
                <a:solidFill>
                  <a:srgbClr val="000000"/>
                </a:solidFill>
                <a:latin typeface="Times New Roman"/>
                <a:ea typeface="Times New Roman"/>
              </a:rPr>
              <a:t>Trong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bối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cảnh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nền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kinh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tế</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nước</a:t>
            </a:r>
            <a:r>
              <a:rPr lang="en-US" sz="2800" dirty="0">
                <a:solidFill>
                  <a:srgbClr val="000000"/>
                </a:solidFill>
                <a:latin typeface="Times New Roman"/>
                <a:ea typeface="Times New Roman"/>
              </a:rPr>
              <a:t> ta </a:t>
            </a:r>
            <a:r>
              <a:rPr lang="en-US" sz="2800" dirty="0" err="1">
                <a:solidFill>
                  <a:srgbClr val="000000"/>
                </a:solidFill>
                <a:latin typeface="Times New Roman"/>
                <a:ea typeface="Times New Roman"/>
              </a:rPr>
              <a:t>hiện</a:t>
            </a:r>
            <a:r>
              <a:rPr lang="en-US" sz="2800" dirty="0">
                <a:solidFill>
                  <a:srgbClr val="000000"/>
                </a:solidFill>
                <a:latin typeface="Times New Roman"/>
                <a:ea typeface="Times New Roman"/>
              </a:rPr>
              <a:t> nay, </a:t>
            </a:r>
            <a:r>
              <a:rPr lang="en-US" sz="2800" dirty="0" err="1">
                <a:solidFill>
                  <a:srgbClr val="000000"/>
                </a:solidFill>
                <a:latin typeface="Times New Roman"/>
                <a:ea typeface="Times New Roman"/>
              </a:rPr>
              <a:t>xu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hướng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tuyển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dụng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lao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động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trong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đó</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lao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động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trong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lĩnh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vực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nông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nghiệp</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có</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hướng</a:t>
            </a:r>
            <a:endParaRPr lang="en-US" sz="2400" dirty="0">
              <a:effectLst/>
              <a:latin typeface="Times New Roman"/>
              <a:ea typeface="Times New Roman"/>
            </a:endParaRPr>
          </a:p>
        </p:txBody>
      </p:sp>
      <p:sp>
        <p:nvSpPr>
          <p:cNvPr id="4" name="TextBox 3"/>
          <p:cNvSpPr txBox="1"/>
          <p:nvPr/>
        </p:nvSpPr>
        <p:spPr>
          <a:xfrm>
            <a:off x="495300" y="2284540"/>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smtClean="0">
                <a:solidFill>
                  <a:prstClr val="black"/>
                </a:solidFill>
                <a:latin typeface="Times New Roman" pitchFamily="18" charset="0"/>
                <a:cs typeface="Times New Roman" pitchFamily="18" charset="0"/>
              </a:rPr>
              <a:t>giảm</a:t>
            </a:r>
            <a:r>
              <a:rPr lang="en-US" sz="3200" dirty="0" smtClean="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495300" y="4456240"/>
            <a:ext cx="26289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smtClean="0">
                <a:solidFill>
                  <a:prstClr val="black"/>
                </a:solidFill>
                <a:latin typeface="Times New Roman" pitchFamily="18" charset="0"/>
                <a:cs typeface="Times New Roman" pitchFamily="18" charset="0"/>
              </a:rPr>
              <a:t>không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đổi</a:t>
            </a:r>
            <a:endParaRPr lang="en-US" sz="3200" dirty="0">
              <a:solidFill>
                <a:prstClr val="black"/>
              </a:solidFill>
              <a:latin typeface="Times New Roman" pitchFamily="18" charset="0"/>
              <a:cs typeface="Times New Roman" pitchFamily="18" charset="0"/>
            </a:endParaRPr>
          </a:p>
        </p:txBody>
      </p:sp>
      <p:sp>
        <p:nvSpPr>
          <p:cNvPr id="7" name="TextBox 6"/>
          <p:cNvSpPr txBox="1"/>
          <p:nvPr/>
        </p:nvSpPr>
        <p:spPr>
          <a:xfrm>
            <a:off x="495300" y="3713290"/>
            <a:ext cx="26289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smtClean="0">
                <a:solidFill>
                  <a:prstClr val="black"/>
                </a:solidFill>
                <a:latin typeface="Times New Roman" pitchFamily="18" charset="0"/>
                <a:cs typeface="Times New Roman" pitchFamily="18" charset="0"/>
              </a:rPr>
              <a:t>giữ</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nguyên</a:t>
            </a:r>
            <a:endParaRPr lang="en-US" sz="3200" dirty="0">
              <a:solidFill>
                <a:prstClr val="black"/>
              </a:solidFill>
              <a:latin typeface="Times New Roman" pitchFamily="18" charset="0"/>
              <a:cs typeface="Times New Roman" pitchFamily="18" charset="0"/>
            </a:endParaRPr>
          </a:p>
        </p:txBody>
      </p:sp>
      <p:sp>
        <p:nvSpPr>
          <p:cNvPr id="8" name="TextBox 7"/>
          <p:cNvSpPr txBox="1"/>
          <p:nvPr/>
        </p:nvSpPr>
        <p:spPr>
          <a:xfrm>
            <a:off x="495300" y="3066022"/>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smtClean="0">
                <a:solidFill>
                  <a:prstClr val="black"/>
                </a:solidFill>
                <a:latin typeface="Times New Roman" pitchFamily="18" charset="0"/>
                <a:cs typeface="Times New Roman" pitchFamily="18" charset="0"/>
              </a:rPr>
              <a:t>tăng</a:t>
            </a:r>
            <a:endParaRPr lang="en-US" sz="3200" dirty="0">
              <a:solidFill>
                <a:prstClr val="black"/>
              </a:solidFill>
              <a:latin typeface="Times New Roman" pitchFamily="18" charset="0"/>
              <a:cs typeface="Times New Roman" pitchFamily="18" charset="0"/>
            </a:endParaRP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240981" y="88322"/>
            <a:ext cx="609600" cy="4572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0981" y="990815"/>
            <a:ext cx="609600" cy="4572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334054" y="2772422"/>
            <a:ext cx="609600" cy="4572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44330" y="1759351"/>
            <a:ext cx="609600" cy="457200"/>
          </a:xfrm>
          <a:prstGeom prst="rect">
            <a:avLst/>
          </a:prstGeom>
        </p:spPr>
      </p:pic>
      <p:sp>
        <p:nvSpPr>
          <p:cNvPr id="16" name="Cloud 15"/>
          <p:cNvSpPr/>
          <p:nvPr/>
        </p:nvSpPr>
        <p:spPr>
          <a:xfrm>
            <a:off x="3889664" y="2680578"/>
            <a:ext cx="3505200" cy="1648040"/>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5046518" y="3100588"/>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35011" y="3514189"/>
            <a:ext cx="1233055" cy="942051"/>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00446" y="4316930"/>
            <a:ext cx="1233055" cy="942051"/>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35012" y="2729582"/>
            <a:ext cx="1233055" cy="942051"/>
          </a:xfrm>
          <a:prstGeom prst="rect">
            <a:avLst/>
          </a:prstGeom>
        </p:spPr>
      </p:pic>
      <p:pic>
        <p:nvPicPr>
          <p:cNvPr id="21" name="q6">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p:blipFill>
        <p:spPr>
          <a:xfrm>
            <a:off x="7924741" y="4167216"/>
            <a:ext cx="1219307" cy="1016633"/>
          </a:xfrm>
          <a:prstGeom prst="rect">
            <a:avLst/>
          </a:prstGeom>
        </p:spPr>
      </p:pic>
      <p:grpSp>
        <p:nvGrpSpPr>
          <p:cNvPr id="22" name="times up"/>
          <p:cNvGrpSpPr/>
          <p:nvPr/>
        </p:nvGrpSpPr>
        <p:grpSpPr>
          <a:xfrm>
            <a:off x="7858483" y="1344583"/>
            <a:ext cx="1205624" cy="271829"/>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Hết</a:t>
              </a:r>
              <a:r>
                <a:rPr kumimoji="0" lang="en-GB" sz="1400" b="0" i="0" u="none" strike="noStrike" kern="0" cap="none" spc="0" normalizeH="0" baseline="0" noProof="0" dirty="0" smtClean="0">
                  <a:ln>
                    <a:noFill/>
                  </a:ln>
                  <a:solidFill>
                    <a:sysClr val="window" lastClr="FFFFFF"/>
                  </a:solidFill>
                  <a:effectLst/>
                  <a:uLnTx/>
                  <a:uFillTx/>
                  <a:latin typeface="Arial" panose="020B0604020202020204" pitchFamily="34" charset="0"/>
                  <a:ea typeface="+mn-ea"/>
                  <a:cs typeface="Arial" panose="020B0604020202020204" pitchFamily="34" charset="0"/>
                </a:rPr>
                <a:t> </a:t>
              </a:r>
              <a:r>
                <a:rPr kumimoji="0" lang="en-GB" sz="1400" b="0" i="0" u="none" strike="noStrike" kern="0" cap="none" spc="0" normalizeH="0" baseline="0" noProof="0" dirty="0" err="1" smtClean="0">
                  <a:ln>
                    <a:noFill/>
                  </a:ln>
                  <a:solidFill>
                    <a:sysClr val="window" lastClr="FFFFFF"/>
                  </a:solidFill>
                  <a:effectLst/>
                  <a:uLnTx/>
                  <a:uFillTx/>
                  <a:latin typeface="Arial" panose="020B0604020202020204" pitchFamily="34" charset="0"/>
                  <a:ea typeface="+mn-ea"/>
                  <a:cs typeface="Arial" panose="020B0604020202020204" pitchFamily="34" charset="0"/>
                </a:rPr>
                <a:t>Giờ</a:t>
              </a:r>
              <a:endParaRPr kumimoji="0" lang="en-GB" sz="1400" b="0" i="0" u="none" strike="noStrike" kern="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endParaRPr>
            </a:p>
          </p:txBody>
        </p:sp>
      </p:grpSp>
      <p:sp>
        <p:nvSpPr>
          <p:cNvPr id="25" name="Rectangle 24"/>
          <p:cNvSpPr/>
          <p:nvPr/>
        </p:nvSpPr>
        <p:spPr>
          <a:xfrm>
            <a:off x="8173597" y="30920"/>
            <a:ext cx="548204" cy="228286"/>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FF0000"/>
                </a:solidFill>
                <a:effectLst/>
                <a:uLnTx/>
                <a:uFillTx/>
                <a:latin typeface="Calibri"/>
                <a:ea typeface="+mn-ea"/>
                <a:cs typeface="+mn-cs"/>
              </a:rPr>
              <a:t>START</a:t>
            </a:r>
            <a:endParaRPr kumimoji="0" lang="en-US" sz="1050" b="0" i="0" u="none" strike="noStrike" kern="0" cap="none" spc="0" normalizeH="0" baseline="0" noProof="0" dirty="0">
              <a:ln>
                <a:noFill/>
              </a:ln>
              <a:solidFill>
                <a:srgbClr val="FF0000"/>
              </a:solidFill>
              <a:effectLst/>
              <a:uLnTx/>
              <a:uFillTx/>
              <a:latin typeface="Calibri"/>
              <a:ea typeface="+mn-ea"/>
              <a:cs typeface="+mn-cs"/>
            </a:endParaRP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73329" y="259156"/>
            <a:ext cx="1370670" cy="1024742"/>
          </a:xfrm>
          <a:prstGeom prst="rect">
            <a:avLst/>
          </a:prstGeom>
        </p:spPr>
      </p:pic>
      <p:grpSp>
        <p:nvGrpSpPr>
          <p:cNvPr id="27" name="Clock hand spin">
            <a:extLst>
              <a:ext uri="{FF2B5EF4-FFF2-40B4-BE49-F238E27FC236}">
                <a16:creationId xmlns:a16="http://schemas.microsoft.com/office/drawing/2014/main" xmlns="" id="{BB0445D5-A6E5-40E7-BBDD-5E3EFA13BDED}"/>
              </a:ext>
            </a:extLst>
          </p:cNvPr>
          <p:cNvGrpSpPr/>
          <p:nvPr/>
        </p:nvGrpSpPr>
        <p:grpSpPr>
          <a:xfrm rot="1786145">
            <a:off x="8195863" y="692234"/>
            <a:ext cx="525701" cy="382078"/>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grpSp>
      <p:sp>
        <p:nvSpPr>
          <p:cNvPr id="30" name="TextBox 29"/>
          <p:cNvSpPr txBox="1"/>
          <p:nvPr/>
        </p:nvSpPr>
        <p:spPr>
          <a:xfrm>
            <a:off x="8616099" y="726261"/>
            <a:ext cx="28103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3</a:t>
            </a:r>
            <a:endParaRPr kumimoji="0" lang="en-US" sz="1000" b="1" i="0" u="none" strike="noStrike" kern="0" cap="none" spc="0" normalizeH="0" baseline="0" noProof="0" dirty="0">
              <a:ln>
                <a:noFill/>
              </a:ln>
              <a:solidFill>
                <a:srgbClr val="99B2C8"/>
              </a:solidFill>
              <a:effectLst/>
              <a:uLnTx/>
              <a:uFillTx/>
            </a:endParaRPr>
          </a:p>
        </p:txBody>
      </p:sp>
      <p:sp>
        <p:nvSpPr>
          <p:cNvPr id="31" name="TextBox 30"/>
          <p:cNvSpPr txBox="1"/>
          <p:nvPr/>
        </p:nvSpPr>
        <p:spPr>
          <a:xfrm>
            <a:off x="8363561" y="916497"/>
            <a:ext cx="34108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6</a:t>
            </a:r>
            <a:endParaRPr kumimoji="0" lang="en-US" sz="1000" b="1" i="0" u="none" strike="noStrike" kern="0" cap="none" spc="0" normalizeH="0" baseline="0" noProof="0" dirty="0">
              <a:ln>
                <a:noFill/>
              </a:ln>
              <a:solidFill>
                <a:srgbClr val="99B2C8"/>
              </a:solidFill>
              <a:effectLst/>
              <a:uLnTx/>
              <a:uFillTx/>
            </a:endParaRPr>
          </a:p>
        </p:txBody>
      </p:sp>
      <p:sp>
        <p:nvSpPr>
          <p:cNvPr id="32" name="TextBox 31"/>
          <p:cNvSpPr txBox="1"/>
          <p:nvPr/>
        </p:nvSpPr>
        <p:spPr>
          <a:xfrm>
            <a:off x="8017836" y="754440"/>
            <a:ext cx="30845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9</a:t>
            </a:r>
            <a:endParaRPr kumimoji="0" lang="en-US" sz="1000" b="1" i="0" u="none" strike="noStrike" kern="0" cap="none" spc="0" normalizeH="0" baseline="0" noProof="0" dirty="0">
              <a:ln>
                <a:noFill/>
              </a:ln>
              <a:solidFill>
                <a:srgbClr val="99B2C8"/>
              </a:solidFill>
              <a:effectLst/>
              <a:uLnTx/>
              <a:uFillTx/>
            </a:endParaRPr>
          </a:p>
        </p:txBody>
      </p:sp>
      <p:sp>
        <p:nvSpPr>
          <p:cNvPr id="33" name="TextBox 32"/>
          <p:cNvSpPr txBox="1"/>
          <p:nvPr/>
        </p:nvSpPr>
        <p:spPr>
          <a:xfrm>
            <a:off x="8301685" y="541595"/>
            <a:ext cx="3714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99B2C8"/>
                </a:solidFill>
                <a:effectLst/>
                <a:uLnTx/>
                <a:uFillTx/>
              </a:rPr>
              <a:t>12</a:t>
            </a:r>
            <a:endParaRPr kumimoji="0" lang="en-US" sz="1000" b="1" i="0" u="none" strike="noStrike" kern="0" cap="none" spc="0" normalizeH="0" baseline="0" noProof="0" dirty="0">
              <a:ln>
                <a:noFill/>
              </a:ln>
              <a:solidFill>
                <a:srgbClr val="99B2C8"/>
              </a:solidFill>
              <a:effectLst/>
              <a:uLnTx/>
              <a:uFillTx/>
            </a:endParaRPr>
          </a:p>
        </p:txBody>
      </p:sp>
    </p:spTree>
    <p:extLst>
      <p:ext uri="{BB962C8B-B14F-4D97-AF65-F5344CB8AC3E}">
        <p14:creationId xmlns:p14="http://schemas.microsoft.com/office/powerpoint/2010/main" val="3809020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63&quot;/&gt;&lt;/object&gt;&lt;object type=&quot;3&quot; unique_id=&quot;10004&quot;&gt;&lt;property id=&quot;20148&quot; value=&quot;5&quot;/&gt;&lt;property id=&quot;20300&quot; value=&quot;Slide 2&quot;/&gt;&lt;property id=&quot;20307&quot; value=&quot;256&quot;/&gt;&lt;/object&gt;&lt;object type=&quot;3&quot; unique_id=&quot;10005&quot;&gt;&lt;property id=&quot;20148&quot; value=&quot;5&quot;/&gt;&lt;property id=&quot;20300&quot; value=&quot;Slide 3&quot;/&gt;&lt;property id=&quot;20307&quot; value=&quot;257&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59&quot;/&gt;&lt;/object&gt;&lt;object type=&quot;3&quot; unique_id=&quot;10010&quot;&gt;&lt;property id=&quot;20148&quot; value=&quot;5&quot;/&gt;&lt;property id=&quot;20300&quot; value=&quot;Slide 8&quot;/&gt;&lt;property id=&quot;20307&quot; value=&quot;260&quot;/&gt;&lt;/object&gt;&lt;object type=&quot;3&quot; unique_id=&quot;10041&quot;&gt;&lt;property id=&quot;20148&quot; value=&quot;5&quot;/&gt;&lt;property id=&quot;20300&quot; value=&quot;Slide 9&quot;/&gt;&lt;property id=&quot;20307&quot; value=&quot;264&quot;/&gt;&lt;/object&gt;&lt;/object&gt;&lt;object type=&quot;8&quot; unique_id=&quot;1002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11.xml><?xml version="1.0" encoding="utf-8"?>
<a:theme xmlns:a="http://schemas.openxmlformats.org/drawingml/2006/main" name="4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12.xml><?xml version="1.0" encoding="utf-8"?>
<a:theme xmlns:a="http://schemas.openxmlformats.org/drawingml/2006/main" name="5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8.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9.xml><?xml version="1.0" encoding="utf-8"?>
<a:theme xmlns:a="http://schemas.openxmlformats.org/drawingml/2006/main" name="2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1318</TotalTime>
  <Words>904</Words>
  <Application>Microsoft Office PowerPoint</Application>
  <PresentationFormat>On-screen Show (16:9)</PresentationFormat>
  <Paragraphs>155</Paragraphs>
  <Slides>20</Slides>
  <Notes>3</Notes>
  <HiddenSlides>0</HiddenSlides>
  <MMClips>25</MMClips>
  <ScaleCrop>false</ScaleCrop>
  <HeadingPairs>
    <vt:vector size="4" baseType="variant">
      <vt:variant>
        <vt:lpstr>Theme</vt:lpstr>
      </vt:variant>
      <vt:variant>
        <vt:i4>13</vt:i4>
      </vt:variant>
      <vt:variant>
        <vt:lpstr>Slide Titles</vt:lpstr>
      </vt:variant>
      <vt:variant>
        <vt:i4>20</vt:i4>
      </vt:variant>
    </vt:vector>
  </HeadingPairs>
  <TitlesOfParts>
    <vt:vector size="33" baseType="lpstr">
      <vt:lpstr>Office Theme</vt:lpstr>
      <vt:lpstr>1_Office Theme</vt:lpstr>
      <vt:lpstr>2_Office Theme</vt:lpstr>
      <vt:lpstr>3_Office Theme</vt:lpstr>
      <vt:lpstr>4_Office Theme</vt:lpstr>
      <vt:lpstr>5_Office Theme</vt:lpstr>
      <vt:lpstr>Retrospect</vt:lpstr>
      <vt:lpstr>1_Retrospect</vt:lpstr>
      <vt:lpstr>2_Retrospect</vt:lpstr>
      <vt:lpstr>3_Retrospect</vt:lpstr>
      <vt:lpstr>4_Retrospect</vt:lpstr>
      <vt:lpstr>5_Retrospect</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5: THỊ TRƯỜNG LAO ĐỘNG  VÀ VIỆC LÀM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53</cp:revision>
  <dcterms:created xsi:type="dcterms:W3CDTF">2020-08-11T17:24:50Z</dcterms:created>
  <dcterms:modified xsi:type="dcterms:W3CDTF">2025-01-22T15:28:56Z</dcterms:modified>
</cp:coreProperties>
</file>