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C36E6-71E2-4B91-A938-EBD21E35583D}" type="datetimeFigureOut">
              <a:rPr lang="en-US" smtClean="0"/>
              <a:t>22/01/2025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4A3C6-1008-4D93-B035-E9F1A0680859}" type="slidenum">
              <a:rPr lang="en-US" smtClean="0"/>
              <a:t>‹#›</a:t>
            </a:fld>
            <a:endParaRPr lang="en-US"/>
          </a:p>
        </p:txBody>
      </p:sp>
    </p:spTree>
    <p:extLst>
      <p:ext uri="{BB962C8B-B14F-4D97-AF65-F5344CB8AC3E}">
        <p14:creationId xmlns:p14="http://schemas.microsoft.com/office/powerpoint/2010/main" val="60651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Tem “Chào mừng Cộng đồng ASEAN” do các họa sĩ người Việt Nam thiết kế, được phát hành đồng thời tại Việt Nam và các nước ASEAN năm 2015. Tem mang thông điệp một tầm nhìn, một bản sắc, một cộng đồng</a:t>
            </a: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Mời</a:t>
            </a:r>
            <a:r>
              <a:rPr lang="en-US" dirty="0"/>
              <a:t> SV </a:t>
            </a:r>
            <a:r>
              <a:rPr lang="en-US" dirty="0" err="1"/>
              <a:t>xem</a:t>
            </a:r>
            <a:r>
              <a:rPr lang="en-US" dirty="0"/>
              <a:t> video </a:t>
            </a:r>
            <a:r>
              <a:rPr lang="en-US" dirty="0" err="1"/>
              <a:t>sau</a:t>
            </a:r>
            <a:r>
              <a:rPr lang="en-US" dirty="0"/>
              <a:t> </a:t>
            </a:r>
            <a:r>
              <a:rPr lang="en-US" dirty="0" err="1"/>
              <a:t>đó</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endParaRPr dirty="0"/>
          </a:p>
        </p:txBody>
      </p:sp>
      <p:sp>
        <p:nvSpPr>
          <p:cNvPr id="258" name="Google Shape;2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00ECDC-CA76-1EFF-5515-72C4522E0F7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18494F7-8DB2-CBB8-010C-89F54046A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90BB217-9E8E-F09D-5BEE-8F12E68B192F}"/>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5" name="Chỗ dành sẵn cho Chân trang 4">
            <a:extLst>
              <a:ext uri="{FF2B5EF4-FFF2-40B4-BE49-F238E27FC236}">
                <a16:creationId xmlns:a16="http://schemas.microsoft.com/office/drawing/2014/main" id="{03191BB3-4753-8E68-5F98-F289813468F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48F7F25-DB3E-1089-320D-E6C74B91C079}"/>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5412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C47824-995F-4D57-7C08-2DAEE1E36508}"/>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0A0AAA1-BAE8-85B5-B3CF-39F095A1CC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D6DF00F-7245-0F86-FC21-2ED55B0A6FC6}"/>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5" name="Chỗ dành sẵn cho Chân trang 4">
            <a:extLst>
              <a:ext uri="{FF2B5EF4-FFF2-40B4-BE49-F238E27FC236}">
                <a16:creationId xmlns:a16="http://schemas.microsoft.com/office/drawing/2014/main" id="{EE2FCDCC-C6B7-E9D5-DEB7-3E71AE2BC95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79A98B0-C265-5782-A9B9-CDEE689B5364}"/>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90836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AD54E44E-4F9D-08FD-F3C9-700DB6E77C5A}"/>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F4AEF48-EACB-45C4-5B2D-872CE1E0352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5D18AB0-A819-32B2-4270-B43E59AB8BD3}"/>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5" name="Chỗ dành sẵn cho Chân trang 4">
            <a:extLst>
              <a:ext uri="{FF2B5EF4-FFF2-40B4-BE49-F238E27FC236}">
                <a16:creationId xmlns:a16="http://schemas.microsoft.com/office/drawing/2014/main" id="{0F580673-76E9-9F9C-FB42-86DFACD93F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DFDCDD0-4D5F-5332-1B80-5156AC84721F}"/>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59571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5" name="Google Shape;25;p23"/>
          <p:cNvSpPr txBox="1">
            <a:spLocks noGrp="1"/>
          </p:cNvSpPr>
          <p:nvPr>
            <p:ph type="subTitle" idx="1"/>
          </p:nvPr>
        </p:nvSpPr>
        <p:spPr>
          <a:xfrm>
            <a:off x="5486400" y="4953000"/>
            <a:ext cx="6705600" cy="990600"/>
          </a:xfrm>
          <a:prstGeom prst="rect">
            <a:avLst/>
          </a:prstGeom>
          <a:noFill/>
          <a:ln>
            <a:noFill/>
          </a:ln>
        </p:spPr>
        <p:txBody>
          <a:bodyPr spcFirstLastPara="1" wrap="square" lIns="91425" tIns="45700" rIns="91425" bIns="45700" anchor="t" anchorCtr="0">
            <a:normAutofit/>
          </a:bodyPr>
          <a:lstStyle>
            <a:lvl1pPr lvl="0" algn="l">
              <a:spcBef>
                <a:spcPts val="440"/>
              </a:spcBef>
              <a:spcAft>
                <a:spcPts val="0"/>
              </a:spcAft>
              <a:buClr>
                <a:srgbClr val="FF5A33"/>
              </a:buClr>
              <a:buSzPts val="2200"/>
              <a:buNone/>
              <a:defRPr sz="2200" b="1" cap="small">
                <a:solidFill>
                  <a:srgbClr val="FF5A33"/>
                </a:solidFill>
                <a:latin typeface="Quattrocento Sans"/>
                <a:ea typeface="Quattrocento Sans"/>
                <a:cs typeface="Quattrocento Sans"/>
                <a:sym typeface="Quattrocento Sans"/>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3"/>
          <p:cNvSpPr txBox="1">
            <a:spLocks noGrp="1"/>
          </p:cNvSpPr>
          <p:nvPr>
            <p:ph type="title"/>
          </p:nvPr>
        </p:nvSpPr>
        <p:spPr>
          <a:xfrm>
            <a:off x="5506720" y="4284596"/>
            <a:ext cx="6100064" cy="7049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5A33"/>
              </a:buClr>
              <a:buSzPts val="3400"/>
              <a:buFont typeface="Calibri"/>
              <a:buNone/>
              <a:defRPr sz="3400" b="1" cap="small">
                <a:solidFill>
                  <a:srgbClr val="FF5A3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6302251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FE00789-42AD-061B-6889-F58233748E5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6BB1EC9-B717-B06B-EC4B-01F27F49FB89}"/>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CE7EB84-9E97-EA47-9E87-D9794EB4344C}"/>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5" name="Chỗ dành sẵn cho Chân trang 4">
            <a:extLst>
              <a:ext uri="{FF2B5EF4-FFF2-40B4-BE49-F238E27FC236}">
                <a16:creationId xmlns:a16="http://schemas.microsoft.com/office/drawing/2014/main" id="{7DFF4D1B-84E5-7E52-A435-07476FE0A4F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4ADBB49-E471-791B-2269-F63107C2EB3B}"/>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404143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8D8E76-D4A9-9E45-2A54-69D7796C5F9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2243106-A448-F95B-51D9-873349BAC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B8D7ACA-867E-ECB0-65CF-17C434FA855D}"/>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5" name="Chỗ dành sẵn cho Chân trang 4">
            <a:extLst>
              <a:ext uri="{FF2B5EF4-FFF2-40B4-BE49-F238E27FC236}">
                <a16:creationId xmlns:a16="http://schemas.microsoft.com/office/drawing/2014/main" id="{44A66349-FFD4-08C2-8F1F-09D298CAF38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2EF98A8-AE29-E35A-FC1B-58F38DD8AAEE}"/>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35461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4EC6008-806A-7861-9596-7EAF8BAE5D5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1BE72DA-6B4D-2720-D566-5BCDEF4D2C6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DC472BE9-9543-5886-90B6-BC80F3C0C59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1011F54-EC9C-AD58-E91B-0B9BB707D2F4}"/>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6" name="Chỗ dành sẵn cho Chân trang 5">
            <a:extLst>
              <a:ext uri="{FF2B5EF4-FFF2-40B4-BE49-F238E27FC236}">
                <a16:creationId xmlns:a16="http://schemas.microsoft.com/office/drawing/2014/main" id="{D91C60A9-0AD5-6177-9148-01444646690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25375E9-D6A2-BC7E-A8CE-BBB66A096998}"/>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46895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B45F41-170C-877F-0819-36A8DF0ADD7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E029BC6-38D6-285A-C5A4-184E9E2E9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E689A7A-6D2A-1179-5558-FED5BF31F6E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65A21F0-DCBF-6D4F-7D58-435564F44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D429D7A-10D6-8623-1E0C-4181A0B88A55}"/>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563C764F-CD92-40A9-122E-F501F607086C}"/>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8" name="Chỗ dành sẵn cho Chân trang 7">
            <a:extLst>
              <a:ext uri="{FF2B5EF4-FFF2-40B4-BE49-F238E27FC236}">
                <a16:creationId xmlns:a16="http://schemas.microsoft.com/office/drawing/2014/main" id="{050BB449-44A7-5AED-D5F8-0A49A996275C}"/>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293C0E3-7EBC-A9AE-3943-7F87AC68F95B}"/>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07298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65E48A0-7539-A88E-ED5C-AF0638ADA75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DA6A6D5-4991-423B-197A-AE01C2D8D27F}"/>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4" name="Chỗ dành sẵn cho Chân trang 3">
            <a:extLst>
              <a:ext uri="{FF2B5EF4-FFF2-40B4-BE49-F238E27FC236}">
                <a16:creationId xmlns:a16="http://schemas.microsoft.com/office/drawing/2014/main" id="{2671E919-9ECB-6B86-67B3-5EBB51320E5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351AA3AD-12FE-BC50-0BDA-CD85BFA591CF}"/>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403958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A999ADB-3F41-7AB3-DBA3-03975CD2340D}"/>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3" name="Chỗ dành sẵn cho Chân trang 2">
            <a:extLst>
              <a:ext uri="{FF2B5EF4-FFF2-40B4-BE49-F238E27FC236}">
                <a16:creationId xmlns:a16="http://schemas.microsoft.com/office/drawing/2014/main" id="{1E70D4F8-1800-8484-8BC7-4A8675ED1DD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0D7D3DC-DFDE-A494-20D3-E3D39EC66365}"/>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20212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EEFC48-A129-443F-7EBA-2DFBED514A1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FD1C3D9-5C7C-AE68-5175-FA5C5BE87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769E7BF-4E55-6205-05DA-15C8F652C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9D4DAF1-A2C8-D17D-9BE7-7AB97FF48BD8}"/>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6" name="Chỗ dành sẵn cho Chân trang 5">
            <a:extLst>
              <a:ext uri="{FF2B5EF4-FFF2-40B4-BE49-F238E27FC236}">
                <a16:creationId xmlns:a16="http://schemas.microsoft.com/office/drawing/2014/main" id="{56BAB5E6-B552-D60B-B4B3-46F67EF6817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DBB3CD9-7CEF-4C17-C349-C5F9431CF15E}"/>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351026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1D2C52-59BF-CC48-8E44-89302ECC933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A20BA02-42BE-A4A8-009B-C6C8BEDFC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6579ECA-7E51-7DB2-A921-8C7A83EBF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E10F6EA-4980-74E5-E709-55179E3ACEB2}"/>
              </a:ext>
            </a:extLst>
          </p:cNvPr>
          <p:cNvSpPr>
            <a:spLocks noGrp="1"/>
          </p:cNvSpPr>
          <p:nvPr>
            <p:ph type="dt" sz="half" idx="10"/>
          </p:nvPr>
        </p:nvSpPr>
        <p:spPr/>
        <p:txBody>
          <a:bodyPr/>
          <a:lstStyle/>
          <a:p>
            <a:fld id="{4D2C89F9-42FC-44EC-968C-ED232DB8863F}" type="datetimeFigureOut">
              <a:rPr lang="en-US" smtClean="0"/>
              <a:t>22/01/2025</a:t>
            </a:fld>
            <a:endParaRPr lang="en-US"/>
          </a:p>
        </p:txBody>
      </p:sp>
      <p:sp>
        <p:nvSpPr>
          <p:cNvPr id="6" name="Chỗ dành sẵn cho Chân trang 5">
            <a:extLst>
              <a:ext uri="{FF2B5EF4-FFF2-40B4-BE49-F238E27FC236}">
                <a16:creationId xmlns:a16="http://schemas.microsoft.com/office/drawing/2014/main" id="{6D6C1A59-0EE9-7F14-C60E-468EABF7210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D122C78-D590-CB1A-D0F2-C447784F47E8}"/>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85039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ED69788-FBE6-17F1-6BF2-45ED6A83B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C3EB0BD-31D3-3EA2-0BCB-5D198E881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9D11CC6-1681-A345-99EF-F8051DBD0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C89F9-42FC-44EC-968C-ED232DB8863F}" type="datetimeFigureOut">
              <a:rPr lang="en-US" smtClean="0"/>
              <a:t>22/01/2025</a:t>
            </a:fld>
            <a:endParaRPr lang="en-US"/>
          </a:p>
        </p:txBody>
      </p:sp>
      <p:sp>
        <p:nvSpPr>
          <p:cNvPr id="5" name="Chỗ dành sẵn cho Chân trang 4">
            <a:extLst>
              <a:ext uri="{FF2B5EF4-FFF2-40B4-BE49-F238E27FC236}">
                <a16:creationId xmlns:a16="http://schemas.microsoft.com/office/drawing/2014/main" id="{9A2C129E-2008-45BA-6B74-8999C0974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096B684-2004-F71B-7D0B-DA28EBCF7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EB83B-3EBA-4A08-B6BB-FEA5C0E8B0F2}" type="slidenum">
              <a:rPr lang="en-US" smtClean="0"/>
              <a:t>‹#›</a:t>
            </a:fld>
            <a:endParaRPr lang="en-US"/>
          </a:p>
        </p:txBody>
      </p:sp>
    </p:spTree>
    <p:extLst>
      <p:ext uri="{BB962C8B-B14F-4D97-AF65-F5344CB8AC3E}">
        <p14:creationId xmlns:p14="http://schemas.microsoft.com/office/powerpoint/2010/main" val="184640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
          <p:cNvSpPr txBox="1">
            <a:spLocks noGrp="1"/>
          </p:cNvSpPr>
          <p:nvPr>
            <p:ph type="title"/>
          </p:nvPr>
        </p:nvSpPr>
        <p:spPr>
          <a:xfrm>
            <a:off x="218768" y="197976"/>
            <a:ext cx="4372897" cy="46078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FF5A33"/>
              </a:buClr>
              <a:buSzPts val="2800"/>
              <a:buFont typeface="Arial"/>
              <a:buNone/>
            </a:pPr>
            <a:r>
              <a:rPr lang="en-US" b="1" dirty="0">
                <a:latin typeface="Times New Roman" panose="02020603050405020304" pitchFamily="18" charset="0"/>
                <a:ea typeface="Arial"/>
                <a:cs typeface="Times New Roman" panose="02020603050405020304" pitchFamily="18" charset="0"/>
                <a:sym typeface="Arial"/>
              </a:rPr>
              <a:t>KHỞI ĐỘNG </a:t>
            </a:r>
            <a:endParaRPr b="1" dirty="0">
              <a:latin typeface="Times New Roman" panose="02020603050405020304" pitchFamily="18" charset="0"/>
              <a:cs typeface="Times New Roman" panose="02020603050405020304" pitchFamily="18" charset="0"/>
            </a:endParaRPr>
          </a:p>
        </p:txBody>
      </p:sp>
      <p:sp>
        <p:nvSpPr>
          <p:cNvPr id="212" name="Google Shape;212;p1"/>
          <p:cNvSpPr txBox="1"/>
          <p:nvPr/>
        </p:nvSpPr>
        <p:spPr>
          <a:xfrm>
            <a:off x="7359857" y="1067269"/>
            <a:ext cx="4615833" cy="830956"/>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Đây</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hình</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ảnh</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gì</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Em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hãy</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biết</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ý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nghĩa</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hình</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ảnh</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trên</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213" name="Google Shape;213;p1"/>
          <p:cNvPicPr preferRelativeResize="0"/>
          <p:nvPr/>
        </p:nvPicPr>
        <p:blipFill rotWithShape="1">
          <a:blip r:embed="rId3">
            <a:alphaModFix/>
          </a:blip>
          <a:srcRect/>
          <a:stretch/>
        </p:blipFill>
        <p:spPr>
          <a:xfrm>
            <a:off x="334297" y="904568"/>
            <a:ext cx="6725264" cy="5953431"/>
          </a:xfrm>
          <a:prstGeom prst="rect">
            <a:avLst/>
          </a:prstGeom>
          <a:noFill/>
          <a:ln>
            <a:noFill/>
          </a:ln>
        </p:spPr>
      </p:pic>
      <p:sp>
        <p:nvSpPr>
          <p:cNvPr id="3" name="Hộp Văn bản 2">
            <a:extLst>
              <a:ext uri="{FF2B5EF4-FFF2-40B4-BE49-F238E27FC236}">
                <a16:creationId xmlns:a16="http://schemas.microsoft.com/office/drawing/2014/main" id="{59719915-9CF2-320E-BCC3-A9778CFFAAD5}"/>
              </a:ext>
            </a:extLst>
          </p:cNvPr>
          <p:cNvSpPr txBox="1"/>
          <p:nvPr/>
        </p:nvSpPr>
        <p:spPr>
          <a:xfrm>
            <a:off x="7285703" y="1898225"/>
            <a:ext cx="4689987"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highlight>
                  <a:srgbClr val="FFFFFF"/>
                </a:highlight>
                <a:uLnTx/>
                <a:uFillTx/>
                <a:latin typeface="Arial"/>
                <a:cs typeface="Arial"/>
                <a:sym typeface="Arial"/>
              </a:rPr>
              <a:t>T</a:t>
            </a:r>
            <a:r>
              <a:rPr kumimoji="0" lang="vi-VN" sz="2400" b="0" i="0" u="none" strike="noStrike" kern="0" cap="none" spc="0" normalizeH="0" baseline="0" noProof="0" dirty="0">
                <a:ln>
                  <a:noFill/>
                </a:ln>
                <a:solidFill>
                  <a:srgbClr val="333333"/>
                </a:solidFill>
                <a:effectLst/>
                <a:highlight>
                  <a:srgbClr val="FFFFFF"/>
                </a:highlight>
                <a:uLnTx/>
                <a:uFillTx/>
                <a:latin typeface="Times New Roman" panose="02020603050405020304" pitchFamily="18" charset="0"/>
                <a:cs typeface="Arial"/>
                <a:sym typeface="Arial"/>
              </a:rPr>
              <a:t>em “Chào mừng Cộng đồng ASEAN” do các </a:t>
            </a:r>
            <a:r>
              <a:rPr kumimoji="0" lang="vi-VN" sz="2400" b="0" i="0" u="none" strike="noStrike" kern="0" cap="none" spc="0" normalizeH="0" baseline="0" noProof="0" dirty="0" err="1">
                <a:ln>
                  <a:noFill/>
                </a:ln>
                <a:solidFill>
                  <a:srgbClr val="333333"/>
                </a:solidFill>
                <a:effectLst/>
                <a:highlight>
                  <a:srgbClr val="FFFFFF"/>
                </a:highlight>
                <a:uLnTx/>
                <a:uFillTx/>
                <a:latin typeface="Times New Roman" panose="02020603050405020304" pitchFamily="18" charset="0"/>
                <a:cs typeface="Arial"/>
                <a:sym typeface="Arial"/>
              </a:rPr>
              <a:t>hoạ</a:t>
            </a:r>
            <a:r>
              <a:rPr kumimoji="0" lang="vi-VN" sz="2400" b="0" i="0" u="none" strike="noStrike" kern="0" cap="none" spc="0" normalizeH="0" baseline="0" noProof="0" dirty="0">
                <a:ln>
                  <a:noFill/>
                </a:ln>
                <a:solidFill>
                  <a:srgbClr val="333333"/>
                </a:solidFill>
                <a:effectLst/>
                <a:highlight>
                  <a:srgbClr val="FFFFFF"/>
                </a:highlight>
                <a:uLnTx/>
                <a:uFillTx/>
                <a:latin typeface="Times New Roman" panose="02020603050405020304" pitchFamily="18" charset="0"/>
                <a:cs typeface="Arial"/>
                <a:sym typeface="Arial"/>
              </a:rPr>
              <a:t> sĩ Việt Nam thiết kế, được phát hành đồng thời tại Việt Nam và các nước ASEAN vào năm 2015. Tem mang thông điệp: “Một Tầm nhìn, một Bản sắc, một Cộng đồng”. Vì sao tất cả các nước thành viên đều chào mừng Cộng đồng ASEAN? Cộng đồng ASEAN được hình thành như thế nào? Hãy chia sẻ những điều em biết về Cộng đồng ASEAN.</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10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0"/>
          <p:cNvPicPr preferRelativeResize="0"/>
          <p:nvPr/>
        </p:nvPicPr>
        <p:blipFill rotWithShape="1">
          <a:blip r:embed="rId3">
            <a:alphaModFix/>
          </a:blip>
          <a:srcRect/>
          <a:stretch/>
        </p:blipFill>
        <p:spPr>
          <a:xfrm>
            <a:off x="89279" y="120520"/>
            <a:ext cx="6249688" cy="5493699"/>
          </a:xfrm>
          <a:prstGeom prst="rect">
            <a:avLst/>
          </a:prstGeom>
          <a:noFill/>
          <a:ln>
            <a:noFill/>
          </a:ln>
        </p:spPr>
      </p:pic>
      <p:sp>
        <p:nvSpPr>
          <p:cNvPr id="328" name="Google Shape;328;p10"/>
          <p:cNvSpPr txBox="1"/>
          <p:nvPr/>
        </p:nvSpPr>
        <p:spPr>
          <a:xfrm>
            <a:off x="89278" y="5537192"/>
            <a:ext cx="6249688"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nghị</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cấp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cao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14 ở Thái Lan (2009)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thông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qua</a:t>
            </a: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Lộ</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(2009-2015)</a:t>
            </a:r>
            <a:endParaRPr kumimoji="0"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329" name="Google Shape;329;p10"/>
          <p:cNvPicPr preferRelativeResize="0"/>
          <p:nvPr/>
        </p:nvPicPr>
        <p:blipFill rotWithShape="1">
          <a:blip r:embed="rId4">
            <a:alphaModFix/>
          </a:blip>
          <a:srcRect/>
          <a:stretch/>
        </p:blipFill>
        <p:spPr>
          <a:xfrm>
            <a:off x="6560597" y="120520"/>
            <a:ext cx="5542124" cy="5662893"/>
          </a:xfrm>
          <a:prstGeom prst="rect">
            <a:avLst/>
          </a:prstGeom>
          <a:noFill/>
          <a:ln>
            <a:noFill/>
          </a:ln>
        </p:spPr>
      </p:pic>
      <p:sp>
        <p:nvSpPr>
          <p:cNvPr id="330" name="Google Shape;330;p10"/>
          <p:cNvSpPr txBox="1"/>
          <p:nvPr/>
        </p:nvSpPr>
        <p:spPr>
          <a:xfrm>
            <a:off x="6272573" y="5783413"/>
            <a:ext cx="5830149"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Lễ</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Tuyên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Cu-a-la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Lăm-pơ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endPar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(2015)</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 calcmode="lin" valueType="num">
                                      <p:cBhvr additive="base">
                                        <p:cTn id="12" dur="500"/>
                                        <p:tgtEl>
                                          <p:spTgt spid="3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gtEl>
                                        <p:attrNameLst>
                                          <p:attrName>style.visibility</p:attrName>
                                        </p:attrNameLst>
                                      </p:cBhvr>
                                      <p:to>
                                        <p:strVal val="visible"/>
                                      </p:to>
                                    </p:set>
                                    <p:animEffect transition="in" filter="fade">
                                      <p:cBhvr>
                                        <p:cTn id="17" dur="1000"/>
                                        <p:tgtEl>
                                          <p:spTgt spid="3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2"/>
          <p:cNvPicPr preferRelativeResize="0"/>
          <p:nvPr/>
        </p:nvPicPr>
        <p:blipFill rotWithShape="1">
          <a:blip r:embed="rId3">
            <a:alphaModFix/>
          </a:blip>
          <a:srcRect/>
          <a:stretch/>
        </p:blipFill>
        <p:spPr>
          <a:xfrm>
            <a:off x="-23813" y="0"/>
            <a:ext cx="12215813" cy="6858000"/>
          </a:xfrm>
          <a:prstGeom prst="rect">
            <a:avLst/>
          </a:prstGeom>
          <a:noFill/>
          <a:ln>
            <a:noFill/>
          </a:ln>
        </p:spPr>
      </p:pic>
      <p:pic>
        <p:nvPicPr>
          <p:cNvPr id="345" name="Google Shape;345;p12"/>
          <p:cNvPicPr preferRelativeResize="0"/>
          <p:nvPr/>
        </p:nvPicPr>
        <p:blipFill rotWithShape="1">
          <a:blip r:embed="rId4">
            <a:alphaModFix/>
          </a:blip>
          <a:srcRect/>
          <a:stretch/>
        </p:blipFill>
        <p:spPr>
          <a:xfrm rot="187559">
            <a:off x="4931412" y="-441728"/>
            <a:ext cx="8304936" cy="8304936"/>
          </a:xfrm>
          <a:prstGeom prst="rect">
            <a:avLst/>
          </a:prstGeom>
          <a:noFill/>
          <a:ln>
            <a:noFill/>
          </a:ln>
        </p:spPr>
      </p:pic>
      <p:pic>
        <p:nvPicPr>
          <p:cNvPr id="346" name="Google Shape;346;p12"/>
          <p:cNvPicPr preferRelativeResize="0"/>
          <p:nvPr/>
        </p:nvPicPr>
        <p:blipFill rotWithShape="1">
          <a:blip r:embed="rId5">
            <a:alphaModFix/>
          </a:blip>
          <a:srcRect/>
          <a:stretch/>
        </p:blipFill>
        <p:spPr>
          <a:xfrm>
            <a:off x="508723" y="1709661"/>
            <a:ext cx="6529382" cy="2432515"/>
          </a:xfrm>
          <a:prstGeom prst="rect">
            <a:avLst/>
          </a:prstGeom>
          <a:noFill/>
          <a:ln>
            <a:noFill/>
          </a:ln>
        </p:spPr>
      </p:pic>
      <p:pic>
        <p:nvPicPr>
          <p:cNvPr id="347" name="Google Shape;347;p12"/>
          <p:cNvPicPr preferRelativeResize="0"/>
          <p:nvPr/>
        </p:nvPicPr>
        <p:blipFill rotWithShape="1">
          <a:blip r:embed="rId6">
            <a:alphaModFix/>
          </a:blip>
          <a:srcRect/>
          <a:stretch/>
        </p:blipFill>
        <p:spPr>
          <a:xfrm>
            <a:off x="547444" y="1256220"/>
            <a:ext cx="2085013" cy="999831"/>
          </a:xfrm>
          <a:prstGeom prst="rect">
            <a:avLst/>
          </a:prstGeom>
          <a:noFill/>
          <a:ln>
            <a:noFill/>
          </a:ln>
        </p:spPr>
      </p:pic>
      <p:pic>
        <p:nvPicPr>
          <p:cNvPr id="348" name="Google Shape;348;p12"/>
          <p:cNvPicPr preferRelativeResize="0"/>
          <p:nvPr/>
        </p:nvPicPr>
        <p:blipFill rotWithShape="1">
          <a:blip r:embed="rId7">
            <a:alphaModFix/>
          </a:blip>
          <a:srcRect/>
          <a:stretch/>
        </p:blipFill>
        <p:spPr>
          <a:xfrm>
            <a:off x="2617217" y="1286700"/>
            <a:ext cx="2093932" cy="973649"/>
          </a:xfrm>
          <a:prstGeom prst="rect">
            <a:avLst/>
          </a:prstGeom>
          <a:noFill/>
          <a:ln>
            <a:noFill/>
          </a:ln>
        </p:spPr>
      </p:pic>
      <p:pic>
        <p:nvPicPr>
          <p:cNvPr id="349" name="Google Shape;349;p12"/>
          <p:cNvPicPr preferRelativeResize="0"/>
          <p:nvPr/>
        </p:nvPicPr>
        <p:blipFill rotWithShape="1">
          <a:blip r:embed="rId8">
            <a:alphaModFix/>
          </a:blip>
          <a:srcRect/>
          <a:stretch/>
        </p:blipFill>
        <p:spPr>
          <a:xfrm>
            <a:off x="743439" y="1953521"/>
            <a:ext cx="6059949" cy="1944793"/>
          </a:xfrm>
          <a:prstGeom prst="rect">
            <a:avLst/>
          </a:prstGeom>
          <a:noFill/>
          <a:ln>
            <a:noFill/>
          </a:ln>
        </p:spPr>
      </p:pic>
      <p:sp>
        <p:nvSpPr>
          <p:cNvPr id="350" name="Google Shape;350;p12"/>
          <p:cNvSpPr/>
          <p:nvPr/>
        </p:nvSpPr>
        <p:spPr>
          <a:xfrm>
            <a:off x="2133600" y="4570217"/>
            <a:ext cx="2456961" cy="838200"/>
          </a:xfrm>
          <a:prstGeom prst="roundRect">
            <a:avLst>
              <a:gd name="adj" fmla="val 16667"/>
            </a:avLst>
          </a:prstGeom>
          <a:solidFill>
            <a:schemeClr val="accent6"/>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Oi"/>
              <a:ea typeface="Oi"/>
              <a:cs typeface="Oi"/>
              <a:sym typeface="Oi"/>
            </a:endParaRPr>
          </a:p>
        </p:txBody>
      </p:sp>
      <p:sp>
        <p:nvSpPr>
          <p:cNvPr id="351" name="Google Shape;351;p12"/>
          <p:cNvSpPr txBox="1"/>
          <p:nvPr/>
        </p:nvSpPr>
        <p:spPr>
          <a:xfrm>
            <a:off x="2742519" y="4731534"/>
            <a:ext cx="1239122"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a:ln>
                  <a:noFill/>
                </a:ln>
                <a:solidFill>
                  <a:srgbClr val="FFFFFF"/>
                </a:solidFill>
                <a:effectLst/>
                <a:uLnTx/>
                <a:uFillTx/>
                <a:latin typeface="Arial"/>
                <a:ea typeface="Arial"/>
                <a:cs typeface="Arial"/>
                <a:sym typeface="Arial"/>
              </a:rPr>
              <a:t>Bắt đầu</a:t>
            </a: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52" name="Google Shape;352;p12"/>
          <p:cNvPicPr preferRelativeResize="0"/>
          <p:nvPr/>
        </p:nvPicPr>
        <p:blipFill rotWithShape="1">
          <a:blip r:embed="rId9">
            <a:alphaModFix/>
          </a:blip>
          <a:srcRect/>
          <a:stretch/>
        </p:blipFill>
        <p:spPr>
          <a:xfrm>
            <a:off x="1647162" y="4539688"/>
            <a:ext cx="942571" cy="868729"/>
          </a:xfrm>
          <a:prstGeom prst="rect">
            <a:avLst/>
          </a:prstGeom>
          <a:noFill/>
          <a:ln>
            <a:noFill/>
          </a:ln>
        </p:spPr>
      </p:pic>
      <p:pic>
        <p:nvPicPr>
          <p:cNvPr id="353" name="Google Shape;353;p12"/>
          <p:cNvPicPr preferRelativeResize="0"/>
          <p:nvPr/>
        </p:nvPicPr>
        <p:blipFill rotWithShape="1">
          <a:blip r:embed="rId10">
            <a:alphaModFix/>
          </a:blip>
          <a:srcRect/>
          <a:stretch/>
        </p:blipFill>
        <p:spPr>
          <a:xfrm>
            <a:off x="-1219200" y="0"/>
            <a:ext cx="487362" cy="487362"/>
          </a:xfrm>
          <a:prstGeom prst="rect">
            <a:avLst/>
          </a:prstGeom>
          <a:noFill/>
          <a:ln>
            <a:noFill/>
          </a:ln>
        </p:spPr>
      </p:pic>
      <p:sp>
        <p:nvSpPr>
          <p:cNvPr id="339" name="Google Shape;339;p11"/>
          <p:cNvSpPr/>
          <p:nvPr/>
        </p:nvSpPr>
        <p:spPr>
          <a:xfrm flipH="1">
            <a:off x="2133600" y="55850"/>
            <a:ext cx="4431311" cy="973649"/>
          </a:xfrm>
          <a:prstGeom prst="homePlate">
            <a:avLst>
              <a:gd name="adj" fmla="val 50000"/>
            </a:avLst>
          </a:prstGeom>
          <a:solidFill>
            <a:srgbClr val="FBD4B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2060"/>
              </a:buClr>
              <a:buSzPts val="4000"/>
              <a:buFont typeface="Arial"/>
              <a:buNone/>
              <a:tabLst/>
              <a:defRPr/>
            </a:pP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LUYỆN TẬP</a:t>
            </a:r>
            <a:endParaRPr kumimoji="0" sz="32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7"/>
                                        </p:tgtEl>
                                        <p:attrNameLst>
                                          <p:attrName>style.visibility</p:attrName>
                                        </p:attrNameLst>
                                      </p:cBhvr>
                                      <p:to>
                                        <p:strVal val="visible"/>
                                      </p:to>
                                    </p:set>
                                    <p:anim calcmode="lin" valueType="num">
                                      <p:cBhvr additive="base">
                                        <p:cTn id="12" dur="1500"/>
                                        <p:tgtEl>
                                          <p:spTgt spid="34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48"/>
                                        </p:tgtEl>
                                        <p:attrNameLst>
                                          <p:attrName>style.visibility</p:attrName>
                                        </p:attrNameLst>
                                      </p:cBhvr>
                                      <p:to>
                                        <p:strVal val="visible"/>
                                      </p:to>
                                    </p:set>
                                    <p:anim calcmode="lin" valueType="num">
                                      <p:cBhvr additive="base">
                                        <p:cTn id="15" dur="1500"/>
                                        <p:tgtEl>
                                          <p:spTgt spid="348"/>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500"/>
                                  </p:stCondLst>
                                  <p:childTnLst>
                                    <p:set>
                                      <p:cBhvr>
                                        <p:cTn id="17" dur="1" fill="hold">
                                          <p:stCondLst>
                                            <p:cond delay="0"/>
                                          </p:stCondLst>
                                        </p:cTn>
                                        <p:tgtEl>
                                          <p:spTgt spid="346"/>
                                        </p:tgtEl>
                                        <p:attrNameLst>
                                          <p:attrName>style.visibility</p:attrName>
                                        </p:attrNameLst>
                                      </p:cBhvr>
                                      <p:to>
                                        <p:strVal val="visible"/>
                                      </p:to>
                                    </p:set>
                                    <p:anim calcmode="lin" valueType="num">
                                      <p:cBhvr additive="base">
                                        <p:cTn id="18" dur="1500"/>
                                        <p:tgtEl>
                                          <p:spTgt spid="346"/>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45"/>
                                        </p:tgtEl>
                                        <p:attrNameLst>
                                          <p:attrName>style.visibility</p:attrName>
                                        </p:attrNameLst>
                                      </p:cBhvr>
                                      <p:to>
                                        <p:strVal val="visible"/>
                                      </p:to>
                                    </p:set>
                                    <p:anim calcmode="lin" valueType="num">
                                      <p:cBhvr additive="base">
                                        <p:cTn id="21" dur="1500"/>
                                        <p:tgtEl>
                                          <p:spTgt spid="345"/>
                                        </p:tgtEl>
                                        <p:attrNameLst>
                                          <p:attrName>ppt_x</p:attrName>
                                        </p:attrNameLst>
                                      </p:cBhvr>
                                      <p:tavLst>
                                        <p:tav tm="0">
                                          <p:val>
                                            <p:strVal val="#ppt_x+1"/>
                                          </p:val>
                                        </p:tav>
                                        <p:tav tm="100000">
                                          <p:val>
                                            <p:strVal val="#ppt_x"/>
                                          </p:val>
                                        </p:tav>
                                      </p:tavLst>
                                    </p:anim>
                                  </p:childTnLst>
                                </p:cTn>
                              </p:par>
                              <p:par>
                                <p:cTn id="22" presetID="23" presetClass="entr" presetSubtype="16" fill="hold" nodeType="withEffect">
                                  <p:stCondLst>
                                    <p:cond delay="0"/>
                                  </p:stCondLst>
                                  <p:childTnLst>
                                    <p:set>
                                      <p:cBhvr>
                                        <p:cTn id="23" dur="1" fill="hold">
                                          <p:stCondLst>
                                            <p:cond delay="0"/>
                                          </p:stCondLst>
                                        </p:cTn>
                                        <p:tgtEl>
                                          <p:spTgt spid="345"/>
                                        </p:tgtEl>
                                        <p:attrNameLst>
                                          <p:attrName>style.visibility</p:attrName>
                                        </p:attrNameLst>
                                      </p:cBhvr>
                                      <p:to>
                                        <p:strVal val="visible"/>
                                      </p:to>
                                    </p:set>
                                    <p:anim calcmode="lin" valueType="num">
                                      <p:cBhvr additive="base">
                                        <p:cTn id="24" dur="1000"/>
                                        <p:tgtEl>
                                          <p:spTgt spid="345"/>
                                        </p:tgtEl>
                                        <p:attrNameLst>
                                          <p:attrName>ppt_w</p:attrName>
                                        </p:attrNameLst>
                                      </p:cBhvr>
                                      <p:tavLst>
                                        <p:tav tm="0">
                                          <p:val>
                                            <p:strVal val="0"/>
                                          </p:val>
                                        </p:tav>
                                        <p:tav tm="100000">
                                          <p:val>
                                            <p:strVal val="#ppt_w"/>
                                          </p:val>
                                        </p:tav>
                                      </p:tavLst>
                                    </p:anim>
                                    <p:anim calcmode="lin" valueType="num">
                                      <p:cBhvr additive="base">
                                        <p:cTn id="25" dur="1000"/>
                                        <p:tgtEl>
                                          <p:spTgt spid="345"/>
                                        </p:tgtEl>
                                        <p:attrNameLst>
                                          <p:attrName>ppt_h</p:attrName>
                                        </p:attrNameLst>
                                      </p:cBhvr>
                                      <p:tavLst>
                                        <p:tav tm="0">
                                          <p:val>
                                            <p:strVal val="0"/>
                                          </p:val>
                                        </p:tav>
                                        <p:tav tm="100000">
                                          <p:val>
                                            <p:strVal val="#ppt_h"/>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49"/>
                                        </p:tgtEl>
                                        <p:attrNameLst>
                                          <p:attrName>style.visibility</p:attrName>
                                        </p:attrNameLst>
                                      </p:cBhvr>
                                      <p:to>
                                        <p:strVal val="visible"/>
                                      </p:to>
                                    </p:set>
                                    <p:animEffect transition="in" filter="fade">
                                      <p:cBhvr>
                                        <p:cTn id="29" dur="1000"/>
                                        <p:tgtEl>
                                          <p:spTgt spid="34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2"/>
                                        </p:tgtEl>
                                        <p:attrNameLst>
                                          <p:attrName>style.visibility</p:attrName>
                                        </p:attrNameLst>
                                      </p:cBhvr>
                                      <p:to>
                                        <p:strVal val="visible"/>
                                      </p:to>
                                    </p:set>
                                    <p:anim calcmode="lin" valueType="num">
                                      <p:cBhvr additive="base">
                                        <p:cTn id="34" dur="750"/>
                                        <p:tgtEl>
                                          <p:spTgt spid="352"/>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50"/>
                                        </p:tgtEl>
                                        <p:attrNameLst>
                                          <p:attrName>style.visibility</p:attrName>
                                        </p:attrNameLst>
                                      </p:cBhvr>
                                      <p:to>
                                        <p:strVal val="visible"/>
                                      </p:to>
                                    </p:set>
                                    <p:anim calcmode="lin" valueType="num">
                                      <p:cBhvr additive="base">
                                        <p:cTn id="37" dur="750"/>
                                        <p:tgtEl>
                                          <p:spTgt spid="350"/>
                                        </p:tgtEl>
                                        <p:attrNameLst>
                                          <p:attrName>ppt_y</p:attrName>
                                        </p:attrNameLst>
                                      </p:cBhvr>
                                      <p:tavLst>
                                        <p:tav tm="0">
                                          <p:val>
                                            <p:strVal val="#ppt_y+1"/>
                                          </p:val>
                                        </p:tav>
                                        <p:tav tm="100000">
                                          <p:val>
                                            <p:strVal val="#ppt_y"/>
                                          </p:val>
                                        </p:tav>
                                      </p:tavLst>
                                    </p:anim>
                                  </p:childTnLst>
                                </p:cTn>
                              </p:par>
                            </p:childTnLst>
                          </p:cTn>
                        </p:par>
                        <p:par>
                          <p:cTn id="38" fill="hold">
                            <p:stCondLst>
                              <p:cond delay="750"/>
                            </p:stCondLst>
                            <p:childTnLst>
                              <p:par>
                                <p:cTn id="39" presetID="10" presetClass="entr" presetSubtype="0" fill="hold" nodeType="afterEffect">
                                  <p:stCondLst>
                                    <p:cond delay="0"/>
                                  </p:stCondLst>
                                  <p:childTnLst>
                                    <p:set>
                                      <p:cBhvr>
                                        <p:cTn id="40" dur="1" fill="hold">
                                          <p:stCondLst>
                                            <p:cond delay="0"/>
                                          </p:stCondLst>
                                        </p:cTn>
                                        <p:tgtEl>
                                          <p:spTgt spid="351"/>
                                        </p:tgtEl>
                                        <p:attrNameLst>
                                          <p:attrName>style.visibility</p:attrName>
                                        </p:attrNameLst>
                                      </p:cBhvr>
                                      <p:to>
                                        <p:strVal val="visible"/>
                                      </p:to>
                                    </p:set>
                                    <p:animEffect transition="in" filter="fade">
                                      <p:cBhvr>
                                        <p:cTn id="41" dur="500"/>
                                        <p:tgtEl>
                                          <p:spTgt spid="35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9"/>
                                        </p:tgtEl>
                                        <p:attrNameLst>
                                          <p:attrName>style.visibility</p:attrName>
                                        </p:attrNameLst>
                                      </p:cBhvr>
                                      <p:to>
                                        <p:strVal val="visible"/>
                                      </p:to>
                                    </p:set>
                                    <p:animEffect transition="in" filter="fade">
                                      <p:cBhvr>
                                        <p:cTn id="4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3"/>
          <p:cNvPicPr preferRelativeResize="0"/>
          <p:nvPr/>
        </p:nvPicPr>
        <p:blipFill rotWithShape="1">
          <a:blip r:embed="rId3">
            <a:alphaModFix/>
          </a:blip>
          <a:srcRect/>
          <a:stretch/>
        </p:blipFill>
        <p:spPr>
          <a:xfrm>
            <a:off x="-23813" y="0"/>
            <a:ext cx="12215813" cy="6858000"/>
          </a:xfrm>
          <a:prstGeom prst="rect">
            <a:avLst/>
          </a:prstGeom>
          <a:noFill/>
          <a:ln>
            <a:noFill/>
          </a:ln>
        </p:spPr>
      </p:pic>
      <p:pic>
        <p:nvPicPr>
          <p:cNvPr id="360" name="Google Shape;360;p13"/>
          <p:cNvPicPr preferRelativeResize="0"/>
          <p:nvPr/>
        </p:nvPicPr>
        <p:blipFill rotWithShape="1">
          <a:blip r:embed="rId4">
            <a:alphaModFix/>
          </a:blip>
          <a:srcRect/>
          <a:stretch/>
        </p:blipFill>
        <p:spPr>
          <a:xfrm>
            <a:off x="3582175" y="1495949"/>
            <a:ext cx="8318177" cy="5127180"/>
          </a:xfrm>
          <a:prstGeom prst="rect">
            <a:avLst/>
          </a:prstGeom>
          <a:noFill/>
          <a:ln>
            <a:noFill/>
          </a:ln>
        </p:spPr>
      </p:pic>
      <p:pic>
        <p:nvPicPr>
          <p:cNvPr id="361" name="Google Shape;361;p13"/>
          <p:cNvPicPr preferRelativeResize="0"/>
          <p:nvPr/>
        </p:nvPicPr>
        <p:blipFill rotWithShape="1">
          <a:blip r:embed="rId5">
            <a:alphaModFix/>
          </a:blip>
          <a:srcRect/>
          <a:stretch/>
        </p:blipFill>
        <p:spPr>
          <a:xfrm>
            <a:off x="4867276" y="279816"/>
            <a:ext cx="4899760" cy="987549"/>
          </a:xfrm>
          <a:prstGeom prst="rect">
            <a:avLst/>
          </a:prstGeom>
          <a:noFill/>
          <a:ln>
            <a:noFill/>
          </a:ln>
        </p:spPr>
      </p:pic>
      <p:sp>
        <p:nvSpPr>
          <p:cNvPr id="362" name="Google Shape;362;p13"/>
          <p:cNvSpPr txBox="1"/>
          <p:nvPr/>
        </p:nvSpPr>
        <p:spPr>
          <a:xfrm>
            <a:off x="4636869" y="1787035"/>
            <a:ext cx="6000293"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A0E9"/>
              </a:buClr>
              <a:buSzPts val="2400"/>
              <a:buFont typeface="Arial"/>
              <a:buNone/>
              <a:tabLst/>
              <a:defRPr/>
            </a:pP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Trò</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chơi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gồm</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5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câu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hỏi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trắc</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nghiệm</a:t>
            </a:r>
            <a:endParaRPr kumimoji="0"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endParaRPr>
          </a:p>
        </p:txBody>
      </p:sp>
      <p:sp>
        <p:nvSpPr>
          <p:cNvPr id="363" name="Google Shape;363;p13"/>
          <p:cNvSpPr txBox="1"/>
          <p:nvPr/>
        </p:nvSpPr>
        <p:spPr>
          <a:xfrm>
            <a:off x="3961514" y="2546373"/>
            <a:ext cx="7599849" cy="861774"/>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0000"/>
              </a:lnSpc>
              <a:spcBef>
                <a:spcPts val="0"/>
              </a:spcBef>
              <a:spcAft>
                <a:spcPts val="0"/>
              </a:spcAft>
              <a:buClr>
                <a:srgbClr val="00A0E9"/>
              </a:buClr>
              <a:buSzPts val="2400"/>
              <a:buFont typeface="Arial"/>
              <a:buNone/>
              <a:tabLst/>
              <a:defRPr/>
            </a:pP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Ở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mỗi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câu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hỏi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sẽ</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thời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gian</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10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giây</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r>
            <a:b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b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ra</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đáp</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án</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a:t>
            </a:r>
            <a:endParaRPr kumimoji="0"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64" name="Google Shape;364;p13"/>
          <p:cNvSpPr txBox="1"/>
          <p:nvPr/>
        </p:nvSpPr>
        <p:spPr>
          <a:xfrm>
            <a:off x="3961514" y="3427017"/>
            <a:ext cx="7670047" cy="95406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A0E9"/>
              </a:buClr>
              <a:buSzPts val="2400"/>
              <a:buFont typeface="Arial"/>
              <a:buNone/>
              <a:tabLst/>
              <a:defRPr/>
            </a:pP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trả</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lời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sẽ</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giơ</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thẻ</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màu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tương</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ứng</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với</a:t>
            </a:r>
            <a:r>
              <a:rPr kumimoji="0" lang="vi-VN"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màu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đáp</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án</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a:t>
            </a:r>
            <a:endParaRPr kumimoji="0"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365" name="Google Shape;365;p13"/>
          <p:cNvGrpSpPr/>
          <p:nvPr/>
        </p:nvGrpSpPr>
        <p:grpSpPr>
          <a:xfrm>
            <a:off x="4074001" y="4599012"/>
            <a:ext cx="1552923" cy="954107"/>
            <a:chOff x="4648200" y="4572000"/>
            <a:chExt cx="1552923" cy="954107"/>
          </a:xfrm>
        </p:grpSpPr>
        <p:sp>
          <p:nvSpPr>
            <p:cNvPr id="366" name="Google Shape;366;p13"/>
            <p:cNvSpPr/>
            <p:nvPr/>
          </p:nvSpPr>
          <p:spPr>
            <a:xfrm>
              <a:off x="4648200" y="4572000"/>
              <a:ext cx="1552923" cy="954107"/>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7" name="Google Shape;367;p13"/>
            <p:cNvSpPr txBox="1"/>
            <p:nvPr/>
          </p:nvSpPr>
          <p:spPr>
            <a:xfrm>
              <a:off x="4687803" y="4761479"/>
              <a:ext cx="1352324"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Cam</a:t>
              </a:r>
              <a:endParaRPr kumimoji="0"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368" name="Google Shape;368;p13"/>
          <p:cNvGrpSpPr/>
          <p:nvPr/>
        </p:nvGrpSpPr>
        <p:grpSpPr>
          <a:xfrm>
            <a:off x="6084093" y="4586509"/>
            <a:ext cx="1552923" cy="954107"/>
            <a:chOff x="6365089" y="4572000"/>
            <a:chExt cx="1552923" cy="954107"/>
          </a:xfrm>
        </p:grpSpPr>
        <p:sp>
          <p:nvSpPr>
            <p:cNvPr id="369" name="Google Shape;369;p13"/>
            <p:cNvSpPr/>
            <p:nvPr/>
          </p:nvSpPr>
          <p:spPr>
            <a:xfrm>
              <a:off x="6365089" y="4572000"/>
              <a:ext cx="1552923" cy="954107"/>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0" name="Google Shape;370;p13"/>
            <p:cNvSpPr txBox="1"/>
            <p:nvPr/>
          </p:nvSpPr>
          <p:spPr>
            <a:xfrm>
              <a:off x="6452323" y="4575195"/>
              <a:ext cx="1391927" cy="8617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Xanh</a:t>
              </a:r>
              <a:endParaRPr kumimoji="0"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dương</a:t>
              </a:r>
              <a:endParaRPr kumimoji="0"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371" name="Google Shape;371;p13"/>
          <p:cNvGrpSpPr/>
          <p:nvPr/>
        </p:nvGrpSpPr>
        <p:grpSpPr>
          <a:xfrm>
            <a:off x="7974197" y="4564322"/>
            <a:ext cx="1868467" cy="961818"/>
            <a:chOff x="7941486" y="4572000"/>
            <a:chExt cx="1868467" cy="961818"/>
          </a:xfrm>
        </p:grpSpPr>
        <p:sp>
          <p:nvSpPr>
            <p:cNvPr id="372" name="Google Shape;372;p13"/>
            <p:cNvSpPr/>
            <p:nvPr/>
          </p:nvSpPr>
          <p:spPr>
            <a:xfrm>
              <a:off x="8081978" y="4572000"/>
              <a:ext cx="1552923" cy="954107"/>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3" name="Google Shape;373;p13"/>
            <p:cNvSpPr txBox="1"/>
            <p:nvPr/>
          </p:nvSpPr>
          <p:spPr>
            <a:xfrm>
              <a:off x="7941486" y="4672044"/>
              <a:ext cx="1868467" cy="8617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Xanh</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lá</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374" name="Google Shape;374;p13"/>
          <p:cNvGrpSpPr/>
          <p:nvPr/>
        </p:nvGrpSpPr>
        <p:grpSpPr>
          <a:xfrm>
            <a:off x="10008440" y="4530885"/>
            <a:ext cx="1552923" cy="954107"/>
            <a:chOff x="9866507" y="4572000"/>
            <a:chExt cx="1552923" cy="954107"/>
          </a:xfrm>
        </p:grpSpPr>
        <p:sp>
          <p:nvSpPr>
            <p:cNvPr id="375" name="Google Shape;375;p13"/>
            <p:cNvSpPr/>
            <p:nvPr/>
          </p:nvSpPr>
          <p:spPr>
            <a:xfrm>
              <a:off x="9866507" y="4572000"/>
              <a:ext cx="1552923" cy="954107"/>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6" name="Google Shape;376;p13"/>
            <p:cNvSpPr txBox="1"/>
            <p:nvPr/>
          </p:nvSpPr>
          <p:spPr>
            <a:xfrm>
              <a:off x="10057949" y="4865611"/>
              <a:ext cx="1170038"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Đỏ</a:t>
              </a:r>
              <a:endParaRPr kumimoji="0"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377" name="Google Shape;377;p13"/>
          <p:cNvSpPr txBox="1"/>
          <p:nvPr/>
        </p:nvSpPr>
        <p:spPr>
          <a:xfrm>
            <a:off x="3795252" y="5757863"/>
            <a:ext cx="8013289"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thời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phút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chuẩn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thẻ</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màu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nhé</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78" name="Google Shape;378;p13"/>
          <p:cNvPicPr preferRelativeResize="0"/>
          <p:nvPr/>
        </p:nvPicPr>
        <p:blipFill rotWithShape="1">
          <a:blip r:embed="rId6">
            <a:alphaModFix/>
          </a:blip>
          <a:srcRect/>
          <a:stretch/>
        </p:blipFill>
        <p:spPr>
          <a:xfrm>
            <a:off x="266758" y="234871"/>
            <a:ext cx="3694756" cy="1630242"/>
          </a:xfrm>
          <a:prstGeom prst="rect">
            <a:avLst/>
          </a:prstGeom>
          <a:noFill/>
          <a:ln>
            <a:noFill/>
          </a:ln>
        </p:spPr>
      </p:pic>
      <p:pic>
        <p:nvPicPr>
          <p:cNvPr id="379" name="Google Shape;379;p13"/>
          <p:cNvPicPr preferRelativeResize="0"/>
          <p:nvPr/>
        </p:nvPicPr>
        <p:blipFill rotWithShape="1">
          <a:blip r:embed="rId7">
            <a:alphaModFix/>
          </a:blip>
          <a:srcRect/>
          <a:stretch/>
        </p:blipFill>
        <p:spPr>
          <a:xfrm>
            <a:off x="44313" y="2060385"/>
            <a:ext cx="3728463" cy="45231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1000"/>
                                        <p:tgtEl>
                                          <p:spTgt spid="379"/>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0"/>
                                  </p:stCondLst>
                                  <p:childTnLst>
                                    <p:set>
                                      <p:cBhvr>
                                        <p:cTn id="9" dur="1" fill="hold">
                                          <p:stCondLst>
                                            <p:cond delay="0"/>
                                          </p:stCondLst>
                                        </p:cTn>
                                        <p:tgtEl>
                                          <p:spTgt spid="361"/>
                                        </p:tgtEl>
                                        <p:attrNameLst>
                                          <p:attrName>style.visibility</p:attrName>
                                        </p:attrNameLst>
                                      </p:cBhvr>
                                      <p:to>
                                        <p:strVal val="visible"/>
                                      </p:to>
                                    </p:set>
                                    <p:anim calcmode="lin" valueType="num">
                                      <p:cBhvr additive="base">
                                        <p:cTn id="10" dur="1000"/>
                                        <p:tgtEl>
                                          <p:spTgt spid="36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60"/>
                                        </p:tgtEl>
                                        <p:attrNameLst>
                                          <p:attrName>style.visibility</p:attrName>
                                        </p:attrNameLst>
                                      </p:cBhvr>
                                      <p:to>
                                        <p:strVal val="visible"/>
                                      </p:to>
                                    </p:set>
                                    <p:anim calcmode="lin" valueType="num">
                                      <p:cBhvr additive="base">
                                        <p:cTn id="13" dur="1000"/>
                                        <p:tgtEl>
                                          <p:spTgt spid="36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2"/>
                                        </p:tgtEl>
                                        <p:attrNameLst>
                                          <p:attrName>style.visibility</p:attrName>
                                        </p:attrNameLst>
                                      </p:cBhvr>
                                      <p:to>
                                        <p:strVal val="visible"/>
                                      </p:to>
                                    </p:set>
                                    <p:animEffect transition="in" filter="fade">
                                      <p:cBhvr>
                                        <p:cTn id="18" dur="500"/>
                                        <p:tgtEl>
                                          <p:spTgt spid="36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500"/>
                                        <p:tgtEl>
                                          <p:spTgt spid="36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64"/>
                                        </p:tgtEl>
                                        <p:attrNameLst>
                                          <p:attrName>style.visibility</p:attrName>
                                        </p:attrNameLst>
                                      </p:cBhvr>
                                      <p:to>
                                        <p:strVal val="visible"/>
                                      </p:to>
                                    </p:set>
                                    <p:animEffect transition="in" filter="fade">
                                      <p:cBhvr>
                                        <p:cTn id="26" dur="500"/>
                                        <p:tgtEl>
                                          <p:spTgt spid="36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65"/>
                                        </p:tgtEl>
                                        <p:attrNameLst>
                                          <p:attrName>style.visibility</p:attrName>
                                        </p:attrNameLst>
                                      </p:cBhvr>
                                      <p:to>
                                        <p:strVal val="visible"/>
                                      </p:to>
                                    </p:set>
                                    <p:anim calcmode="lin" valueType="num">
                                      <p:cBhvr additive="base">
                                        <p:cTn id="31" dur="500"/>
                                        <p:tgtEl>
                                          <p:spTgt spid="365"/>
                                        </p:tgtEl>
                                        <p:attrNameLst>
                                          <p:attrName>ppt_w</p:attrName>
                                        </p:attrNameLst>
                                      </p:cBhvr>
                                      <p:tavLst>
                                        <p:tav tm="0">
                                          <p:val>
                                            <p:strVal val="0"/>
                                          </p:val>
                                        </p:tav>
                                        <p:tav tm="100000">
                                          <p:val>
                                            <p:strVal val="#ppt_w"/>
                                          </p:val>
                                        </p:tav>
                                      </p:tavLst>
                                    </p:anim>
                                    <p:anim calcmode="lin" valueType="num">
                                      <p:cBhvr additive="base">
                                        <p:cTn id="32" dur="500"/>
                                        <p:tgtEl>
                                          <p:spTgt spid="365"/>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23" presetClass="entr" presetSubtype="16" fill="hold" nodeType="afterEffect">
                                  <p:stCondLst>
                                    <p:cond delay="0"/>
                                  </p:stCondLst>
                                  <p:childTnLst>
                                    <p:set>
                                      <p:cBhvr>
                                        <p:cTn id="35" dur="1" fill="hold">
                                          <p:stCondLst>
                                            <p:cond delay="0"/>
                                          </p:stCondLst>
                                        </p:cTn>
                                        <p:tgtEl>
                                          <p:spTgt spid="368"/>
                                        </p:tgtEl>
                                        <p:attrNameLst>
                                          <p:attrName>style.visibility</p:attrName>
                                        </p:attrNameLst>
                                      </p:cBhvr>
                                      <p:to>
                                        <p:strVal val="visible"/>
                                      </p:to>
                                    </p:set>
                                    <p:anim calcmode="lin" valueType="num">
                                      <p:cBhvr additive="base">
                                        <p:cTn id="36" dur="500"/>
                                        <p:tgtEl>
                                          <p:spTgt spid="368"/>
                                        </p:tgtEl>
                                        <p:attrNameLst>
                                          <p:attrName>ppt_w</p:attrName>
                                        </p:attrNameLst>
                                      </p:cBhvr>
                                      <p:tavLst>
                                        <p:tav tm="0">
                                          <p:val>
                                            <p:strVal val="0"/>
                                          </p:val>
                                        </p:tav>
                                        <p:tav tm="100000">
                                          <p:val>
                                            <p:strVal val="#ppt_w"/>
                                          </p:val>
                                        </p:tav>
                                      </p:tavLst>
                                    </p:anim>
                                    <p:anim calcmode="lin" valueType="num">
                                      <p:cBhvr additive="base">
                                        <p:cTn id="37" dur="500"/>
                                        <p:tgtEl>
                                          <p:spTgt spid="368"/>
                                        </p:tgtEl>
                                        <p:attrNameLst>
                                          <p:attrName>ppt_h</p:attrName>
                                        </p:attrNameLst>
                                      </p:cBhvr>
                                      <p:tavLst>
                                        <p:tav tm="0">
                                          <p:val>
                                            <p:strVal val="0"/>
                                          </p:val>
                                        </p:tav>
                                        <p:tav tm="100000">
                                          <p:val>
                                            <p:strVal val="#ppt_h"/>
                                          </p:val>
                                        </p:tav>
                                      </p:tavLst>
                                    </p:anim>
                                  </p:childTnLst>
                                </p:cTn>
                              </p:par>
                            </p:childTnLst>
                          </p:cTn>
                        </p:par>
                        <p:par>
                          <p:cTn id="38" fill="hold">
                            <p:stCondLst>
                              <p:cond delay="1000"/>
                            </p:stCondLst>
                            <p:childTnLst>
                              <p:par>
                                <p:cTn id="39" presetID="23" presetClass="entr" presetSubtype="16" fill="hold" nodeType="afterEffect">
                                  <p:stCondLst>
                                    <p:cond delay="0"/>
                                  </p:stCondLst>
                                  <p:childTnLst>
                                    <p:set>
                                      <p:cBhvr>
                                        <p:cTn id="40" dur="1" fill="hold">
                                          <p:stCondLst>
                                            <p:cond delay="0"/>
                                          </p:stCondLst>
                                        </p:cTn>
                                        <p:tgtEl>
                                          <p:spTgt spid="371"/>
                                        </p:tgtEl>
                                        <p:attrNameLst>
                                          <p:attrName>style.visibility</p:attrName>
                                        </p:attrNameLst>
                                      </p:cBhvr>
                                      <p:to>
                                        <p:strVal val="visible"/>
                                      </p:to>
                                    </p:set>
                                    <p:anim calcmode="lin" valueType="num">
                                      <p:cBhvr additive="base">
                                        <p:cTn id="41" dur="500"/>
                                        <p:tgtEl>
                                          <p:spTgt spid="371"/>
                                        </p:tgtEl>
                                        <p:attrNameLst>
                                          <p:attrName>ppt_w</p:attrName>
                                        </p:attrNameLst>
                                      </p:cBhvr>
                                      <p:tavLst>
                                        <p:tav tm="0">
                                          <p:val>
                                            <p:strVal val="0"/>
                                          </p:val>
                                        </p:tav>
                                        <p:tav tm="100000">
                                          <p:val>
                                            <p:strVal val="#ppt_w"/>
                                          </p:val>
                                        </p:tav>
                                      </p:tavLst>
                                    </p:anim>
                                    <p:anim calcmode="lin" valueType="num">
                                      <p:cBhvr additive="base">
                                        <p:cTn id="42" dur="500"/>
                                        <p:tgtEl>
                                          <p:spTgt spid="371"/>
                                        </p:tgtEl>
                                        <p:attrNameLst>
                                          <p:attrName>ppt_h</p:attrName>
                                        </p:attrNameLst>
                                      </p:cBhvr>
                                      <p:tavLst>
                                        <p:tav tm="0">
                                          <p:val>
                                            <p:strVal val="0"/>
                                          </p:val>
                                        </p:tav>
                                        <p:tav tm="100000">
                                          <p:val>
                                            <p:strVal val="#ppt_h"/>
                                          </p:val>
                                        </p:tav>
                                      </p:tavLst>
                                    </p:anim>
                                  </p:childTnLst>
                                </p:cTn>
                              </p:par>
                            </p:childTnLst>
                          </p:cTn>
                        </p:par>
                        <p:par>
                          <p:cTn id="43" fill="hold">
                            <p:stCondLst>
                              <p:cond delay="1500"/>
                            </p:stCondLst>
                            <p:childTnLst>
                              <p:par>
                                <p:cTn id="44" presetID="23" presetClass="entr" presetSubtype="16" fill="hold" nodeType="afterEffect">
                                  <p:stCondLst>
                                    <p:cond delay="0"/>
                                  </p:stCondLst>
                                  <p:childTnLst>
                                    <p:set>
                                      <p:cBhvr>
                                        <p:cTn id="45" dur="1" fill="hold">
                                          <p:stCondLst>
                                            <p:cond delay="0"/>
                                          </p:stCondLst>
                                        </p:cTn>
                                        <p:tgtEl>
                                          <p:spTgt spid="374"/>
                                        </p:tgtEl>
                                        <p:attrNameLst>
                                          <p:attrName>style.visibility</p:attrName>
                                        </p:attrNameLst>
                                      </p:cBhvr>
                                      <p:to>
                                        <p:strVal val="visible"/>
                                      </p:to>
                                    </p:set>
                                    <p:anim calcmode="lin" valueType="num">
                                      <p:cBhvr additive="base">
                                        <p:cTn id="46" dur="500"/>
                                        <p:tgtEl>
                                          <p:spTgt spid="374"/>
                                        </p:tgtEl>
                                        <p:attrNameLst>
                                          <p:attrName>ppt_w</p:attrName>
                                        </p:attrNameLst>
                                      </p:cBhvr>
                                      <p:tavLst>
                                        <p:tav tm="0">
                                          <p:val>
                                            <p:strVal val="0"/>
                                          </p:val>
                                        </p:tav>
                                        <p:tav tm="100000">
                                          <p:val>
                                            <p:strVal val="#ppt_w"/>
                                          </p:val>
                                        </p:tav>
                                      </p:tavLst>
                                    </p:anim>
                                    <p:anim calcmode="lin" valueType="num">
                                      <p:cBhvr additive="base">
                                        <p:cTn id="47" dur="500"/>
                                        <p:tgtEl>
                                          <p:spTgt spid="374"/>
                                        </p:tgtEl>
                                        <p:attrNameLst>
                                          <p:attrName>ppt_h</p:attrName>
                                        </p:attrNameLst>
                                      </p:cBhvr>
                                      <p:tavLst>
                                        <p:tav tm="0">
                                          <p:val>
                                            <p:str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7"/>
                                        </p:tgtEl>
                                        <p:attrNameLst>
                                          <p:attrName>style.visibility</p:attrName>
                                        </p:attrNameLst>
                                      </p:cBhvr>
                                      <p:to>
                                        <p:strVal val="visible"/>
                                      </p:to>
                                    </p:set>
                                    <p:animEffect transition="in" filter="fade">
                                      <p:cBhvr>
                                        <p:cTn id="52"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14"/>
          <p:cNvPicPr preferRelativeResize="0"/>
          <p:nvPr/>
        </p:nvPicPr>
        <p:blipFill rotWithShape="1">
          <a:blip r:embed="rId3">
            <a:alphaModFix/>
          </a:blip>
          <a:srcRect/>
          <a:stretch/>
        </p:blipFill>
        <p:spPr>
          <a:xfrm>
            <a:off x="0" y="16080"/>
            <a:ext cx="12192000" cy="6844311"/>
          </a:xfrm>
          <a:prstGeom prst="rect">
            <a:avLst/>
          </a:prstGeom>
          <a:noFill/>
          <a:ln>
            <a:noFill/>
          </a:ln>
        </p:spPr>
      </p:pic>
      <p:grpSp>
        <p:nvGrpSpPr>
          <p:cNvPr id="386" name="Google Shape;386;p14"/>
          <p:cNvGrpSpPr/>
          <p:nvPr/>
        </p:nvGrpSpPr>
        <p:grpSpPr>
          <a:xfrm>
            <a:off x="6770639" y="3009107"/>
            <a:ext cx="5105398" cy="1790698"/>
            <a:chOff x="6770639" y="3009107"/>
            <a:chExt cx="5105398" cy="1790698"/>
          </a:xfrm>
        </p:grpSpPr>
        <p:grpSp>
          <p:nvGrpSpPr>
            <p:cNvPr id="387" name="Google Shape;387;p14"/>
            <p:cNvGrpSpPr/>
            <p:nvPr/>
          </p:nvGrpSpPr>
          <p:grpSpPr>
            <a:xfrm>
              <a:off x="6770639" y="3009107"/>
              <a:ext cx="5105398" cy="1790698"/>
              <a:chOff x="838202" y="2438400"/>
              <a:chExt cx="5105398" cy="2057398"/>
            </a:xfrm>
          </p:grpSpPr>
          <p:sp>
            <p:nvSpPr>
              <p:cNvPr id="388" name="Google Shape;388;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9" name="Google Shape;389;p14"/>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90" name="Google Shape;390;p14"/>
            <p:cNvSpPr/>
            <p:nvPr/>
          </p:nvSpPr>
          <p:spPr>
            <a:xfrm>
              <a:off x="7375490" y="3075428"/>
              <a:ext cx="4368479"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hóa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391" name="Google Shape;391;p14"/>
          <p:cNvGrpSpPr/>
          <p:nvPr/>
        </p:nvGrpSpPr>
        <p:grpSpPr>
          <a:xfrm>
            <a:off x="6770639" y="4933892"/>
            <a:ext cx="5105398" cy="1917263"/>
            <a:chOff x="6770639" y="4933892"/>
            <a:chExt cx="5105398" cy="1917263"/>
          </a:xfrm>
        </p:grpSpPr>
        <p:grpSp>
          <p:nvGrpSpPr>
            <p:cNvPr id="392" name="Google Shape;392;p14"/>
            <p:cNvGrpSpPr/>
            <p:nvPr/>
          </p:nvGrpSpPr>
          <p:grpSpPr>
            <a:xfrm>
              <a:off x="6770639" y="4933892"/>
              <a:ext cx="5105398" cy="1790698"/>
              <a:chOff x="838202" y="2438400"/>
              <a:chExt cx="5105398" cy="2057398"/>
            </a:xfrm>
          </p:grpSpPr>
          <p:sp>
            <p:nvSpPr>
              <p:cNvPr id="393" name="Google Shape;393;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4" name="Google Shape;394;p14"/>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95" name="Google Shape;395;p14"/>
            <p:cNvSpPr/>
            <p:nvPr/>
          </p:nvSpPr>
          <p:spPr>
            <a:xfrm>
              <a:off x="7375490" y="4981628"/>
              <a:ext cx="4368479" cy="186952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du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396" name="Google Shape;396;p14"/>
          <p:cNvGrpSpPr/>
          <p:nvPr/>
        </p:nvGrpSpPr>
        <p:grpSpPr>
          <a:xfrm>
            <a:off x="838201" y="4933892"/>
            <a:ext cx="5105398" cy="1790698"/>
            <a:chOff x="838201" y="4933892"/>
            <a:chExt cx="5105398" cy="1790698"/>
          </a:xfrm>
        </p:grpSpPr>
        <p:grpSp>
          <p:nvGrpSpPr>
            <p:cNvPr id="397" name="Google Shape;397;p14"/>
            <p:cNvGrpSpPr/>
            <p:nvPr/>
          </p:nvGrpSpPr>
          <p:grpSpPr>
            <a:xfrm>
              <a:off x="838201" y="4933892"/>
              <a:ext cx="5105398" cy="1790698"/>
              <a:chOff x="838202" y="2438400"/>
              <a:chExt cx="5105398" cy="2057398"/>
            </a:xfrm>
          </p:grpSpPr>
          <p:sp>
            <p:nvSpPr>
              <p:cNvPr id="398" name="Google Shape;398;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9" name="Google Shape;399;p14"/>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00" name="Google Shape;400;p14"/>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dịch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vụ</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01" name="Google Shape;401;p14"/>
          <p:cNvGrpSpPr/>
          <p:nvPr/>
        </p:nvGrpSpPr>
        <p:grpSpPr>
          <a:xfrm>
            <a:off x="838201" y="3009107"/>
            <a:ext cx="5105398" cy="1790698"/>
            <a:chOff x="838201" y="3009107"/>
            <a:chExt cx="5105398" cy="1790698"/>
          </a:xfrm>
        </p:grpSpPr>
        <p:grpSp>
          <p:nvGrpSpPr>
            <p:cNvPr id="402" name="Google Shape;402;p14"/>
            <p:cNvGrpSpPr/>
            <p:nvPr/>
          </p:nvGrpSpPr>
          <p:grpSpPr>
            <a:xfrm>
              <a:off x="838201" y="3009107"/>
              <a:ext cx="5105398" cy="1790698"/>
              <a:chOff x="838202" y="2438400"/>
              <a:chExt cx="5105398" cy="2057398"/>
            </a:xfrm>
          </p:grpSpPr>
          <p:sp>
            <p:nvSpPr>
              <p:cNvPr id="403" name="Google Shape;403;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04" name="Google Shape;404;p14"/>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05" name="Google Shape;405;p14"/>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hóa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xã</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06" name="Google Shape;406;p14"/>
          <p:cNvGrpSpPr/>
          <p:nvPr/>
        </p:nvGrpSpPr>
        <p:grpSpPr>
          <a:xfrm>
            <a:off x="1782243" y="797673"/>
            <a:ext cx="9961727" cy="2042207"/>
            <a:chOff x="2056482" y="807278"/>
            <a:chExt cx="9961727" cy="2042207"/>
          </a:xfrm>
        </p:grpSpPr>
        <p:pic>
          <p:nvPicPr>
            <p:cNvPr id="407" name="Google Shape;407;p14"/>
            <p:cNvPicPr preferRelativeResize="0"/>
            <p:nvPr/>
          </p:nvPicPr>
          <p:blipFill rotWithShape="1">
            <a:blip r:embed="rId4">
              <a:alphaModFix/>
            </a:blip>
            <a:srcRect/>
            <a:stretch/>
          </p:blipFill>
          <p:spPr>
            <a:xfrm>
              <a:off x="2056482" y="1011952"/>
              <a:ext cx="9961727" cy="1617653"/>
            </a:xfrm>
            <a:prstGeom prst="rect">
              <a:avLst/>
            </a:prstGeom>
            <a:noFill/>
            <a:ln>
              <a:noFill/>
            </a:ln>
          </p:spPr>
        </p:pic>
        <p:sp>
          <p:nvSpPr>
            <p:cNvPr id="408" name="Google Shape;408;p14"/>
            <p:cNvSpPr/>
            <p:nvPr/>
          </p:nvSpPr>
          <p:spPr>
            <a:xfrm>
              <a:off x="2056482" y="807278"/>
              <a:ext cx="9716815" cy="204220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2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409" name="Google Shape;409;p14"/>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410" name="Google Shape;410;p14"/>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411" name="Google Shape;411;p14"/>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412" name="Google Shape;412;p14"/>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413" name="Google Shape;413;p14"/>
          <p:cNvGrpSpPr/>
          <p:nvPr/>
        </p:nvGrpSpPr>
        <p:grpSpPr>
          <a:xfrm>
            <a:off x="-4114800" y="45177"/>
            <a:ext cx="4141431" cy="2439595"/>
            <a:chOff x="-4114800" y="45177"/>
            <a:chExt cx="4141431" cy="2439595"/>
          </a:xfrm>
        </p:grpSpPr>
        <p:pic>
          <p:nvPicPr>
            <p:cNvPr id="414" name="Google Shape;414;p14"/>
            <p:cNvPicPr preferRelativeResize="0"/>
            <p:nvPr/>
          </p:nvPicPr>
          <p:blipFill rotWithShape="1">
            <a:blip r:embed="rId6">
              <a:alphaModFix/>
            </a:blip>
            <a:srcRect/>
            <a:stretch/>
          </p:blipFill>
          <p:spPr>
            <a:xfrm flipH="1">
              <a:off x="-4114800" y="152464"/>
              <a:ext cx="1961824" cy="2332308"/>
            </a:xfrm>
            <a:prstGeom prst="rect">
              <a:avLst/>
            </a:prstGeom>
            <a:noFill/>
            <a:ln>
              <a:noFill/>
            </a:ln>
          </p:spPr>
        </p:pic>
        <p:pic>
          <p:nvPicPr>
            <p:cNvPr id="415" name="Google Shape;415;p14"/>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416" name="Google Shape;416;p14"/>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417" name="Google Shape;417;p14"/>
          <p:cNvGrpSpPr/>
          <p:nvPr/>
        </p:nvGrpSpPr>
        <p:grpSpPr>
          <a:xfrm>
            <a:off x="-6727673" y="-302318"/>
            <a:ext cx="3153138" cy="2846957"/>
            <a:chOff x="-6727674" y="-791952"/>
            <a:chExt cx="3695431" cy="3336591"/>
          </a:xfrm>
        </p:grpSpPr>
        <p:pic>
          <p:nvPicPr>
            <p:cNvPr id="418" name="Google Shape;418;p14"/>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419" name="Google Shape;419;p14"/>
            <p:cNvGrpSpPr/>
            <p:nvPr/>
          </p:nvGrpSpPr>
          <p:grpSpPr>
            <a:xfrm>
              <a:off x="-5340620" y="59459"/>
              <a:ext cx="2308377" cy="1810717"/>
              <a:chOff x="-7139645" y="4053414"/>
              <a:chExt cx="7150806" cy="5609171"/>
            </a:xfrm>
          </p:grpSpPr>
          <p:pic>
            <p:nvPicPr>
              <p:cNvPr id="420" name="Google Shape;420;p14"/>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421" name="Google Shape;421;p14"/>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22" name="Google Shape;422;p14"/>
          <p:cNvPicPr preferRelativeResize="0"/>
          <p:nvPr/>
        </p:nvPicPr>
        <p:blipFill rotWithShape="1">
          <a:blip r:embed="rId9">
            <a:alphaModFix/>
          </a:blip>
          <a:srcRect/>
          <a:stretch/>
        </p:blipFill>
        <p:spPr>
          <a:xfrm>
            <a:off x="309178" y="339721"/>
            <a:ext cx="1548518" cy="2383743"/>
          </a:xfrm>
          <a:prstGeom prst="rect">
            <a:avLst/>
          </a:prstGeom>
          <a:noFill/>
          <a:ln>
            <a:noFill/>
          </a:ln>
        </p:spPr>
      </p:pic>
      <p:pic>
        <p:nvPicPr>
          <p:cNvPr id="423" name="Google Shape;423;p14"/>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424" name="Google Shape;424;p14"/>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425" name="Google Shape;425;p14"/>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26" name="Google Shape;426;p14"/>
          <p:cNvGrpSpPr/>
          <p:nvPr/>
        </p:nvGrpSpPr>
        <p:grpSpPr>
          <a:xfrm>
            <a:off x="4000498" y="7010400"/>
            <a:ext cx="4076701" cy="1981200"/>
            <a:chOff x="4000498" y="7010400"/>
            <a:chExt cx="4076701" cy="1981200"/>
          </a:xfrm>
        </p:grpSpPr>
        <p:sp>
          <p:nvSpPr>
            <p:cNvPr id="427" name="Google Shape;427;p14"/>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28" name="Google Shape;428;p14"/>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429" name="Google Shape;429;p14"/>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 calcmode="lin" valueType="num">
                                      <p:cBhvr additive="base">
                                        <p:cTn id="7" dur="1000"/>
                                        <p:tgtEl>
                                          <p:spTgt spid="42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06"/>
                                        </p:tgtEl>
                                        <p:attrNameLst>
                                          <p:attrName>style.visibility</p:attrName>
                                        </p:attrNameLst>
                                      </p:cBhvr>
                                      <p:to>
                                        <p:strVal val="visible"/>
                                      </p:to>
                                    </p:set>
                                    <p:anim calcmode="lin" valueType="num">
                                      <p:cBhvr additive="base">
                                        <p:cTn id="10" dur="1000"/>
                                        <p:tgtEl>
                                          <p:spTgt spid="40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1000"/>
                                        <p:tgtEl>
                                          <p:spTgt spid="40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09"/>
                                        </p:tgtEl>
                                        <p:attrNameLst>
                                          <p:attrName>style.visibility</p:attrName>
                                        </p:attrNameLst>
                                      </p:cBhvr>
                                      <p:to>
                                        <p:strVal val="visible"/>
                                      </p:to>
                                    </p:set>
                                    <p:anim calcmode="lin" valueType="num">
                                      <p:cBhvr additive="base">
                                        <p:cTn id="18" dur="1000"/>
                                        <p:tgtEl>
                                          <p:spTgt spid="40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386"/>
                                        </p:tgtEl>
                                        <p:attrNameLst>
                                          <p:attrName>style.visibility</p:attrName>
                                        </p:attrNameLst>
                                      </p:cBhvr>
                                      <p:to>
                                        <p:strVal val="visible"/>
                                      </p:to>
                                    </p:set>
                                    <p:anim calcmode="lin" valueType="num">
                                      <p:cBhvr additive="base">
                                        <p:cTn id="21" dur="1000"/>
                                        <p:tgtEl>
                                          <p:spTgt spid="38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411"/>
                                        </p:tgtEl>
                                        <p:attrNameLst>
                                          <p:attrName>style.visibility</p:attrName>
                                        </p:attrNameLst>
                                      </p:cBhvr>
                                      <p:to>
                                        <p:strVal val="visible"/>
                                      </p:to>
                                    </p:set>
                                    <p:anim calcmode="lin" valueType="num">
                                      <p:cBhvr additive="base">
                                        <p:cTn id="24" dur="1000"/>
                                        <p:tgtEl>
                                          <p:spTgt spid="41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396"/>
                                        </p:tgtEl>
                                        <p:attrNameLst>
                                          <p:attrName>style.visibility</p:attrName>
                                        </p:attrNameLst>
                                      </p:cBhvr>
                                      <p:to>
                                        <p:strVal val="visible"/>
                                      </p:to>
                                    </p:set>
                                    <p:anim calcmode="lin" valueType="num">
                                      <p:cBhvr additive="base">
                                        <p:cTn id="27" dur="1000"/>
                                        <p:tgtEl>
                                          <p:spTgt spid="39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410"/>
                                        </p:tgtEl>
                                        <p:attrNameLst>
                                          <p:attrName>style.visibility</p:attrName>
                                        </p:attrNameLst>
                                      </p:cBhvr>
                                      <p:to>
                                        <p:strVal val="visible"/>
                                      </p:to>
                                    </p:set>
                                    <p:anim calcmode="lin" valueType="num">
                                      <p:cBhvr additive="base">
                                        <p:cTn id="30" dur="1000"/>
                                        <p:tgtEl>
                                          <p:spTgt spid="41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391"/>
                                        </p:tgtEl>
                                        <p:attrNameLst>
                                          <p:attrName>style.visibility</p:attrName>
                                        </p:attrNameLst>
                                      </p:cBhvr>
                                      <p:to>
                                        <p:strVal val="visible"/>
                                      </p:to>
                                    </p:set>
                                    <p:anim calcmode="lin" valueType="num">
                                      <p:cBhvr additive="base">
                                        <p:cTn id="33" dur="1000"/>
                                        <p:tgtEl>
                                          <p:spTgt spid="39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412"/>
                                        </p:tgtEl>
                                        <p:attrNameLst>
                                          <p:attrName>style.visibility</p:attrName>
                                        </p:attrNameLst>
                                      </p:cBhvr>
                                      <p:to>
                                        <p:strVal val="visible"/>
                                      </p:to>
                                    </p:set>
                                    <p:anim calcmode="lin" valueType="num">
                                      <p:cBhvr additive="base">
                                        <p:cTn id="36" dur="1000"/>
                                        <p:tgtEl>
                                          <p:spTgt spid="4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fade">
                                      <p:cBhvr>
                                        <p:cTn id="41" dur="3432"/>
                                        <p:tgtEl>
                                          <p:spTgt spid="424"/>
                                        </p:tgtEl>
                                      </p:cBhvr>
                                    </p:animEffect>
                                  </p:childTnLst>
                                </p:cTn>
                              </p:par>
                              <p:par>
                                <p:cTn id="42" presetID="10" presetClass="exit" presetSubtype="0" fill="hold" nodeType="withEffect">
                                  <p:stCondLst>
                                    <p:cond delay="0"/>
                                  </p:stCondLst>
                                  <p:childTnLst>
                                    <p:animEffect transition="out" filter="fade">
                                      <p:cBhvr>
                                        <p:cTn id="43" dur="500"/>
                                        <p:tgtEl>
                                          <p:spTgt spid="417"/>
                                        </p:tgtEl>
                                      </p:cBhvr>
                                    </p:animEffect>
                                    <p:set>
                                      <p:cBhvr>
                                        <p:cTn id="44" dur="1" fill="hold">
                                          <p:stCondLst>
                                            <p:cond delay="500"/>
                                          </p:stCondLst>
                                        </p:cTn>
                                        <p:tgtEl>
                                          <p:spTgt spid="41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22"/>
                                        </p:tgtEl>
                                      </p:cBhvr>
                                    </p:animEffect>
                                    <p:set>
                                      <p:cBhvr>
                                        <p:cTn id="47" dur="1" fill="hold">
                                          <p:stCondLst>
                                            <p:cond delay="500"/>
                                          </p:stCondLst>
                                        </p:cTn>
                                        <p:tgtEl>
                                          <p:spTgt spid="4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86"/>
                                        </p:tgtEl>
                                      </p:cBhvr>
                                    </p:animEffect>
                                    <p:set>
                                      <p:cBhvr>
                                        <p:cTn id="50" dur="1" fill="hold">
                                          <p:stCondLst>
                                            <p:cond delay="500"/>
                                          </p:stCondLst>
                                        </p:cTn>
                                        <p:tgtEl>
                                          <p:spTgt spid="38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11"/>
                                        </p:tgtEl>
                                      </p:cBhvr>
                                    </p:animEffect>
                                    <p:set>
                                      <p:cBhvr>
                                        <p:cTn id="53" dur="1" fill="hold">
                                          <p:stCondLst>
                                            <p:cond delay="500"/>
                                          </p:stCondLst>
                                        </p:cTn>
                                        <p:tgtEl>
                                          <p:spTgt spid="41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96"/>
                                        </p:tgtEl>
                                      </p:cBhvr>
                                    </p:animEffect>
                                    <p:set>
                                      <p:cBhvr>
                                        <p:cTn id="56" dur="1" fill="hold">
                                          <p:stCondLst>
                                            <p:cond delay="500"/>
                                          </p:stCondLst>
                                        </p:cTn>
                                        <p:tgtEl>
                                          <p:spTgt spid="39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10"/>
                                        </p:tgtEl>
                                      </p:cBhvr>
                                    </p:animEffect>
                                    <p:set>
                                      <p:cBhvr>
                                        <p:cTn id="59" dur="1" fill="hold">
                                          <p:stCondLst>
                                            <p:cond delay="500"/>
                                          </p:stCondLst>
                                        </p:cTn>
                                        <p:tgtEl>
                                          <p:spTgt spid="41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91"/>
                                        </p:tgtEl>
                                      </p:cBhvr>
                                    </p:animEffect>
                                    <p:set>
                                      <p:cBhvr>
                                        <p:cTn id="62" dur="1" fill="hold">
                                          <p:stCondLst>
                                            <p:cond delay="500"/>
                                          </p:stCondLst>
                                        </p:cTn>
                                        <p:tgtEl>
                                          <p:spTgt spid="39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412"/>
                                        </p:tgtEl>
                                      </p:cBhvr>
                                    </p:animEffect>
                                    <p:set>
                                      <p:cBhvr>
                                        <p:cTn id="65" dur="1" fill="hold">
                                          <p:stCondLst>
                                            <p:cond delay="500"/>
                                          </p:stCondLst>
                                        </p:cTn>
                                        <p:tgtEl>
                                          <p:spTgt spid="4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23"/>
                                        </p:tgtEl>
                                        <p:attrNameLst>
                                          <p:attrName>style.visibility</p:attrName>
                                        </p:attrNameLst>
                                      </p:cBhvr>
                                      <p:to>
                                        <p:strVal val="visible"/>
                                      </p:to>
                                    </p:set>
                                    <p:animEffect transition="in" filter="fade">
                                      <p:cBhvr>
                                        <p:cTn id="70" dur="4995"/>
                                        <p:tgtEl>
                                          <p:spTgt spid="423"/>
                                        </p:tgtEl>
                                      </p:cBhvr>
                                    </p:animEffect>
                                  </p:childTnLst>
                                </p:cTn>
                              </p:par>
                              <p:par>
                                <p:cTn id="71" presetID="10" presetClass="exit" presetSubtype="0" fill="hold" nodeType="withEffect">
                                  <p:stCondLst>
                                    <p:cond delay="0"/>
                                  </p:stCondLst>
                                  <p:childTnLst>
                                    <p:animEffect transition="out" filter="fade">
                                      <p:cBhvr>
                                        <p:cTn id="72" dur="500"/>
                                        <p:tgtEl>
                                          <p:spTgt spid="422"/>
                                        </p:tgtEl>
                                      </p:cBhvr>
                                    </p:animEffect>
                                    <p:set>
                                      <p:cBhvr>
                                        <p:cTn id="73" dur="1" fill="hold">
                                          <p:stCondLst>
                                            <p:cond delay="500"/>
                                          </p:stCondLst>
                                        </p:cTn>
                                        <p:tgtEl>
                                          <p:spTgt spid="42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23"/>
                                        </p:tgtEl>
                                        <p:attrNameLst>
                                          <p:attrName>style.visibility</p:attrName>
                                        </p:attrNameLst>
                                      </p:cBhvr>
                                      <p:to>
                                        <p:strVal val="visible"/>
                                      </p:to>
                                    </p:set>
                                    <p:animEffect transition="in" filter="fade">
                                      <p:cBhvr>
                                        <p:cTn id="78" dur="4995"/>
                                        <p:tgtEl>
                                          <p:spTgt spid="423"/>
                                        </p:tgtEl>
                                      </p:cBhvr>
                                    </p:animEffect>
                                  </p:childTnLst>
                                </p:cTn>
                              </p:par>
                              <p:par>
                                <p:cTn id="79" presetID="10" presetClass="exit" presetSubtype="0" fill="hold" nodeType="withEffect">
                                  <p:stCondLst>
                                    <p:cond delay="0"/>
                                  </p:stCondLst>
                                  <p:childTnLst>
                                    <p:animEffect transition="out" filter="fade">
                                      <p:cBhvr>
                                        <p:cTn id="80" dur="500"/>
                                        <p:tgtEl>
                                          <p:spTgt spid="422"/>
                                        </p:tgtEl>
                                      </p:cBhvr>
                                    </p:animEffect>
                                    <p:set>
                                      <p:cBhvr>
                                        <p:cTn id="81" dur="1" fill="hold">
                                          <p:stCondLst>
                                            <p:cond delay="500"/>
                                          </p:stCondLst>
                                        </p:cTn>
                                        <p:tgtEl>
                                          <p:spTgt spid="42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23"/>
                                        </p:tgtEl>
                                        <p:attrNameLst>
                                          <p:attrName>style.visibility</p:attrName>
                                        </p:attrNameLst>
                                      </p:cBhvr>
                                      <p:to>
                                        <p:strVal val="visible"/>
                                      </p:to>
                                    </p:set>
                                    <p:animEffect transition="in" filter="fade">
                                      <p:cBhvr>
                                        <p:cTn id="86" dur="4995"/>
                                        <p:tgtEl>
                                          <p:spTgt spid="423"/>
                                        </p:tgtEl>
                                      </p:cBhvr>
                                    </p:animEffect>
                                  </p:childTnLst>
                                </p:cTn>
                              </p:par>
                              <p:par>
                                <p:cTn id="87" presetID="10" presetClass="exit" presetSubtype="0" fill="hold" nodeType="withEffect">
                                  <p:stCondLst>
                                    <p:cond delay="0"/>
                                  </p:stCondLst>
                                  <p:childTnLst>
                                    <p:animEffect transition="out" filter="fade">
                                      <p:cBhvr>
                                        <p:cTn id="88" dur="500"/>
                                        <p:tgtEl>
                                          <p:spTgt spid="422"/>
                                        </p:tgtEl>
                                      </p:cBhvr>
                                    </p:animEffect>
                                    <p:set>
                                      <p:cBhvr>
                                        <p:cTn id="89" dur="1" fill="hold">
                                          <p:stCondLst>
                                            <p:cond delay="500"/>
                                          </p:stCondLst>
                                        </p:cTn>
                                        <p:tgtEl>
                                          <p:spTgt spid="4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15"/>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436" name="Google Shape;436;p15"/>
          <p:cNvGrpSpPr/>
          <p:nvPr/>
        </p:nvGrpSpPr>
        <p:grpSpPr>
          <a:xfrm>
            <a:off x="6770639" y="3009107"/>
            <a:ext cx="5105398" cy="1790698"/>
            <a:chOff x="6770639" y="3009107"/>
            <a:chExt cx="5105398" cy="1790698"/>
          </a:xfrm>
        </p:grpSpPr>
        <p:grpSp>
          <p:nvGrpSpPr>
            <p:cNvPr id="437" name="Google Shape;437;p15"/>
            <p:cNvGrpSpPr/>
            <p:nvPr/>
          </p:nvGrpSpPr>
          <p:grpSpPr>
            <a:xfrm>
              <a:off x="6770639" y="3009107"/>
              <a:ext cx="5105398" cy="1790698"/>
              <a:chOff x="838202" y="2438400"/>
              <a:chExt cx="5105398" cy="2057398"/>
            </a:xfrm>
          </p:grpSpPr>
          <p:sp>
            <p:nvSpPr>
              <p:cNvPr id="438" name="Google Shape;438;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9" name="Google Shape;439;p15"/>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40" name="Google Shape;440;p15"/>
            <p:cNvSpPr/>
            <p:nvPr/>
          </p:nvSpPr>
          <p:spPr>
            <a:xfrm>
              <a:off x="7546410" y="3075428"/>
              <a:ext cx="4197559"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2015</a:t>
              </a: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441" name="Google Shape;441;p15"/>
          <p:cNvGrpSpPr/>
          <p:nvPr/>
        </p:nvGrpSpPr>
        <p:grpSpPr>
          <a:xfrm>
            <a:off x="6770639" y="4933892"/>
            <a:ext cx="5105398" cy="1790698"/>
            <a:chOff x="6770639" y="4933892"/>
            <a:chExt cx="5105398" cy="1790698"/>
          </a:xfrm>
        </p:grpSpPr>
        <p:grpSp>
          <p:nvGrpSpPr>
            <p:cNvPr id="442" name="Google Shape;442;p15"/>
            <p:cNvGrpSpPr/>
            <p:nvPr/>
          </p:nvGrpSpPr>
          <p:grpSpPr>
            <a:xfrm>
              <a:off x="6770639" y="4933892"/>
              <a:ext cx="5105398" cy="1790698"/>
              <a:chOff x="838202" y="2438400"/>
              <a:chExt cx="5105398" cy="2057398"/>
            </a:xfrm>
          </p:grpSpPr>
          <p:sp>
            <p:nvSpPr>
              <p:cNvPr id="443" name="Google Shape;443;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15"/>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45" name="Google Shape;445;p15"/>
            <p:cNvSpPr/>
            <p:nvPr/>
          </p:nvSpPr>
          <p:spPr>
            <a:xfrm>
              <a:off x="7660710" y="4981628"/>
              <a:ext cx="4083260"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2005</a:t>
              </a: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446" name="Google Shape;446;p15"/>
          <p:cNvGrpSpPr/>
          <p:nvPr/>
        </p:nvGrpSpPr>
        <p:grpSpPr>
          <a:xfrm>
            <a:off x="838201" y="4933892"/>
            <a:ext cx="5105398" cy="1790698"/>
            <a:chOff x="838201" y="4933892"/>
            <a:chExt cx="5105398" cy="1790698"/>
          </a:xfrm>
        </p:grpSpPr>
        <p:grpSp>
          <p:nvGrpSpPr>
            <p:cNvPr id="447" name="Google Shape;447;p15"/>
            <p:cNvGrpSpPr/>
            <p:nvPr/>
          </p:nvGrpSpPr>
          <p:grpSpPr>
            <a:xfrm>
              <a:off x="838201" y="4933892"/>
              <a:ext cx="5105398" cy="1790698"/>
              <a:chOff x="838202" y="2438400"/>
              <a:chExt cx="5105398" cy="2057398"/>
            </a:xfrm>
          </p:grpSpPr>
          <p:sp>
            <p:nvSpPr>
              <p:cNvPr id="448" name="Google Shape;448;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9" name="Google Shape;449;p15"/>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50" name="Google Shape;450;p15"/>
            <p:cNvSpPr/>
            <p:nvPr/>
          </p:nvSpPr>
          <p:spPr>
            <a:xfrm>
              <a:off x="1533562" y="4981628"/>
              <a:ext cx="429573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2009.</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51" name="Google Shape;451;p15"/>
          <p:cNvGrpSpPr/>
          <p:nvPr/>
        </p:nvGrpSpPr>
        <p:grpSpPr>
          <a:xfrm>
            <a:off x="838201" y="3009107"/>
            <a:ext cx="5105398" cy="1790698"/>
            <a:chOff x="838201" y="3009107"/>
            <a:chExt cx="5105398" cy="1790698"/>
          </a:xfrm>
        </p:grpSpPr>
        <p:grpSp>
          <p:nvGrpSpPr>
            <p:cNvPr id="452" name="Google Shape;452;p15"/>
            <p:cNvGrpSpPr/>
            <p:nvPr/>
          </p:nvGrpSpPr>
          <p:grpSpPr>
            <a:xfrm>
              <a:off x="838201" y="3009107"/>
              <a:ext cx="5105398" cy="1790698"/>
              <a:chOff x="838202" y="2438400"/>
              <a:chExt cx="5105398" cy="2057398"/>
            </a:xfrm>
          </p:grpSpPr>
          <p:sp>
            <p:nvSpPr>
              <p:cNvPr id="453" name="Google Shape;453;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4" name="Google Shape;454;p15"/>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55" name="Google Shape;455;p15"/>
            <p:cNvSpPr/>
            <p:nvPr/>
          </p:nvSpPr>
          <p:spPr>
            <a:xfrm>
              <a:off x="1446776" y="3075428"/>
              <a:ext cx="4382523"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2016.</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56" name="Google Shape;456;p15"/>
          <p:cNvGrpSpPr/>
          <p:nvPr/>
        </p:nvGrpSpPr>
        <p:grpSpPr>
          <a:xfrm>
            <a:off x="1981248" y="957919"/>
            <a:ext cx="9961727" cy="1734080"/>
            <a:chOff x="1989475" y="472936"/>
            <a:chExt cx="9961727" cy="2554445"/>
          </a:xfrm>
        </p:grpSpPr>
        <p:pic>
          <p:nvPicPr>
            <p:cNvPr id="457" name="Google Shape;457;p15"/>
            <p:cNvPicPr preferRelativeResize="0"/>
            <p:nvPr/>
          </p:nvPicPr>
          <p:blipFill rotWithShape="1">
            <a:blip r:embed="rId4">
              <a:alphaModFix/>
            </a:blip>
            <a:srcRect/>
            <a:stretch/>
          </p:blipFill>
          <p:spPr>
            <a:xfrm>
              <a:off x="1989475" y="472936"/>
              <a:ext cx="9961727" cy="2554445"/>
            </a:xfrm>
            <a:prstGeom prst="rect">
              <a:avLst/>
            </a:prstGeom>
            <a:noFill/>
            <a:ln>
              <a:noFill/>
            </a:ln>
          </p:spPr>
        </p:pic>
        <p:sp>
          <p:nvSpPr>
            <p:cNvPr id="458" name="Google Shape;458;p15"/>
            <p:cNvSpPr/>
            <p:nvPr/>
          </p:nvSpPr>
          <p:spPr>
            <a:xfrm>
              <a:off x="2226130" y="1089354"/>
              <a:ext cx="9397991" cy="117951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28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lập</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vào</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năm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459" name="Google Shape;459;p15"/>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460" name="Google Shape;460;p15"/>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461" name="Google Shape;461;p15"/>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462" name="Google Shape;462;p15"/>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463" name="Google Shape;463;p15"/>
          <p:cNvGrpSpPr/>
          <p:nvPr/>
        </p:nvGrpSpPr>
        <p:grpSpPr>
          <a:xfrm>
            <a:off x="-4113608" y="45177"/>
            <a:ext cx="4140239" cy="2439595"/>
            <a:chOff x="-4113608" y="45177"/>
            <a:chExt cx="4140239" cy="2439595"/>
          </a:xfrm>
        </p:grpSpPr>
        <p:pic>
          <p:nvPicPr>
            <p:cNvPr id="464" name="Google Shape;464;p15"/>
            <p:cNvPicPr preferRelativeResize="0"/>
            <p:nvPr/>
          </p:nvPicPr>
          <p:blipFill rotWithShape="1">
            <a:blip r:embed="rId6">
              <a:alphaModFix/>
            </a:blip>
            <a:srcRect/>
            <a:stretch/>
          </p:blipFill>
          <p:spPr>
            <a:xfrm>
              <a:off x="-4113608" y="152464"/>
              <a:ext cx="1959439" cy="2332308"/>
            </a:xfrm>
            <a:prstGeom prst="rect">
              <a:avLst/>
            </a:prstGeom>
            <a:noFill/>
            <a:ln>
              <a:noFill/>
            </a:ln>
          </p:spPr>
        </p:pic>
        <p:pic>
          <p:nvPicPr>
            <p:cNvPr id="465" name="Google Shape;465;p15"/>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466" name="Google Shape;466;p15"/>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467" name="Google Shape;467;p15"/>
          <p:cNvGrpSpPr/>
          <p:nvPr/>
        </p:nvGrpSpPr>
        <p:grpSpPr>
          <a:xfrm>
            <a:off x="-6727673" y="-302318"/>
            <a:ext cx="3153138" cy="2846957"/>
            <a:chOff x="-6727674" y="-791952"/>
            <a:chExt cx="3695431" cy="3336591"/>
          </a:xfrm>
        </p:grpSpPr>
        <p:pic>
          <p:nvPicPr>
            <p:cNvPr id="468" name="Google Shape;468;p15"/>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469" name="Google Shape;469;p15"/>
            <p:cNvGrpSpPr/>
            <p:nvPr/>
          </p:nvGrpSpPr>
          <p:grpSpPr>
            <a:xfrm>
              <a:off x="-5340620" y="59459"/>
              <a:ext cx="2308377" cy="1810717"/>
              <a:chOff x="-7139645" y="4053414"/>
              <a:chExt cx="7150806" cy="5609171"/>
            </a:xfrm>
          </p:grpSpPr>
          <p:pic>
            <p:nvPicPr>
              <p:cNvPr id="470" name="Google Shape;470;p15"/>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471" name="Google Shape;471;p15"/>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72" name="Google Shape;472;p15"/>
          <p:cNvPicPr preferRelativeResize="0"/>
          <p:nvPr/>
        </p:nvPicPr>
        <p:blipFill rotWithShape="1">
          <a:blip r:embed="rId9">
            <a:alphaModFix/>
          </a:blip>
          <a:srcRect/>
          <a:stretch/>
        </p:blipFill>
        <p:spPr>
          <a:xfrm>
            <a:off x="432730" y="43015"/>
            <a:ext cx="1548518" cy="2383743"/>
          </a:xfrm>
          <a:prstGeom prst="rect">
            <a:avLst/>
          </a:prstGeom>
          <a:noFill/>
          <a:ln>
            <a:noFill/>
          </a:ln>
        </p:spPr>
      </p:pic>
      <p:pic>
        <p:nvPicPr>
          <p:cNvPr id="473" name="Google Shape;473;p15"/>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474" name="Google Shape;474;p15"/>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475" name="Google Shape;475;p15"/>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6" name="Google Shape;476;p15"/>
          <p:cNvGrpSpPr/>
          <p:nvPr/>
        </p:nvGrpSpPr>
        <p:grpSpPr>
          <a:xfrm>
            <a:off x="4000498" y="7010400"/>
            <a:ext cx="4076701" cy="1981200"/>
            <a:chOff x="4000498" y="7010400"/>
            <a:chExt cx="4076701" cy="1981200"/>
          </a:xfrm>
        </p:grpSpPr>
        <p:sp>
          <p:nvSpPr>
            <p:cNvPr id="477" name="Google Shape;477;p15"/>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78" name="Google Shape;478;p15"/>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479" name="Google Shape;479;p15"/>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1000"/>
                                        <p:tgtEl>
                                          <p:spTgt spid="47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6"/>
                                        </p:tgtEl>
                                        <p:attrNameLst>
                                          <p:attrName>style.visibility</p:attrName>
                                        </p:attrNameLst>
                                      </p:cBhvr>
                                      <p:to>
                                        <p:strVal val="visible"/>
                                      </p:to>
                                    </p:set>
                                    <p:anim calcmode="lin" valueType="num">
                                      <p:cBhvr additive="base">
                                        <p:cTn id="10" dur="1000"/>
                                        <p:tgtEl>
                                          <p:spTgt spid="45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51"/>
                                        </p:tgtEl>
                                        <p:attrNameLst>
                                          <p:attrName>style.visibility</p:attrName>
                                        </p:attrNameLst>
                                      </p:cBhvr>
                                      <p:to>
                                        <p:strVal val="visible"/>
                                      </p:to>
                                    </p:set>
                                    <p:anim calcmode="lin" valueType="num">
                                      <p:cBhvr additive="base">
                                        <p:cTn id="15" dur="1000"/>
                                        <p:tgtEl>
                                          <p:spTgt spid="45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59"/>
                                        </p:tgtEl>
                                        <p:attrNameLst>
                                          <p:attrName>style.visibility</p:attrName>
                                        </p:attrNameLst>
                                      </p:cBhvr>
                                      <p:to>
                                        <p:strVal val="visible"/>
                                      </p:to>
                                    </p:set>
                                    <p:anim calcmode="lin" valueType="num">
                                      <p:cBhvr additive="base">
                                        <p:cTn id="18" dur="1000"/>
                                        <p:tgtEl>
                                          <p:spTgt spid="45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436"/>
                                        </p:tgtEl>
                                        <p:attrNameLst>
                                          <p:attrName>style.visibility</p:attrName>
                                        </p:attrNameLst>
                                      </p:cBhvr>
                                      <p:to>
                                        <p:strVal val="visible"/>
                                      </p:to>
                                    </p:set>
                                    <p:anim calcmode="lin" valueType="num">
                                      <p:cBhvr additive="base">
                                        <p:cTn id="21" dur="1000"/>
                                        <p:tgtEl>
                                          <p:spTgt spid="43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461"/>
                                        </p:tgtEl>
                                        <p:attrNameLst>
                                          <p:attrName>style.visibility</p:attrName>
                                        </p:attrNameLst>
                                      </p:cBhvr>
                                      <p:to>
                                        <p:strVal val="visible"/>
                                      </p:to>
                                    </p:set>
                                    <p:anim calcmode="lin" valueType="num">
                                      <p:cBhvr additive="base">
                                        <p:cTn id="24" dur="1000"/>
                                        <p:tgtEl>
                                          <p:spTgt spid="46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446"/>
                                        </p:tgtEl>
                                        <p:attrNameLst>
                                          <p:attrName>style.visibility</p:attrName>
                                        </p:attrNameLst>
                                      </p:cBhvr>
                                      <p:to>
                                        <p:strVal val="visible"/>
                                      </p:to>
                                    </p:set>
                                    <p:anim calcmode="lin" valueType="num">
                                      <p:cBhvr additive="base">
                                        <p:cTn id="27" dur="1000"/>
                                        <p:tgtEl>
                                          <p:spTgt spid="44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460"/>
                                        </p:tgtEl>
                                        <p:attrNameLst>
                                          <p:attrName>style.visibility</p:attrName>
                                        </p:attrNameLst>
                                      </p:cBhvr>
                                      <p:to>
                                        <p:strVal val="visible"/>
                                      </p:to>
                                    </p:set>
                                    <p:anim calcmode="lin" valueType="num">
                                      <p:cBhvr additive="base">
                                        <p:cTn id="30" dur="1000"/>
                                        <p:tgtEl>
                                          <p:spTgt spid="46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441"/>
                                        </p:tgtEl>
                                        <p:attrNameLst>
                                          <p:attrName>style.visibility</p:attrName>
                                        </p:attrNameLst>
                                      </p:cBhvr>
                                      <p:to>
                                        <p:strVal val="visible"/>
                                      </p:to>
                                    </p:set>
                                    <p:anim calcmode="lin" valueType="num">
                                      <p:cBhvr additive="base">
                                        <p:cTn id="33" dur="1000"/>
                                        <p:tgtEl>
                                          <p:spTgt spid="44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462"/>
                                        </p:tgtEl>
                                        <p:attrNameLst>
                                          <p:attrName>style.visibility</p:attrName>
                                        </p:attrNameLst>
                                      </p:cBhvr>
                                      <p:to>
                                        <p:strVal val="visible"/>
                                      </p:to>
                                    </p:set>
                                    <p:anim calcmode="lin" valueType="num">
                                      <p:cBhvr additive="base">
                                        <p:cTn id="36" dur="1000"/>
                                        <p:tgtEl>
                                          <p:spTgt spid="46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3"/>
                                        </p:tgtEl>
                                        <p:attrNameLst>
                                          <p:attrName>style.visibility</p:attrName>
                                        </p:attrNameLst>
                                      </p:cBhvr>
                                      <p:to>
                                        <p:strVal val="visible"/>
                                      </p:to>
                                    </p:set>
                                    <p:animEffect transition="in" filter="fade">
                                      <p:cBhvr>
                                        <p:cTn id="41" dur="4995"/>
                                        <p:tgtEl>
                                          <p:spTgt spid="473"/>
                                        </p:tgtEl>
                                      </p:cBhvr>
                                    </p:animEffect>
                                  </p:childTnLst>
                                </p:cTn>
                              </p:par>
                              <p:par>
                                <p:cTn id="42" presetID="10" presetClass="exit" presetSubtype="0" fill="hold" nodeType="withEffect">
                                  <p:stCondLst>
                                    <p:cond delay="0"/>
                                  </p:stCondLst>
                                  <p:childTnLst>
                                    <p:animEffect transition="out" filter="fade">
                                      <p:cBhvr>
                                        <p:cTn id="43" dur="500"/>
                                        <p:tgtEl>
                                          <p:spTgt spid="472"/>
                                        </p:tgtEl>
                                      </p:cBhvr>
                                    </p:animEffect>
                                    <p:set>
                                      <p:cBhvr>
                                        <p:cTn id="44" dur="1" fill="hold">
                                          <p:stCondLst>
                                            <p:cond delay="500"/>
                                          </p:stCondLst>
                                        </p:cTn>
                                        <p:tgtEl>
                                          <p:spTgt spid="47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3"/>
                                        </p:tgtEl>
                                        <p:attrNameLst>
                                          <p:attrName>style.visibility</p:attrName>
                                        </p:attrNameLst>
                                      </p:cBhvr>
                                      <p:to>
                                        <p:strVal val="visible"/>
                                      </p:to>
                                    </p:set>
                                    <p:animEffect transition="in" filter="fade">
                                      <p:cBhvr>
                                        <p:cTn id="49" dur="4995"/>
                                        <p:tgtEl>
                                          <p:spTgt spid="473"/>
                                        </p:tgtEl>
                                      </p:cBhvr>
                                    </p:animEffect>
                                  </p:childTnLst>
                                </p:cTn>
                              </p:par>
                              <p:par>
                                <p:cTn id="50" presetID="10" presetClass="exit" presetSubtype="0" fill="hold" nodeType="withEffect">
                                  <p:stCondLst>
                                    <p:cond delay="0"/>
                                  </p:stCondLst>
                                  <p:childTnLst>
                                    <p:animEffect transition="out" filter="fade">
                                      <p:cBhvr>
                                        <p:cTn id="51" dur="500"/>
                                        <p:tgtEl>
                                          <p:spTgt spid="472"/>
                                        </p:tgtEl>
                                      </p:cBhvr>
                                    </p:animEffect>
                                    <p:set>
                                      <p:cBhvr>
                                        <p:cTn id="52" dur="1" fill="hold">
                                          <p:stCondLst>
                                            <p:cond delay="500"/>
                                          </p:stCondLst>
                                        </p:cTn>
                                        <p:tgtEl>
                                          <p:spTgt spid="47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4"/>
                                        </p:tgtEl>
                                        <p:attrNameLst>
                                          <p:attrName>style.visibility</p:attrName>
                                        </p:attrNameLst>
                                      </p:cBhvr>
                                      <p:to>
                                        <p:strVal val="visible"/>
                                      </p:to>
                                    </p:set>
                                    <p:animEffect transition="in" filter="fade">
                                      <p:cBhvr>
                                        <p:cTn id="57" dur="3432"/>
                                        <p:tgtEl>
                                          <p:spTgt spid="474"/>
                                        </p:tgtEl>
                                      </p:cBhvr>
                                    </p:animEffect>
                                  </p:childTnLst>
                                </p:cTn>
                              </p:par>
                              <p:par>
                                <p:cTn id="58" presetID="10" presetClass="exit" presetSubtype="0" fill="hold" nodeType="withEffect">
                                  <p:stCondLst>
                                    <p:cond delay="0"/>
                                  </p:stCondLst>
                                  <p:childTnLst>
                                    <p:animEffect transition="out" filter="fade">
                                      <p:cBhvr>
                                        <p:cTn id="59" dur="500"/>
                                        <p:tgtEl>
                                          <p:spTgt spid="467"/>
                                        </p:tgtEl>
                                      </p:cBhvr>
                                    </p:animEffect>
                                    <p:set>
                                      <p:cBhvr>
                                        <p:cTn id="60" dur="1" fill="hold">
                                          <p:stCondLst>
                                            <p:cond delay="500"/>
                                          </p:stCondLst>
                                        </p:cTn>
                                        <p:tgtEl>
                                          <p:spTgt spid="46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72"/>
                                        </p:tgtEl>
                                      </p:cBhvr>
                                    </p:animEffect>
                                    <p:set>
                                      <p:cBhvr>
                                        <p:cTn id="63" dur="1" fill="hold">
                                          <p:stCondLst>
                                            <p:cond delay="500"/>
                                          </p:stCondLst>
                                        </p:cTn>
                                        <p:tgtEl>
                                          <p:spTgt spid="47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451"/>
                                        </p:tgtEl>
                                      </p:cBhvr>
                                    </p:animEffect>
                                    <p:set>
                                      <p:cBhvr>
                                        <p:cTn id="66" dur="1" fill="hold">
                                          <p:stCondLst>
                                            <p:cond delay="500"/>
                                          </p:stCondLst>
                                        </p:cTn>
                                        <p:tgtEl>
                                          <p:spTgt spid="45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59"/>
                                        </p:tgtEl>
                                      </p:cBhvr>
                                    </p:animEffect>
                                    <p:set>
                                      <p:cBhvr>
                                        <p:cTn id="69" dur="1" fill="hold">
                                          <p:stCondLst>
                                            <p:cond delay="500"/>
                                          </p:stCondLst>
                                        </p:cTn>
                                        <p:tgtEl>
                                          <p:spTgt spid="45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46"/>
                                        </p:tgtEl>
                                      </p:cBhvr>
                                    </p:animEffect>
                                    <p:set>
                                      <p:cBhvr>
                                        <p:cTn id="72" dur="1" fill="hold">
                                          <p:stCondLst>
                                            <p:cond delay="500"/>
                                          </p:stCondLst>
                                        </p:cTn>
                                        <p:tgtEl>
                                          <p:spTgt spid="446"/>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60"/>
                                        </p:tgtEl>
                                      </p:cBhvr>
                                    </p:animEffect>
                                    <p:set>
                                      <p:cBhvr>
                                        <p:cTn id="75" dur="1" fill="hold">
                                          <p:stCondLst>
                                            <p:cond delay="500"/>
                                          </p:stCondLst>
                                        </p:cTn>
                                        <p:tgtEl>
                                          <p:spTgt spid="46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41"/>
                                        </p:tgtEl>
                                      </p:cBhvr>
                                    </p:animEffect>
                                    <p:set>
                                      <p:cBhvr>
                                        <p:cTn id="78" dur="1" fill="hold">
                                          <p:stCondLst>
                                            <p:cond delay="500"/>
                                          </p:stCondLst>
                                        </p:cTn>
                                        <p:tgtEl>
                                          <p:spTgt spid="44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62"/>
                                        </p:tgtEl>
                                      </p:cBhvr>
                                    </p:animEffect>
                                    <p:set>
                                      <p:cBhvr>
                                        <p:cTn id="81" dur="1" fill="hold">
                                          <p:stCondLst>
                                            <p:cond delay="500"/>
                                          </p:stCondLst>
                                        </p:cTn>
                                        <p:tgtEl>
                                          <p:spTgt spid="46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73"/>
                                        </p:tgtEl>
                                        <p:attrNameLst>
                                          <p:attrName>style.visibility</p:attrName>
                                        </p:attrNameLst>
                                      </p:cBhvr>
                                      <p:to>
                                        <p:strVal val="visible"/>
                                      </p:to>
                                    </p:set>
                                    <p:animEffect transition="in" filter="fade">
                                      <p:cBhvr>
                                        <p:cTn id="86" dur="4995"/>
                                        <p:tgtEl>
                                          <p:spTgt spid="473"/>
                                        </p:tgtEl>
                                      </p:cBhvr>
                                    </p:animEffect>
                                  </p:childTnLst>
                                </p:cTn>
                              </p:par>
                              <p:par>
                                <p:cTn id="87" presetID="10" presetClass="exit" presetSubtype="0" fill="hold" nodeType="withEffect">
                                  <p:stCondLst>
                                    <p:cond delay="0"/>
                                  </p:stCondLst>
                                  <p:childTnLst>
                                    <p:animEffect transition="out" filter="fade">
                                      <p:cBhvr>
                                        <p:cTn id="88" dur="500"/>
                                        <p:tgtEl>
                                          <p:spTgt spid="472"/>
                                        </p:tgtEl>
                                      </p:cBhvr>
                                    </p:animEffect>
                                    <p:set>
                                      <p:cBhvr>
                                        <p:cTn id="89" dur="1" fill="hold">
                                          <p:stCondLst>
                                            <p:cond delay="500"/>
                                          </p:stCondLst>
                                        </p:cTn>
                                        <p:tgtEl>
                                          <p:spTgt spid="4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16"/>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486" name="Google Shape;486;p16"/>
          <p:cNvGrpSpPr/>
          <p:nvPr/>
        </p:nvGrpSpPr>
        <p:grpSpPr>
          <a:xfrm>
            <a:off x="6770639" y="3009107"/>
            <a:ext cx="5105398" cy="1790698"/>
            <a:chOff x="6770639" y="3009107"/>
            <a:chExt cx="5105398" cy="1790698"/>
          </a:xfrm>
        </p:grpSpPr>
        <p:grpSp>
          <p:nvGrpSpPr>
            <p:cNvPr id="487" name="Google Shape;487;p16"/>
            <p:cNvGrpSpPr/>
            <p:nvPr/>
          </p:nvGrpSpPr>
          <p:grpSpPr>
            <a:xfrm>
              <a:off x="6770639" y="3009107"/>
              <a:ext cx="5105398" cy="1790698"/>
              <a:chOff x="838202" y="2438400"/>
              <a:chExt cx="5105398" cy="2057398"/>
            </a:xfrm>
          </p:grpSpPr>
          <p:sp>
            <p:nvSpPr>
              <p:cNvPr id="488" name="Google Shape;488;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9" name="Google Shape;489;p16"/>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90" name="Google Shape;490;p16"/>
            <p:cNvSpPr/>
            <p:nvPr/>
          </p:nvSpPr>
          <p:spPr>
            <a:xfrm>
              <a:off x="7444408" y="3075428"/>
              <a:ext cx="4299561"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Tầm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nhìn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2025.</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91" name="Google Shape;491;p16"/>
          <p:cNvGrpSpPr/>
          <p:nvPr/>
        </p:nvGrpSpPr>
        <p:grpSpPr>
          <a:xfrm>
            <a:off x="6770639" y="4933892"/>
            <a:ext cx="5105398" cy="1790698"/>
            <a:chOff x="6770639" y="4933892"/>
            <a:chExt cx="5105398" cy="1790698"/>
          </a:xfrm>
        </p:grpSpPr>
        <p:grpSp>
          <p:nvGrpSpPr>
            <p:cNvPr id="492" name="Google Shape;492;p16"/>
            <p:cNvGrpSpPr/>
            <p:nvPr/>
          </p:nvGrpSpPr>
          <p:grpSpPr>
            <a:xfrm>
              <a:off x="6770639" y="4933892"/>
              <a:ext cx="5105398" cy="1790698"/>
              <a:chOff x="838202" y="2438400"/>
              <a:chExt cx="5105398" cy="2057398"/>
            </a:xfrm>
          </p:grpSpPr>
          <p:sp>
            <p:nvSpPr>
              <p:cNvPr id="493" name="Google Shape;493;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4" name="Google Shape;494;p16"/>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95" name="Google Shape;495;p16"/>
            <p:cNvSpPr/>
            <p:nvPr/>
          </p:nvSpPr>
          <p:spPr>
            <a:xfrm>
              <a:off x="7444408" y="4981628"/>
              <a:ext cx="4299562"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Tầm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nhìn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sau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2025.</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96" name="Google Shape;496;p16"/>
          <p:cNvGrpSpPr/>
          <p:nvPr/>
        </p:nvGrpSpPr>
        <p:grpSpPr>
          <a:xfrm>
            <a:off x="838201" y="4933892"/>
            <a:ext cx="5105398" cy="1790698"/>
            <a:chOff x="838201" y="4933892"/>
            <a:chExt cx="5105398" cy="1790698"/>
          </a:xfrm>
        </p:grpSpPr>
        <p:grpSp>
          <p:nvGrpSpPr>
            <p:cNvPr id="497" name="Google Shape;497;p16"/>
            <p:cNvGrpSpPr/>
            <p:nvPr/>
          </p:nvGrpSpPr>
          <p:grpSpPr>
            <a:xfrm>
              <a:off x="838201" y="4933892"/>
              <a:ext cx="5105398" cy="1790698"/>
              <a:chOff x="838202" y="2438400"/>
              <a:chExt cx="5105398" cy="2057398"/>
            </a:xfrm>
          </p:grpSpPr>
          <p:sp>
            <p:nvSpPr>
              <p:cNvPr id="498" name="Google Shape;498;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16"/>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00" name="Google Shape;500;p16"/>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01" name="Google Shape;501;p16"/>
          <p:cNvGrpSpPr/>
          <p:nvPr/>
        </p:nvGrpSpPr>
        <p:grpSpPr>
          <a:xfrm>
            <a:off x="838201" y="3009107"/>
            <a:ext cx="5105398" cy="1790698"/>
            <a:chOff x="838201" y="3009107"/>
            <a:chExt cx="5105398" cy="1790698"/>
          </a:xfrm>
        </p:grpSpPr>
        <p:grpSp>
          <p:nvGrpSpPr>
            <p:cNvPr id="502" name="Google Shape;502;p16"/>
            <p:cNvGrpSpPr/>
            <p:nvPr/>
          </p:nvGrpSpPr>
          <p:grpSpPr>
            <a:xfrm>
              <a:off x="838201" y="3009107"/>
              <a:ext cx="5105398" cy="1790698"/>
              <a:chOff x="838202" y="2438400"/>
              <a:chExt cx="5105398" cy="2057398"/>
            </a:xfrm>
          </p:grpSpPr>
          <p:sp>
            <p:nvSpPr>
              <p:cNvPr id="503" name="Google Shape;503;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4" name="Google Shape;504;p16"/>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05" name="Google Shape;505;p16"/>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Tuyên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Cu-a-la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Lăm-pơ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06" name="Google Shape;506;p16"/>
          <p:cNvGrpSpPr/>
          <p:nvPr/>
        </p:nvGrpSpPr>
        <p:grpSpPr>
          <a:xfrm>
            <a:off x="1496755" y="944879"/>
            <a:ext cx="10209422" cy="1930141"/>
            <a:chOff x="1750226" y="504604"/>
            <a:chExt cx="9961727" cy="2193291"/>
          </a:xfrm>
        </p:grpSpPr>
        <p:pic>
          <p:nvPicPr>
            <p:cNvPr id="507" name="Google Shape;507;p16"/>
            <p:cNvPicPr preferRelativeResize="0"/>
            <p:nvPr/>
          </p:nvPicPr>
          <p:blipFill rotWithShape="1">
            <a:blip r:embed="rId4">
              <a:alphaModFix/>
            </a:blip>
            <a:srcRect/>
            <a:stretch/>
          </p:blipFill>
          <p:spPr>
            <a:xfrm>
              <a:off x="1750226" y="504604"/>
              <a:ext cx="9961727" cy="2193291"/>
            </a:xfrm>
            <a:prstGeom prst="rect">
              <a:avLst/>
            </a:prstGeom>
            <a:noFill/>
            <a:ln>
              <a:noFill/>
            </a:ln>
          </p:spPr>
        </p:pic>
        <p:sp>
          <p:nvSpPr>
            <p:cNvPr id="508" name="Google Shape;508;p16"/>
            <p:cNvSpPr/>
            <p:nvPr/>
          </p:nvSpPr>
          <p:spPr>
            <a:xfrm>
              <a:off x="2051586" y="1050005"/>
              <a:ext cx="9471904" cy="117474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2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509" name="Google Shape;509;p16"/>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510" name="Google Shape;510;p16"/>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511" name="Google Shape;511;p16"/>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512" name="Google Shape;512;p16"/>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513" name="Google Shape;513;p16"/>
          <p:cNvGrpSpPr/>
          <p:nvPr/>
        </p:nvGrpSpPr>
        <p:grpSpPr>
          <a:xfrm>
            <a:off x="-4113608" y="45177"/>
            <a:ext cx="4140239" cy="2438343"/>
            <a:chOff x="-4113608" y="45177"/>
            <a:chExt cx="4140239" cy="2438343"/>
          </a:xfrm>
        </p:grpSpPr>
        <p:pic>
          <p:nvPicPr>
            <p:cNvPr id="514" name="Google Shape;514;p16"/>
            <p:cNvPicPr preferRelativeResize="0"/>
            <p:nvPr/>
          </p:nvPicPr>
          <p:blipFill rotWithShape="1">
            <a:blip r:embed="rId6">
              <a:alphaModFix/>
            </a:blip>
            <a:srcRect/>
            <a:stretch/>
          </p:blipFill>
          <p:spPr>
            <a:xfrm flipH="1">
              <a:off x="-4113608" y="153715"/>
              <a:ext cx="1959439" cy="2329805"/>
            </a:xfrm>
            <a:prstGeom prst="rect">
              <a:avLst/>
            </a:prstGeom>
            <a:noFill/>
            <a:ln>
              <a:noFill/>
            </a:ln>
          </p:spPr>
        </p:pic>
        <p:pic>
          <p:nvPicPr>
            <p:cNvPr id="515" name="Google Shape;515;p16"/>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516" name="Google Shape;516;p16"/>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517" name="Google Shape;517;p16"/>
          <p:cNvGrpSpPr/>
          <p:nvPr/>
        </p:nvGrpSpPr>
        <p:grpSpPr>
          <a:xfrm>
            <a:off x="-6727673" y="-302318"/>
            <a:ext cx="3153138" cy="2846957"/>
            <a:chOff x="-6727674" y="-791952"/>
            <a:chExt cx="3695431" cy="3336591"/>
          </a:xfrm>
        </p:grpSpPr>
        <p:pic>
          <p:nvPicPr>
            <p:cNvPr id="518" name="Google Shape;518;p16"/>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519" name="Google Shape;519;p16"/>
            <p:cNvGrpSpPr/>
            <p:nvPr/>
          </p:nvGrpSpPr>
          <p:grpSpPr>
            <a:xfrm>
              <a:off x="-5340620" y="59459"/>
              <a:ext cx="2308377" cy="1810717"/>
              <a:chOff x="-7139645" y="4053414"/>
              <a:chExt cx="7150806" cy="5609171"/>
            </a:xfrm>
          </p:grpSpPr>
          <p:pic>
            <p:nvPicPr>
              <p:cNvPr id="520" name="Google Shape;520;p16"/>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521" name="Google Shape;521;p16"/>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522" name="Google Shape;522;p16"/>
          <p:cNvPicPr preferRelativeResize="0"/>
          <p:nvPr/>
        </p:nvPicPr>
        <p:blipFill rotWithShape="1">
          <a:blip r:embed="rId9">
            <a:alphaModFix/>
          </a:blip>
          <a:srcRect/>
          <a:stretch/>
        </p:blipFill>
        <p:spPr>
          <a:xfrm>
            <a:off x="63942" y="46222"/>
            <a:ext cx="1548518" cy="2383743"/>
          </a:xfrm>
          <a:prstGeom prst="rect">
            <a:avLst/>
          </a:prstGeom>
          <a:noFill/>
          <a:ln>
            <a:noFill/>
          </a:ln>
        </p:spPr>
      </p:pic>
      <p:pic>
        <p:nvPicPr>
          <p:cNvPr id="523" name="Google Shape;523;p16"/>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524" name="Google Shape;524;p16"/>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525" name="Google Shape;525;p16"/>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26" name="Google Shape;526;p16"/>
          <p:cNvGrpSpPr/>
          <p:nvPr/>
        </p:nvGrpSpPr>
        <p:grpSpPr>
          <a:xfrm>
            <a:off x="4000498" y="7010400"/>
            <a:ext cx="4076701" cy="1981200"/>
            <a:chOff x="4000498" y="7010400"/>
            <a:chExt cx="4076701" cy="1981200"/>
          </a:xfrm>
        </p:grpSpPr>
        <p:sp>
          <p:nvSpPr>
            <p:cNvPr id="527" name="Google Shape;527;p16"/>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28" name="Google Shape;528;p16"/>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529" name="Google Shape;529;p16"/>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 calcmode="lin" valueType="num">
                                      <p:cBhvr additive="base">
                                        <p:cTn id="7" dur="1000"/>
                                        <p:tgtEl>
                                          <p:spTgt spid="52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06"/>
                                        </p:tgtEl>
                                        <p:attrNameLst>
                                          <p:attrName>style.visibility</p:attrName>
                                        </p:attrNameLst>
                                      </p:cBhvr>
                                      <p:to>
                                        <p:strVal val="visible"/>
                                      </p:to>
                                    </p:set>
                                    <p:anim calcmode="lin" valueType="num">
                                      <p:cBhvr additive="base">
                                        <p:cTn id="10" dur="1000"/>
                                        <p:tgtEl>
                                          <p:spTgt spid="50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1000"/>
                                        <p:tgtEl>
                                          <p:spTgt spid="50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09"/>
                                        </p:tgtEl>
                                        <p:attrNameLst>
                                          <p:attrName>style.visibility</p:attrName>
                                        </p:attrNameLst>
                                      </p:cBhvr>
                                      <p:to>
                                        <p:strVal val="visible"/>
                                      </p:to>
                                    </p:set>
                                    <p:anim calcmode="lin" valueType="num">
                                      <p:cBhvr additive="base">
                                        <p:cTn id="18" dur="1000"/>
                                        <p:tgtEl>
                                          <p:spTgt spid="50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486"/>
                                        </p:tgtEl>
                                        <p:attrNameLst>
                                          <p:attrName>style.visibility</p:attrName>
                                        </p:attrNameLst>
                                      </p:cBhvr>
                                      <p:to>
                                        <p:strVal val="visible"/>
                                      </p:to>
                                    </p:set>
                                    <p:anim calcmode="lin" valueType="num">
                                      <p:cBhvr additive="base">
                                        <p:cTn id="21" dur="1000"/>
                                        <p:tgtEl>
                                          <p:spTgt spid="48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511"/>
                                        </p:tgtEl>
                                        <p:attrNameLst>
                                          <p:attrName>style.visibility</p:attrName>
                                        </p:attrNameLst>
                                      </p:cBhvr>
                                      <p:to>
                                        <p:strVal val="visible"/>
                                      </p:to>
                                    </p:set>
                                    <p:anim calcmode="lin" valueType="num">
                                      <p:cBhvr additive="base">
                                        <p:cTn id="24" dur="1000"/>
                                        <p:tgtEl>
                                          <p:spTgt spid="51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496"/>
                                        </p:tgtEl>
                                        <p:attrNameLst>
                                          <p:attrName>style.visibility</p:attrName>
                                        </p:attrNameLst>
                                      </p:cBhvr>
                                      <p:to>
                                        <p:strVal val="visible"/>
                                      </p:to>
                                    </p:set>
                                    <p:anim calcmode="lin" valueType="num">
                                      <p:cBhvr additive="base">
                                        <p:cTn id="27" dur="1000"/>
                                        <p:tgtEl>
                                          <p:spTgt spid="49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510"/>
                                        </p:tgtEl>
                                        <p:attrNameLst>
                                          <p:attrName>style.visibility</p:attrName>
                                        </p:attrNameLst>
                                      </p:cBhvr>
                                      <p:to>
                                        <p:strVal val="visible"/>
                                      </p:to>
                                    </p:set>
                                    <p:anim calcmode="lin" valueType="num">
                                      <p:cBhvr additive="base">
                                        <p:cTn id="30" dur="1000"/>
                                        <p:tgtEl>
                                          <p:spTgt spid="51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491"/>
                                        </p:tgtEl>
                                        <p:attrNameLst>
                                          <p:attrName>style.visibility</p:attrName>
                                        </p:attrNameLst>
                                      </p:cBhvr>
                                      <p:to>
                                        <p:strVal val="visible"/>
                                      </p:to>
                                    </p:set>
                                    <p:anim calcmode="lin" valueType="num">
                                      <p:cBhvr additive="base">
                                        <p:cTn id="33" dur="1000"/>
                                        <p:tgtEl>
                                          <p:spTgt spid="49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512"/>
                                        </p:tgtEl>
                                        <p:attrNameLst>
                                          <p:attrName>style.visibility</p:attrName>
                                        </p:attrNameLst>
                                      </p:cBhvr>
                                      <p:to>
                                        <p:strVal val="visible"/>
                                      </p:to>
                                    </p:set>
                                    <p:anim calcmode="lin" valueType="num">
                                      <p:cBhvr additive="base">
                                        <p:cTn id="36" dur="1000"/>
                                        <p:tgtEl>
                                          <p:spTgt spid="5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23"/>
                                        </p:tgtEl>
                                        <p:attrNameLst>
                                          <p:attrName>style.visibility</p:attrName>
                                        </p:attrNameLst>
                                      </p:cBhvr>
                                      <p:to>
                                        <p:strVal val="visible"/>
                                      </p:to>
                                    </p:set>
                                    <p:animEffect transition="in" filter="fade">
                                      <p:cBhvr>
                                        <p:cTn id="41" dur="4995"/>
                                        <p:tgtEl>
                                          <p:spTgt spid="523"/>
                                        </p:tgtEl>
                                      </p:cBhvr>
                                    </p:animEffect>
                                  </p:childTnLst>
                                </p:cTn>
                              </p:par>
                              <p:par>
                                <p:cTn id="42" presetID="10" presetClass="exit" presetSubtype="0" fill="hold" nodeType="withEffect">
                                  <p:stCondLst>
                                    <p:cond delay="0"/>
                                  </p:stCondLst>
                                  <p:childTnLst>
                                    <p:animEffect transition="out" filter="fade">
                                      <p:cBhvr>
                                        <p:cTn id="43" dur="500"/>
                                        <p:tgtEl>
                                          <p:spTgt spid="522"/>
                                        </p:tgtEl>
                                      </p:cBhvr>
                                    </p:animEffect>
                                    <p:set>
                                      <p:cBhvr>
                                        <p:cTn id="44" dur="1" fill="hold">
                                          <p:stCondLst>
                                            <p:cond delay="500"/>
                                          </p:stCondLst>
                                        </p:cTn>
                                        <p:tgtEl>
                                          <p:spTgt spid="5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3"/>
                                        </p:tgtEl>
                                        <p:attrNameLst>
                                          <p:attrName>style.visibility</p:attrName>
                                        </p:attrNameLst>
                                      </p:cBhvr>
                                      <p:to>
                                        <p:strVal val="visible"/>
                                      </p:to>
                                    </p:set>
                                    <p:animEffect transition="in" filter="fade">
                                      <p:cBhvr>
                                        <p:cTn id="49" dur="4995"/>
                                        <p:tgtEl>
                                          <p:spTgt spid="523"/>
                                        </p:tgtEl>
                                      </p:cBhvr>
                                    </p:animEffect>
                                  </p:childTnLst>
                                </p:cTn>
                              </p:par>
                              <p:par>
                                <p:cTn id="50" presetID="10" presetClass="exit" presetSubtype="0" fill="hold" nodeType="withEffect">
                                  <p:stCondLst>
                                    <p:cond delay="0"/>
                                  </p:stCondLst>
                                  <p:childTnLst>
                                    <p:animEffect transition="out" filter="fade">
                                      <p:cBhvr>
                                        <p:cTn id="51" dur="500"/>
                                        <p:tgtEl>
                                          <p:spTgt spid="522"/>
                                        </p:tgtEl>
                                      </p:cBhvr>
                                    </p:animEffect>
                                    <p:set>
                                      <p:cBhvr>
                                        <p:cTn id="52" dur="1" fill="hold">
                                          <p:stCondLst>
                                            <p:cond delay="500"/>
                                          </p:stCondLst>
                                        </p:cTn>
                                        <p:tgtEl>
                                          <p:spTgt spid="5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23"/>
                                        </p:tgtEl>
                                        <p:attrNameLst>
                                          <p:attrName>style.visibility</p:attrName>
                                        </p:attrNameLst>
                                      </p:cBhvr>
                                      <p:to>
                                        <p:strVal val="visible"/>
                                      </p:to>
                                    </p:set>
                                    <p:animEffect transition="in" filter="fade">
                                      <p:cBhvr>
                                        <p:cTn id="57" dur="4995"/>
                                        <p:tgtEl>
                                          <p:spTgt spid="523"/>
                                        </p:tgtEl>
                                      </p:cBhvr>
                                    </p:animEffect>
                                  </p:childTnLst>
                                </p:cTn>
                              </p:par>
                              <p:par>
                                <p:cTn id="58" presetID="10" presetClass="exit" presetSubtype="0" fill="hold" nodeType="withEffect">
                                  <p:stCondLst>
                                    <p:cond delay="0"/>
                                  </p:stCondLst>
                                  <p:childTnLst>
                                    <p:animEffect transition="out" filter="fade">
                                      <p:cBhvr>
                                        <p:cTn id="59" dur="500"/>
                                        <p:tgtEl>
                                          <p:spTgt spid="522"/>
                                        </p:tgtEl>
                                      </p:cBhvr>
                                    </p:animEffect>
                                    <p:set>
                                      <p:cBhvr>
                                        <p:cTn id="60" dur="1" fill="hold">
                                          <p:stCondLst>
                                            <p:cond delay="500"/>
                                          </p:stCondLst>
                                        </p:cTn>
                                        <p:tgtEl>
                                          <p:spTgt spid="5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24"/>
                                        </p:tgtEl>
                                        <p:attrNameLst>
                                          <p:attrName>style.visibility</p:attrName>
                                        </p:attrNameLst>
                                      </p:cBhvr>
                                      <p:to>
                                        <p:strVal val="visible"/>
                                      </p:to>
                                    </p:set>
                                    <p:animEffect transition="in" filter="fade">
                                      <p:cBhvr>
                                        <p:cTn id="65" dur="3432"/>
                                        <p:tgtEl>
                                          <p:spTgt spid="524"/>
                                        </p:tgtEl>
                                      </p:cBhvr>
                                    </p:animEffect>
                                  </p:childTnLst>
                                </p:cTn>
                              </p:par>
                              <p:par>
                                <p:cTn id="66" presetID="10" presetClass="exit" presetSubtype="0" fill="hold" nodeType="withEffect">
                                  <p:stCondLst>
                                    <p:cond delay="0"/>
                                  </p:stCondLst>
                                  <p:childTnLst>
                                    <p:animEffect transition="out" filter="fade">
                                      <p:cBhvr>
                                        <p:cTn id="67" dur="500"/>
                                        <p:tgtEl>
                                          <p:spTgt spid="517"/>
                                        </p:tgtEl>
                                      </p:cBhvr>
                                    </p:animEffect>
                                    <p:set>
                                      <p:cBhvr>
                                        <p:cTn id="68" dur="1" fill="hold">
                                          <p:stCondLst>
                                            <p:cond delay="500"/>
                                          </p:stCondLst>
                                        </p:cTn>
                                        <p:tgtEl>
                                          <p:spTgt spid="5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22"/>
                                        </p:tgtEl>
                                      </p:cBhvr>
                                    </p:animEffect>
                                    <p:set>
                                      <p:cBhvr>
                                        <p:cTn id="71" dur="1" fill="hold">
                                          <p:stCondLst>
                                            <p:cond delay="500"/>
                                          </p:stCondLst>
                                        </p:cTn>
                                        <p:tgtEl>
                                          <p:spTgt spid="52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01"/>
                                        </p:tgtEl>
                                      </p:cBhvr>
                                    </p:animEffect>
                                    <p:set>
                                      <p:cBhvr>
                                        <p:cTn id="74" dur="1" fill="hold">
                                          <p:stCondLst>
                                            <p:cond delay="500"/>
                                          </p:stCondLst>
                                        </p:cTn>
                                        <p:tgtEl>
                                          <p:spTgt spid="50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509"/>
                                        </p:tgtEl>
                                      </p:cBhvr>
                                    </p:animEffect>
                                    <p:set>
                                      <p:cBhvr>
                                        <p:cTn id="77" dur="1" fill="hold">
                                          <p:stCondLst>
                                            <p:cond delay="500"/>
                                          </p:stCondLst>
                                        </p:cTn>
                                        <p:tgtEl>
                                          <p:spTgt spid="50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86"/>
                                        </p:tgtEl>
                                      </p:cBhvr>
                                    </p:animEffect>
                                    <p:set>
                                      <p:cBhvr>
                                        <p:cTn id="80" dur="1" fill="hold">
                                          <p:stCondLst>
                                            <p:cond delay="500"/>
                                          </p:stCondLst>
                                        </p:cTn>
                                        <p:tgtEl>
                                          <p:spTgt spid="48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11"/>
                                        </p:tgtEl>
                                      </p:cBhvr>
                                    </p:animEffect>
                                    <p:set>
                                      <p:cBhvr>
                                        <p:cTn id="83" dur="1" fill="hold">
                                          <p:stCondLst>
                                            <p:cond delay="500"/>
                                          </p:stCondLst>
                                        </p:cTn>
                                        <p:tgtEl>
                                          <p:spTgt spid="51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91"/>
                                        </p:tgtEl>
                                      </p:cBhvr>
                                    </p:animEffect>
                                    <p:set>
                                      <p:cBhvr>
                                        <p:cTn id="86" dur="1" fill="hold">
                                          <p:stCondLst>
                                            <p:cond delay="500"/>
                                          </p:stCondLst>
                                        </p:cTn>
                                        <p:tgtEl>
                                          <p:spTgt spid="49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12"/>
                                        </p:tgtEl>
                                      </p:cBhvr>
                                    </p:animEffect>
                                    <p:set>
                                      <p:cBhvr>
                                        <p:cTn id="89" dur="1" fill="hold">
                                          <p:stCondLst>
                                            <p:cond delay="500"/>
                                          </p:stCondLst>
                                        </p:cTn>
                                        <p:tgtEl>
                                          <p:spTgt spid="5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17"/>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536" name="Google Shape;536;p17"/>
          <p:cNvGrpSpPr/>
          <p:nvPr/>
        </p:nvGrpSpPr>
        <p:grpSpPr>
          <a:xfrm>
            <a:off x="6770639" y="3009107"/>
            <a:ext cx="5105398" cy="1790698"/>
            <a:chOff x="6770639" y="3009107"/>
            <a:chExt cx="5105398" cy="1790698"/>
          </a:xfrm>
        </p:grpSpPr>
        <p:grpSp>
          <p:nvGrpSpPr>
            <p:cNvPr id="537" name="Google Shape;537;p17"/>
            <p:cNvGrpSpPr/>
            <p:nvPr/>
          </p:nvGrpSpPr>
          <p:grpSpPr>
            <a:xfrm>
              <a:off x="6770639" y="3009107"/>
              <a:ext cx="5105398" cy="1790698"/>
              <a:chOff x="838202" y="2438400"/>
              <a:chExt cx="5105398" cy="2057398"/>
            </a:xfrm>
          </p:grpSpPr>
          <p:sp>
            <p:nvSpPr>
              <p:cNvPr id="538" name="Google Shape;538;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39" name="Google Shape;539;p17"/>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40" name="Google Shape;540;p17"/>
            <p:cNvSpPr/>
            <p:nvPr/>
          </p:nvSpPr>
          <p:spPr>
            <a:xfrm>
              <a:off x="7454348" y="3075428"/>
              <a:ext cx="4289622"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Bru-</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nây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(1984).</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41" name="Google Shape;541;p17"/>
          <p:cNvGrpSpPr/>
          <p:nvPr/>
        </p:nvGrpSpPr>
        <p:grpSpPr>
          <a:xfrm>
            <a:off x="6770639" y="4933892"/>
            <a:ext cx="5105398" cy="1790698"/>
            <a:chOff x="6770639" y="4933892"/>
            <a:chExt cx="5105398" cy="1790698"/>
          </a:xfrm>
        </p:grpSpPr>
        <p:grpSp>
          <p:nvGrpSpPr>
            <p:cNvPr id="542" name="Google Shape;542;p17"/>
            <p:cNvGrpSpPr/>
            <p:nvPr/>
          </p:nvGrpSpPr>
          <p:grpSpPr>
            <a:xfrm>
              <a:off x="6770639" y="4933892"/>
              <a:ext cx="5105398" cy="1790698"/>
              <a:chOff x="838202" y="2438400"/>
              <a:chExt cx="5105398" cy="2057398"/>
            </a:xfrm>
          </p:grpSpPr>
          <p:sp>
            <p:nvSpPr>
              <p:cNvPr id="543" name="Google Shape;543;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4" name="Google Shape;544;p17"/>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45" name="Google Shape;545;p17"/>
            <p:cNvSpPr/>
            <p:nvPr/>
          </p:nvSpPr>
          <p:spPr>
            <a:xfrm>
              <a:off x="7546410" y="4981628"/>
              <a:ext cx="4197559"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(1997).</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46" name="Google Shape;546;p17"/>
          <p:cNvGrpSpPr/>
          <p:nvPr/>
        </p:nvGrpSpPr>
        <p:grpSpPr>
          <a:xfrm>
            <a:off x="877275" y="4974560"/>
            <a:ext cx="5105398" cy="1790698"/>
            <a:chOff x="838201" y="4933892"/>
            <a:chExt cx="5105398" cy="1790698"/>
          </a:xfrm>
        </p:grpSpPr>
        <p:grpSp>
          <p:nvGrpSpPr>
            <p:cNvPr id="547" name="Google Shape;547;p17"/>
            <p:cNvGrpSpPr/>
            <p:nvPr/>
          </p:nvGrpSpPr>
          <p:grpSpPr>
            <a:xfrm>
              <a:off x="838201" y="4933892"/>
              <a:ext cx="5105398" cy="1790698"/>
              <a:chOff x="838202" y="2438400"/>
              <a:chExt cx="5105398" cy="2057398"/>
            </a:xfrm>
          </p:grpSpPr>
          <p:sp>
            <p:nvSpPr>
              <p:cNvPr id="548" name="Google Shape;548;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9" name="Google Shape;549;p17"/>
              <p:cNvSpPr/>
              <p:nvPr/>
            </p:nvSpPr>
            <p:spPr>
              <a:xfrm>
                <a:off x="935343" y="2524240"/>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50" name="Google Shape;550;p17"/>
            <p:cNvSpPr/>
            <p:nvPr/>
          </p:nvSpPr>
          <p:spPr>
            <a:xfrm>
              <a:off x="1314172" y="4981628"/>
              <a:ext cx="4476054"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(1967).</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51" name="Google Shape;551;p17"/>
          <p:cNvGrpSpPr/>
          <p:nvPr/>
        </p:nvGrpSpPr>
        <p:grpSpPr>
          <a:xfrm>
            <a:off x="838201" y="3009107"/>
            <a:ext cx="5105398" cy="1790698"/>
            <a:chOff x="838201" y="3009107"/>
            <a:chExt cx="5105398" cy="1790698"/>
          </a:xfrm>
        </p:grpSpPr>
        <p:grpSp>
          <p:nvGrpSpPr>
            <p:cNvPr id="552" name="Google Shape;552;p17"/>
            <p:cNvGrpSpPr/>
            <p:nvPr/>
          </p:nvGrpSpPr>
          <p:grpSpPr>
            <a:xfrm>
              <a:off x="838201" y="3009107"/>
              <a:ext cx="5105398" cy="1790698"/>
              <a:chOff x="838202" y="2438400"/>
              <a:chExt cx="5105398" cy="2057398"/>
            </a:xfrm>
          </p:grpSpPr>
          <p:sp>
            <p:nvSpPr>
              <p:cNvPr id="553" name="Google Shape;553;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4" name="Google Shape;554;p17"/>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55" name="Google Shape;555;p17"/>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Việt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Nam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(1995).</a:t>
              </a:r>
              <a:endParaRPr kumimoji="0" sz="27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56" name="Google Shape;556;p17"/>
          <p:cNvGrpSpPr/>
          <p:nvPr/>
        </p:nvGrpSpPr>
        <p:grpSpPr>
          <a:xfrm>
            <a:off x="1734884" y="965200"/>
            <a:ext cx="10209422" cy="1835680"/>
            <a:chOff x="1982578" y="246435"/>
            <a:chExt cx="9961727" cy="2554445"/>
          </a:xfrm>
        </p:grpSpPr>
        <p:pic>
          <p:nvPicPr>
            <p:cNvPr id="557" name="Google Shape;557;p17"/>
            <p:cNvPicPr preferRelativeResize="0"/>
            <p:nvPr/>
          </p:nvPicPr>
          <p:blipFill rotWithShape="1">
            <a:blip r:embed="rId4">
              <a:alphaModFix/>
            </a:blip>
            <a:srcRect/>
            <a:stretch/>
          </p:blipFill>
          <p:spPr>
            <a:xfrm>
              <a:off x="1982578" y="246435"/>
              <a:ext cx="9961727" cy="2554445"/>
            </a:xfrm>
            <a:prstGeom prst="rect">
              <a:avLst/>
            </a:prstGeom>
            <a:noFill/>
            <a:ln>
              <a:noFill/>
            </a:ln>
          </p:spPr>
        </p:pic>
        <p:sp>
          <p:nvSpPr>
            <p:cNvPr id="558" name="Google Shape;558;p17"/>
            <p:cNvSpPr/>
            <p:nvPr/>
          </p:nvSpPr>
          <p:spPr>
            <a:xfrm>
              <a:off x="2217904" y="502553"/>
              <a:ext cx="9471904" cy="204220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0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4</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Ý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tưởng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khởi</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uồn</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559" name="Google Shape;559;p17"/>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560" name="Google Shape;560;p17"/>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561" name="Google Shape;561;p17"/>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562" name="Google Shape;562;p17"/>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563" name="Google Shape;563;p17"/>
          <p:cNvGrpSpPr/>
          <p:nvPr/>
        </p:nvGrpSpPr>
        <p:grpSpPr>
          <a:xfrm>
            <a:off x="-4113608" y="45177"/>
            <a:ext cx="4140239" cy="2438343"/>
            <a:chOff x="-4113608" y="45177"/>
            <a:chExt cx="4140239" cy="2438343"/>
          </a:xfrm>
        </p:grpSpPr>
        <p:pic>
          <p:nvPicPr>
            <p:cNvPr id="564" name="Google Shape;564;p17"/>
            <p:cNvPicPr preferRelativeResize="0"/>
            <p:nvPr/>
          </p:nvPicPr>
          <p:blipFill rotWithShape="1">
            <a:blip r:embed="rId6">
              <a:alphaModFix/>
            </a:blip>
            <a:srcRect/>
            <a:stretch/>
          </p:blipFill>
          <p:spPr>
            <a:xfrm flipH="1">
              <a:off x="-4113608" y="153715"/>
              <a:ext cx="1959439" cy="2329805"/>
            </a:xfrm>
            <a:prstGeom prst="rect">
              <a:avLst/>
            </a:prstGeom>
            <a:noFill/>
            <a:ln>
              <a:noFill/>
            </a:ln>
          </p:spPr>
        </p:pic>
        <p:pic>
          <p:nvPicPr>
            <p:cNvPr id="565" name="Google Shape;565;p17"/>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566" name="Google Shape;566;p17"/>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567" name="Google Shape;567;p17"/>
          <p:cNvGrpSpPr/>
          <p:nvPr/>
        </p:nvGrpSpPr>
        <p:grpSpPr>
          <a:xfrm>
            <a:off x="-6727673" y="-302318"/>
            <a:ext cx="3153138" cy="2846957"/>
            <a:chOff x="-6727674" y="-791952"/>
            <a:chExt cx="3695431" cy="3336591"/>
          </a:xfrm>
        </p:grpSpPr>
        <p:pic>
          <p:nvPicPr>
            <p:cNvPr id="568" name="Google Shape;568;p17"/>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569" name="Google Shape;569;p17"/>
            <p:cNvGrpSpPr/>
            <p:nvPr/>
          </p:nvGrpSpPr>
          <p:grpSpPr>
            <a:xfrm>
              <a:off x="-5340620" y="59459"/>
              <a:ext cx="2308377" cy="1810717"/>
              <a:chOff x="-7139645" y="4053414"/>
              <a:chExt cx="7150806" cy="5609171"/>
            </a:xfrm>
          </p:grpSpPr>
          <p:pic>
            <p:nvPicPr>
              <p:cNvPr id="570" name="Google Shape;570;p17"/>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571" name="Google Shape;571;p17"/>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572" name="Google Shape;572;p17"/>
          <p:cNvPicPr preferRelativeResize="0"/>
          <p:nvPr/>
        </p:nvPicPr>
        <p:blipFill rotWithShape="1">
          <a:blip r:embed="rId9">
            <a:alphaModFix/>
          </a:blip>
          <a:srcRect/>
          <a:stretch/>
        </p:blipFill>
        <p:spPr>
          <a:xfrm>
            <a:off x="93183" y="92742"/>
            <a:ext cx="1548518" cy="2383743"/>
          </a:xfrm>
          <a:prstGeom prst="rect">
            <a:avLst/>
          </a:prstGeom>
          <a:noFill/>
          <a:ln>
            <a:noFill/>
          </a:ln>
        </p:spPr>
      </p:pic>
      <p:pic>
        <p:nvPicPr>
          <p:cNvPr id="573" name="Google Shape;573;p17"/>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574" name="Google Shape;574;p17"/>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575" name="Google Shape;575;p17"/>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6" name="Google Shape;576;p17"/>
          <p:cNvGrpSpPr/>
          <p:nvPr/>
        </p:nvGrpSpPr>
        <p:grpSpPr>
          <a:xfrm>
            <a:off x="4000498" y="7010400"/>
            <a:ext cx="4076701" cy="1981200"/>
            <a:chOff x="4000498" y="7010400"/>
            <a:chExt cx="4076701" cy="1981200"/>
          </a:xfrm>
        </p:grpSpPr>
        <p:sp>
          <p:nvSpPr>
            <p:cNvPr id="577" name="Google Shape;577;p17"/>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78" name="Google Shape;578;p17"/>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579" name="Google Shape;579;p17"/>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 calcmode="lin" valueType="num">
                                      <p:cBhvr additive="base">
                                        <p:cTn id="7" dur="1000"/>
                                        <p:tgtEl>
                                          <p:spTgt spid="57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56"/>
                                        </p:tgtEl>
                                        <p:attrNameLst>
                                          <p:attrName>style.visibility</p:attrName>
                                        </p:attrNameLst>
                                      </p:cBhvr>
                                      <p:to>
                                        <p:strVal val="visible"/>
                                      </p:to>
                                    </p:set>
                                    <p:anim calcmode="lin" valueType="num">
                                      <p:cBhvr additive="base">
                                        <p:cTn id="10" dur="1000"/>
                                        <p:tgtEl>
                                          <p:spTgt spid="55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 calcmode="lin" valueType="num">
                                      <p:cBhvr additive="base">
                                        <p:cTn id="15" dur="1000"/>
                                        <p:tgtEl>
                                          <p:spTgt spid="55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59"/>
                                        </p:tgtEl>
                                        <p:attrNameLst>
                                          <p:attrName>style.visibility</p:attrName>
                                        </p:attrNameLst>
                                      </p:cBhvr>
                                      <p:to>
                                        <p:strVal val="visible"/>
                                      </p:to>
                                    </p:set>
                                    <p:anim calcmode="lin" valueType="num">
                                      <p:cBhvr additive="base">
                                        <p:cTn id="18" dur="1000"/>
                                        <p:tgtEl>
                                          <p:spTgt spid="55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536"/>
                                        </p:tgtEl>
                                        <p:attrNameLst>
                                          <p:attrName>style.visibility</p:attrName>
                                        </p:attrNameLst>
                                      </p:cBhvr>
                                      <p:to>
                                        <p:strVal val="visible"/>
                                      </p:to>
                                    </p:set>
                                    <p:anim calcmode="lin" valueType="num">
                                      <p:cBhvr additive="base">
                                        <p:cTn id="21" dur="1000"/>
                                        <p:tgtEl>
                                          <p:spTgt spid="53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561"/>
                                        </p:tgtEl>
                                        <p:attrNameLst>
                                          <p:attrName>style.visibility</p:attrName>
                                        </p:attrNameLst>
                                      </p:cBhvr>
                                      <p:to>
                                        <p:strVal val="visible"/>
                                      </p:to>
                                    </p:set>
                                    <p:anim calcmode="lin" valueType="num">
                                      <p:cBhvr additive="base">
                                        <p:cTn id="24" dur="1000"/>
                                        <p:tgtEl>
                                          <p:spTgt spid="56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546"/>
                                        </p:tgtEl>
                                        <p:attrNameLst>
                                          <p:attrName>style.visibility</p:attrName>
                                        </p:attrNameLst>
                                      </p:cBhvr>
                                      <p:to>
                                        <p:strVal val="visible"/>
                                      </p:to>
                                    </p:set>
                                    <p:anim calcmode="lin" valueType="num">
                                      <p:cBhvr additive="base">
                                        <p:cTn id="27" dur="1000"/>
                                        <p:tgtEl>
                                          <p:spTgt spid="54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560"/>
                                        </p:tgtEl>
                                        <p:attrNameLst>
                                          <p:attrName>style.visibility</p:attrName>
                                        </p:attrNameLst>
                                      </p:cBhvr>
                                      <p:to>
                                        <p:strVal val="visible"/>
                                      </p:to>
                                    </p:set>
                                    <p:anim calcmode="lin" valueType="num">
                                      <p:cBhvr additive="base">
                                        <p:cTn id="30" dur="1000"/>
                                        <p:tgtEl>
                                          <p:spTgt spid="56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541"/>
                                        </p:tgtEl>
                                        <p:attrNameLst>
                                          <p:attrName>style.visibility</p:attrName>
                                        </p:attrNameLst>
                                      </p:cBhvr>
                                      <p:to>
                                        <p:strVal val="visible"/>
                                      </p:to>
                                    </p:set>
                                    <p:anim calcmode="lin" valueType="num">
                                      <p:cBhvr additive="base">
                                        <p:cTn id="33" dur="1000"/>
                                        <p:tgtEl>
                                          <p:spTgt spid="54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562"/>
                                        </p:tgtEl>
                                        <p:attrNameLst>
                                          <p:attrName>style.visibility</p:attrName>
                                        </p:attrNameLst>
                                      </p:cBhvr>
                                      <p:to>
                                        <p:strVal val="visible"/>
                                      </p:to>
                                    </p:set>
                                    <p:anim calcmode="lin" valueType="num">
                                      <p:cBhvr additive="base">
                                        <p:cTn id="36" dur="1000"/>
                                        <p:tgtEl>
                                          <p:spTgt spid="56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73"/>
                                        </p:tgtEl>
                                        <p:attrNameLst>
                                          <p:attrName>style.visibility</p:attrName>
                                        </p:attrNameLst>
                                      </p:cBhvr>
                                      <p:to>
                                        <p:strVal val="visible"/>
                                      </p:to>
                                    </p:set>
                                    <p:animEffect transition="in" filter="fade">
                                      <p:cBhvr>
                                        <p:cTn id="41" dur="4995"/>
                                        <p:tgtEl>
                                          <p:spTgt spid="573"/>
                                        </p:tgtEl>
                                      </p:cBhvr>
                                    </p:animEffect>
                                  </p:childTnLst>
                                </p:cTn>
                              </p:par>
                              <p:par>
                                <p:cTn id="42" presetID="10" presetClass="exit" presetSubtype="0" fill="hold" nodeType="withEffect">
                                  <p:stCondLst>
                                    <p:cond delay="0"/>
                                  </p:stCondLst>
                                  <p:childTnLst>
                                    <p:animEffect transition="out" filter="fade">
                                      <p:cBhvr>
                                        <p:cTn id="43" dur="500"/>
                                        <p:tgtEl>
                                          <p:spTgt spid="572"/>
                                        </p:tgtEl>
                                      </p:cBhvr>
                                    </p:animEffect>
                                    <p:set>
                                      <p:cBhvr>
                                        <p:cTn id="44" dur="1" fill="hold">
                                          <p:stCondLst>
                                            <p:cond delay="500"/>
                                          </p:stCondLst>
                                        </p:cTn>
                                        <p:tgtEl>
                                          <p:spTgt spid="57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3"/>
                                        </p:tgtEl>
                                        <p:attrNameLst>
                                          <p:attrName>style.visibility</p:attrName>
                                        </p:attrNameLst>
                                      </p:cBhvr>
                                      <p:to>
                                        <p:strVal val="visible"/>
                                      </p:to>
                                    </p:set>
                                    <p:animEffect transition="in" filter="fade">
                                      <p:cBhvr>
                                        <p:cTn id="49" dur="4995"/>
                                        <p:tgtEl>
                                          <p:spTgt spid="573"/>
                                        </p:tgtEl>
                                      </p:cBhvr>
                                    </p:animEffect>
                                  </p:childTnLst>
                                </p:cTn>
                              </p:par>
                              <p:par>
                                <p:cTn id="50" presetID="10" presetClass="exit" presetSubtype="0" fill="hold" nodeType="withEffect">
                                  <p:stCondLst>
                                    <p:cond delay="0"/>
                                  </p:stCondLst>
                                  <p:childTnLst>
                                    <p:animEffect transition="out" filter="fade">
                                      <p:cBhvr>
                                        <p:cTn id="51" dur="500"/>
                                        <p:tgtEl>
                                          <p:spTgt spid="572"/>
                                        </p:tgtEl>
                                      </p:cBhvr>
                                    </p:animEffect>
                                    <p:set>
                                      <p:cBhvr>
                                        <p:cTn id="52" dur="1" fill="hold">
                                          <p:stCondLst>
                                            <p:cond delay="500"/>
                                          </p:stCondLst>
                                        </p:cTn>
                                        <p:tgtEl>
                                          <p:spTgt spid="57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73"/>
                                        </p:tgtEl>
                                        <p:attrNameLst>
                                          <p:attrName>style.visibility</p:attrName>
                                        </p:attrNameLst>
                                      </p:cBhvr>
                                      <p:to>
                                        <p:strVal val="visible"/>
                                      </p:to>
                                    </p:set>
                                    <p:animEffect transition="in" filter="fade">
                                      <p:cBhvr>
                                        <p:cTn id="57" dur="4995"/>
                                        <p:tgtEl>
                                          <p:spTgt spid="573"/>
                                        </p:tgtEl>
                                      </p:cBhvr>
                                    </p:animEffect>
                                  </p:childTnLst>
                                </p:cTn>
                              </p:par>
                              <p:par>
                                <p:cTn id="58" presetID="10" presetClass="exit" presetSubtype="0" fill="hold" nodeType="withEffect">
                                  <p:stCondLst>
                                    <p:cond delay="0"/>
                                  </p:stCondLst>
                                  <p:childTnLst>
                                    <p:animEffect transition="out" filter="fade">
                                      <p:cBhvr>
                                        <p:cTn id="59" dur="500"/>
                                        <p:tgtEl>
                                          <p:spTgt spid="572"/>
                                        </p:tgtEl>
                                      </p:cBhvr>
                                    </p:animEffect>
                                    <p:set>
                                      <p:cBhvr>
                                        <p:cTn id="60" dur="1" fill="hold">
                                          <p:stCondLst>
                                            <p:cond delay="500"/>
                                          </p:stCondLst>
                                        </p:cTn>
                                        <p:tgtEl>
                                          <p:spTgt spid="57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74"/>
                                        </p:tgtEl>
                                        <p:attrNameLst>
                                          <p:attrName>style.visibility</p:attrName>
                                        </p:attrNameLst>
                                      </p:cBhvr>
                                      <p:to>
                                        <p:strVal val="visible"/>
                                      </p:to>
                                    </p:set>
                                    <p:animEffect transition="in" filter="fade">
                                      <p:cBhvr>
                                        <p:cTn id="65" dur="3432"/>
                                        <p:tgtEl>
                                          <p:spTgt spid="574"/>
                                        </p:tgtEl>
                                      </p:cBhvr>
                                    </p:animEffect>
                                  </p:childTnLst>
                                </p:cTn>
                              </p:par>
                              <p:par>
                                <p:cTn id="66" presetID="10" presetClass="exit" presetSubtype="0" fill="hold" nodeType="withEffect">
                                  <p:stCondLst>
                                    <p:cond delay="0"/>
                                  </p:stCondLst>
                                  <p:childTnLst>
                                    <p:animEffect transition="out" filter="fade">
                                      <p:cBhvr>
                                        <p:cTn id="67" dur="500"/>
                                        <p:tgtEl>
                                          <p:spTgt spid="567"/>
                                        </p:tgtEl>
                                      </p:cBhvr>
                                    </p:animEffect>
                                    <p:set>
                                      <p:cBhvr>
                                        <p:cTn id="68" dur="1" fill="hold">
                                          <p:stCondLst>
                                            <p:cond delay="500"/>
                                          </p:stCondLst>
                                        </p:cTn>
                                        <p:tgtEl>
                                          <p:spTgt spid="56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72"/>
                                        </p:tgtEl>
                                      </p:cBhvr>
                                    </p:animEffect>
                                    <p:set>
                                      <p:cBhvr>
                                        <p:cTn id="71" dur="1" fill="hold">
                                          <p:stCondLst>
                                            <p:cond delay="500"/>
                                          </p:stCondLst>
                                        </p:cTn>
                                        <p:tgtEl>
                                          <p:spTgt spid="57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51"/>
                                        </p:tgtEl>
                                      </p:cBhvr>
                                    </p:animEffect>
                                    <p:set>
                                      <p:cBhvr>
                                        <p:cTn id="74" dur="1" fill="hold">
                                          <p:stCondLst>
                                            <p:cond delay="500"/>
                                          </p:stCondLst>
                                        </p:cTn>
                                        <p:tgtEl>
                                          <p:spTgt spid="55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559"/>
                                        </p:tgtEl>
                                      </p:cBhvr>
                                    </p:animEffect>
                                    <p:set>
                                      <p:cBhvr>
                                        <p:cTn id="77" dur="1" fill="hold">
                                          <p:stCondLst>
                                            <p:cond delay="500"/>
                                          </p:stCondLst>
                                        </p:cTn>
                                        <p:tgtEl>
                                          <p:spTgt spid="55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36"/>
                                        </p:tgtEl>
                                      </p:cBhvr>
                                    </p:animEffect>
                                    <p:set>
                                      <p:cBhvr>
                                        <p:cTn id="80" dur="1" fill="hold">
                                          <p:stCondLst>
                                            <p:cond delay="500"/>
                                          </p:stCondLst>
                                        </p:cTn>
                                        <p:tgtEl>
                                          <p:spTgt spid="53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61"/>
                                        </p:tgtEl>
                                      </p:cBhvr>
                                    </p:animEffect>
                                    <p:set>
                                      <p:cBhvr>
                                        <p:cTn id="83" dur="1" fill="hold">
                                          <p:stCondLst>
                                            <p:cond delay="500"/>
                                          </p:stCondLst>
                                        </p:cTn>
                                        <p:tgtEl>
                                          <p:spTgt spid="56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41"/>
                                        </p:tgtEl>
                                      </p:cBhvr>
                                    </p:animEffect>
                                    <p:set>
                                      <p:cBhvr>
                                        <p:cTn id="86" dur="1" fill="hold">
                                          <p:stCondLst>
                                            <p:cond delay="500"/>
                                          </p:stCondLst>
                                        </p:cTn>
                                        <p:tgtEl>
                                          <p:spTgt spid="54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62"/>
                                        </p:tgtEl>
                                      </p:cBhvr>
                                    </p:animEffect>
                                    <p:set>
                                      <p:cBhvr>
                                        <p:cTn id="89" dur="1" fill="hold">
                                          <p:stCondLst>
                                            <p:cond delay="500"/>
                                          </p:stCondLst>
                                        </p:cTn>
                                        <p:tgtEl>
                                          <p:spTgt spid="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18"/>
          <p:cNvPicPr preferRelativeResize="0"/>
          <p:nvPr/>
        </p:nvPicPr>
        <p:blipFill rotWithShape="1">
          <a:blip r:embed="rId3">
            <a:alphaModFix/>
          </a:blip>
          <a:srcRect/>
          <a:stretch/>
        </p:blipFill>
        <p:spPr>
          <a:xfrm>
            <a:off x="0" y="36619"/>
            <a:ext cx="12192000" cy="6844311"/>
          </a:xfrm>
          <a:prstGeom prst="rect">
            <a:avLst/>
          </a:prstGeom>
          <a:noFill/>
          <a:ln>
            <a:noFill/>
          </a:ln>
        </p:spPr>
      </p:pic>
      <p:grpSp>
        <p:nvGrpSpPr>
          <p:cNvPr id="586" name="Google Shape;586;p18"/>
          <p:cNvGrpSpPr/>
          <p:nvPr/>
        </p:nvGrpSpPr>
        <p:grpSpPr>
          <a:xfrm>
            <a:off x="6770639" y="3009107"/>
            <a:ext cx="5105398" cy="1790698"/>
            <a:chOff x="6770639" y="3009107"/>
            <a:chExt cx="5105398" cy="1790698"/>
          </a:xfrm>
        </p:grpSpPr>
        <p:grpSp>
          <p:nvGrpSpPr>
            <p:cNvPr id="587" name="Google Shape;587;p18"/>
            <p:cNvGrpSpPr/>
            <p:nvPr/>
          </p:nvGrpSpPr>
          <p:grpSpPr>
            <a:xfrm>
              <a:off x="6770639" y="3009107"/>
              <a:ext cx="5105398" cy="1790698"/>
              <a:chOff x="838202" y="2438400"/>
              <a:chExt cx="5105398" cy="2057398"/>
            </a:xfrm>
          </p:grpSpPr>
          <p:sp>
            <p:nvSpPr>
              <p:cNvPr id="588" name="Google Shape;588;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9" name="Google Shape;589;p18"/>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90" name="Google Shape;590;p18"/>
            <p:cNvSpPr/>
            <p:nvPr/>
          </p:nvSpPr>
          <p:spPr>
            <a:xfrm>
              <a:off x="7295103" y="3075428"/>
              <a:ext cx="4448867"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Đẩy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mạnh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hợp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xã</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quốc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phòng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91" name="Google Shape;591;p18"/>
          <p:cNvGrpSpPr/>
          <p:nvPr/>
        </p:nvGrpSpPr>
        <p:grpSpPr>
          <a:xfrm>
            <a:off x="6770639" y="4933892"/>
            <a:ext cx="5112181" cy="1917263"/>
            <a:chOff x="6770639" y="4933892"/>
            <a:chExt cx="5112181" cy="1917263"/>
          </a:xfrm>
        </p:grpSpPr>
        <p:grpSp>
          <p:nvGrpSpPr>
            <p:cNvPr id="592" name="Google Shape;592;p18"/>
            <p:cNvGrpSpPr/>
            <p:nvPr/>
          </p:nvGrpSpPr>
          <p:grpSpPr>
            <a:xfrm>
              <a:off x="6770639" y="4933892"/>
              <a:ext cx="5105398" cy="1790698"/>
              <a:chOff x="838202" y="2438400"/>
              <a:chExt cx="5105398" cy="2057398"/>
            </a:xfrm>
          </p:grpSpPr>
          <p:sp>
            <p:nvSpPr>
              <p:cNvPr id="593" name="Google Shape;593;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4" name="Google Shape;594;p18"/>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95" name="Google Shape;595;p18"/>
            <p:cNvSpPr/>
            <p:nvPr/>
          </p:nvSpPr>
          <p:spPr>
            <a:xfrm>
              <a:off x="7295103" y="4981628"/>
              <a:ext cx="4587717" cy="186952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vực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triển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mạnh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nhất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96" name="Google Shape;596;p18"/>
          <p:cNvGrpSpPr/>
          <p:nvPr/>
        </p:nvGrpSpPr>
        <p:grpSpPr>
          <a:xfrm>
            <a:off x="309179" y="4923819"/>
            <a:ext cx="5873384" cy="1790698"/>
            <a:chOff x="838201" y="4933892"/>
            <a:chExt cx="5105398" cy="1790698"/>
          </a:xfrm>
        </p:grpSpPr>
        <p:grpSp>
          <p:nvGrpSpPr>
            <p:cNvPr id="597" name="Google Shape;597;p18"/>
            <p:cNvGrpSpPr/>
            <p:nvPr/>
          </p:nvGrpSpPr>
          <p:grpSpPr>
            <a:xfrm>
              <a:off x="838201" y="4933892"/>
              <a:ext cx="5105398" cy="1790698"/>
              <a:chOff x="838202" y="2438400"/>
              <a:chExt cx="5105398" cy="2057398"/>
            </a:xfrm>
          </p:grpSpPr>
          <p:sp>
            <p:nvSpPr>
              <p:cNvPr id="598" name="Google Shape;598;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9" name="Google Shape;599;p18"/>
              <p:cNvSpPr/>
              <p:nvPr/>
            </p:nvSpPr>
            <p:spPr>
              <a:xfrm>
                <a:off x="947055" y="2556518"/>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600" name="Google Shape;600;p18"/>
            <p:cNvSpPr/>
            <p:nvPr/>
          </p:nvSpPr>
          <p:spPr>
            <a:xfrm>
              <a:off x="1290005" y="5068063"/>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độ</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liên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sâu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601" name="Google Shape;601;p18"/>
          <p:cNvGrpSpPr/>
          <p:nvPr/>
        </p:nvGrpSpPr>
        <p:grpSpPr>
          <a:xfrm>
            <a:off x="309179" y="3009107"/>
            <a:ext cx="5914286" cy="1790698"/>
            <a:chOff x="838201" y="3009107"/>
            <a:chExt cx="5144471" cy="1790698"/>
          </a:xfrm>
        </p:grpSpPr>
        <p:grpSp>
          <p:nvGrpSpPr>
            <p:cNvPr id="602" name="Google Shape;602;p18"/>
            <p:cNvGrpSpPr/>
            <p:nvPr/>
          </p:nvGrpSpPr>
          <p:grpSpPr>
            <a:xfrm>
              <a:off x="838201" y="3009107"/>
              <a:ext cx="5105398" cy="1790698"/>
              <a:chOff x="838202" y="2438400"/>
              <a:chExt cx="5105398" cy="2057398"/>
            </a:xfrm>
          </p:grpSpPr>
          <p:sp>
            <p:nvSpPr>
              <p:cNvPr id="603" name="Google Shape;603;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4" name="Google Shape;604;p18"/>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605" name="Google Shape;605;p18"/>
            <p:cNvSpPr/>
            <p:nvPr/>
          </p:nvSpPr>
          <p:spPr>
            <a:xfrm>
              <a:off x="1314171" y="3075428"/>
              <a:ext cx="4668501"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một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mức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độ</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liên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kết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sâu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thời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hợp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ngoài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606" name="Google Shape;606;p18"/>
          <p:cNvGrpSpPr/>
          <p:nvPr/>
        </p:nvGrpSpPr>
        <p:grpSpPr>
          <a:xfrm>
            <a:off x="1782243" y="797673"/>
            <a:ext cx="9961727" cy="2042207"/>
            <a:chOff x="2056482" y="807278"/>
            <a:chExt cx="9961727" cy="2042207"/>
          </a:xfrm>
        </p:grpSpPr>
        <p:pic>
          <p:nvPicPr>
            <p:cNvPr id="607" name="Google Shape;607;p18"/>
            <p:cNvPicPr preferRelativeResize="0"/>
            <p:nvPr/>
          </p:nvPicPr>
          <p:blipFill rotWithShape="1">
            <a:blip r:embed="rId4">
              <a:alphaModFix/>
            </a:blip>
            <a:srcRect/>
            <a:stretch/>
          </p:blipFill>
          <p:spPr>
            <a:xfrm>
              <a:off x="2056482" y="1011952"/>
              <a:ext cx="9961727" cy="1617653"/>
            </a:xfrm>
            <a:prstGeom prst="rect">
              <a:avLst/>
            </a:prstGeom>
            <a:noFill/>
            <a:ln>
              <a:noFill/>
            </a:ln>
          </p:spPr>
        </p:pic>
        <p:sp>
          <p:nvSpPr>
            <p:cNvPr id="608" name="Google Shape;608;p18"/>
            <p:cNvSpPr/>
            <p:nvPr/>
          </p:nvSpPr>
          <p:spPr>
            <a:xfrm>
              <a:off x="2301393" y="807278"/>
              <a:ext cx="9471904" cy="204220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2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5</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Nội</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dung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phản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ánh</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đúng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mục</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tiêu</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609" name="Google Shape;609;p18"/>
          <p:cNvPicPr preferRelativeResize="0"/>
          <p:nvPr/>
        </p:nvPicPr>
        <p:blipFill rotWithShape="1">
          <a:blip r:embed="rId5">
            <a:alphaModFix/>
          </a:blip>
          <a:srcRect/>
          <a:stretch/>
        </p:blipFill>
        <p:spPr>
          <a:xfrm>
            <a:off x="-94959" y="3242771"/>
            <a:ext cx="1322947" cy="1219306"/>
          </a:xfrm>
          <a:prstGeom prst="rect">
            <a:avLst/>
          </a:prstGeom>
          <a:noFill/>
          <a:ln>
            <a:noFill/>
          </a:ln>
        </p:spPr>
      </p:pic>
      <p:pic>
        <p:nvPicPr>
          <p:cNvPr id="610" name="Google Shape;610;p18"/>
          <p:cNvPicPr preferRelativeResize="0"/>
          <p:nvPr/>
        </p:nvPicPr>
        <p:blipFill rotWithShape="1">
          <a:blip r:embed="rId5">
            <a:alphaModFix/>
          </a:blip>
          <a:srcRect/>
          <a:stretch/>
        </p:blipFill>
        <p:spPr>
          <a:xfrm>
            <a:off x="-94959" y="5188912"/>
            <a:ext cx="1322947" cy="1219306"/>
          </a:xfrm>
          <a:prstGeom prst="rect">
            <a:avLst/>
          </a:prstGeom>
          <a:noFill/>
          <a:ln>
            <a:noFill/>
          </a:ln>
        </p:spPr>
      </p:pic>
      <p:pic>
        <p:nvPicPr>
          <p:cNvPr id="611" name="Google Shape;611;p18"/>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612" name="Google Shape;612;p18"/>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613" name="Google Shape;613;p18"/>
          <p:cNvGrpSpPr/>
          <p:nvPr/>
        </p:nvGrpSpPr>
        <p:grpSpPr>
          <a:xfrm>
            <a:off x="-4114800" y="45177"/>
            <a:ext cx="4141431" cy="2439595"/>
            <a:chOff x="-4114800" y="45177"/>
            <a:chExt cx="4141431" cy="2439595"/>
          </a:xfrm>
        </p:grpSpPr>
        <p:pic>
          <p:nvPicPr>
            <p:cNvPr id="614" name="Google Shape;614;p18"/>
            <p:cNvPicPr preferRelativeResize="0"/>
            <p:nvPr/>
          </p:nvPicPr>
          <p:blipFill rotWithShape="1">
            <a:blip r:embed="rId6">
              <a:alphaModFix/>
            </a:blip>
            <a:srcRect/>
            <a:stretch/>
          </p:blipFill>
          <p:spPr>
            <a:xfrm flipH="1">
              <a:off x="-4114800" y="152464"/>
              <a:ext cx="1961824" cy="2332308"/>
            </a:xfrm>
            <a:prstGeom prst="rect">
              <a:avLst/>
            </a:prstGeom>
            <a:noFill/>
            <a:ln>
              <a:noFill/>
            </a:ln>
          </p:spPr>
        </p:pic>
        <p:pic>
          <p:nvPicPr>
            <p:cNvPr id="615" name="Google Shape;615;p18"/>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616" name="Google Shape;616;p18"/>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617" name="Google Shape;617;p18"/>
          <p:cNvGrpSpPr/>
          <p:nvPr/>
        </p:nvGrpSpPr>
        <p:grpSpPr>
          <a:xfrm>
            <a:off x="-6727673" y="-302318"/>
            <a:ext cx="3153138" cy="2846957"/>
            <a:chOff x="-6727674" y="-791952"/>
            <a:chExt cx="3695431" cy="3336591"/>
          </a:xfrm>
        </p:grpSpPr>
        <p:pic>
          <p:nvPicPr>
            <p:cNvPr id="618" name="Google Shape;618;p18"/>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619" name="Google Shape;619;p18"/>
            <p:cNvGrpSpPr/>
            <p:nvPr/>
          </p:nvGrpSpPr>
          <p:grpSpPr>
            <a:xfrm>
              <a:off x="-5340620" y="59459"/>
              <a:ext cx="2308377" cy="1810717"/>
              <a:chOff x="-7139645" y="4053414"/>
              <a:chExt cx="7150806" cy="5609171"/>
            </a:xfrm>
          </p:grpSpPr>
          <p:pic>
            <p:nvPicPr>
              <p:cNvPr id="620" name="Google Shape;620;p18"/>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621" name="Google Shape;621;p18"/>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22" name="Google Shape;622;p18"/>
          <p:cNvPicPr preferRelativeResize="0"/>
          <p:nvPr/>
        </p:nvPicPr>
        <p:blipFill rotWithShape="1">
          <a:blip r:embed="rId9">
            <a:alphaModFix/>
          </a:blip>
          <a:srcRect/>
          <a:stretch/>
        </p:blipFill>
        <p:spPr>
          <a:xfrm>
            <a:off x="309178" y="339721"/>
            <a:ext cx="1548518" cy="2383743"/>
          </a:xfrm>
          <a:prstGeom prst="rect">
            <a:avLst/>
          </a:prstGeom>
          <a:noFill/>
          <a:ln>
            <a:noFill/>
          </a:ln>
        </p:spPr>
      </p:pic>
      <p:pic>
        <p:nvPicPr>
          <p:cNvPr id="623" name="Google Shape;623;p18"/>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624" name="Google Shape;624;p18"/>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625" name="Google Shape;625;p18"/>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26" name="Google Shape;626;p18"/>
          <p:cNvGrpSpPr/>
          <p:nvPr/>
        </p:nvGrpSpPr>
        <p:grpSpPr>
          <a:xfrm>
            <a:off x="4000498" y="7010400"/>
            <a:ext cx="4076701" cy="1981200"/>
            <a:chOff x="4000498" y="7010400"/>
            <a:chExt cx="4076701" cy="1981200"/>
          </a:xfrm>
        </p:grpSpPr>
        <p:sp>
          <p:nvSpPr>
            <p:cNvPr id="627" name="Google Shape;627;p18"/>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28" name="Google Shape;628;p18"/>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629" name="Google Shape;629;p18"/>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anim calcmode="lin" valueType="num">
                                      <p:cBhvr additive="base">
                                        <p:cTn id="7" dur="1000"/>
                                        <p:tgtEl>
                                          <p:spTgt spid="62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6"/>
                                        </p:tgtEl>
                                        <p:attrNameLst>
                                          <p:attrName>style.visibility</p:attrName>
                                        </p:attrNameLst>
                                      </p:cBhvr>
                                      <p:to>
                                        <p:strVal val="visible"/>
                                      </p:to>
                                    </p:set>
                                    <p:anim calcmode="lin" valueType="num">
                                      <p:cBhvr additive="base">
                                        <p:cTn id="10" dur="1000"/>
                                        <p:tgtEl>
                                          <p:spTgt spid="60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01"/>
                                        </p:tgtEl>
                                        <p:attrNameLst>
                                          <p:attrName>style.visibility</p:attrName>
                                        </p:attrNameLst>
                                      </p:cBhvr>
                                      <p:to>
                                        <p:strVal val="visible"/>
                                      </p:to>
                                    </p:set>
                                    <p:anim calcmode="lin" valueType="num">
                                      <p:cBhvr additive="base">
                                        <p:cTn id="15" dur="1000"/>
                                        <p:tgtEl>
                                          <p:spTgt spid="60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09"/>
                                        </p:tgtEl>
                                        <p:attrNameLst>
                                          <p:attrName>style.visibility</p:attrName>
                                        </p:attrNameLst>
                                      </p:cBhvr>
                                      <p:to>
                                        <p:strVal val="visible"/>
                                      </p:to>
                                    </p:set>
                                    <p:anim calcmode="lin" valueType="num">
                                      <p:cBhvr additive="base">
                                        <p:cTn id="18" dur="1000"/>
                                        <p:tgtEl>
                                          <p:spTgt spid="60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586"/>
                                        </p:tgtEl>
                                        <p:attrNameLst>
                                          <p:attrName>style.visibility</p:attrName>
                                        </p:attrNameLst>
                                      </p:cBhvr>
                                      <p:to>
                                        <p:strVal val="visible"/>
                                      </p:to>
                                    </p:set>
                                    <p:anim calcmode="lin" valueType="num">
                                      <p:cBhvr additive="base">
                                        <p:cTn id="21" dur="1000"/>
                                        <p:tgtEl>
                                          <p:spTgt spid="58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611"/>
                                        </p:tgtEl>
                                        <p:attrNameLst>
                                          <p:attrName>style.visibility</p:attrName>
                                        </p:attrNameLst>
                                      </p:cBhvr>
                                      <p:to>
                                        <p:strVal val="visible"/>
                                      </p:to>
                                    </p:set>
                                    <p:anim calcmode="lin" valueType="num">
                                      <p:cBhvr additive="base">
                                        <p:cTn id="24" dur="1000"/>
                                        <p:tgtEl>
                                          <p:spTgt spid="61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596"/>
                                        </p:tgtEl>
                                        <p:attrNameLst>
                                          <p:attrName>style.visibility</p:attrName>
                                        </p:attrNameLst>
                                      </p:cBhvr>
                                      <p:to>
                                        <p:strVal val="visible"/>
                                      </p:to>
                                    </p:set>
                                    <p:anim calcmode="lin" valueType="num">
                                      <p:cBhvr additive="base">
                                        <p:cTn id="27" dur="1000"/>
                                        <p:tgtEl>
                                          <p:spTgt spid="59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610"/>
                                        </p:tgtEl>
                                        <p:attrNameLst>
                                          <p:attrName>style.visibility</p:attrName>
                                        </p:attrNameLst>
                                      </p:cBhvr>
                                      <p:to>
                                        <p:strVal val="visible"/>
                                      </p:to>
                                    </p:set>
                                    <p:anim calcmode="lin" valueType="num">
                                      <p:cBhvr additive="base">
                                        <p:cTn id="30" dur="1000"/>
                                        <p:tgtEl>
                                          <p:spTgt spid="61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591"/>
                                        </p:tgtEl>
                                        <p:attrNameLst>
                                          <p:attrName>style.visibility</p:attrName>
                                        </p:attrNameLst>
                                      </p:cBhvr>
                                      <p:to>
                                        <p:strVal val="visible"/>
                                      </p:to>
                                    </p:set>
                                    <p:anim calcmode="lin" valueType="num">
                                      <p:cBhvr additive="base">
                                        <p:cTn id="33" dur="1000"/>
                                        <p:tgtEl>
                                          <p:spTgt spid="59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612"/>
                                        </p:tgtEl>
                                        <p:attrNameLst>
                                          <p:attrName>style.visibility</p:attrName>
                                        </p:attrNameLst>
                                      </p:cBhvr>
                                      <p:to>
                                        <p:strVal val="visible"/>
                                      </p:to>
                                    </p:set>
                                    <p:anim calcmode="lin" valueType="num">
                                      <p:cBhvr additive="base">
                                        <p:cTn id="36" dur="1000"/>
                                        <p:tgtEl>
                                          <p:spTgt spid="6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24"/>
                                        </p:tgtEl>
                                        <p:attrNameLst>
                                          <p:attrName>style.visibility</p:attrName>
                                        </p:attrNameLst>
                                      </p:cBhvr>
                                      <p:to>
                                        <p:strVal val="visible"/>
                                      </p:to>
                                    </p:set>
                                    <p:animEffect transition="in" filter="fade">
                                      <p:cBhvr>
                                        <p:cTn id="41" dur="3432"/>
                                        <p:tgtEl>
                                          <p:spTgt spid="624"/>
                                        </p:tgtEl>
                                      </p:cBhvr>
                                    </p:animEffect>
                                  </p:childTnLst>
                                </p:cTn>
                              </p:par>
                              <p:par>
                                <p:cTn id="42" presetID="10" presetClass="exit" presetSubtype="0" fill="hold" nodeType="withEffect">
                                  <p:stCondLst>
                                    <p:cond delay="0"/>
                                  </p:stCondLst>
                                  <p:childTnLst>
                                    <p:animEffect transition="out" filter="fade">
                                      <p:cBhvr>
                                        <p:cTn id="43" dur="500"/>
                                        <p:tgtEl>
                                          <p:spTgt spid="617"/>
                                        </p:tgtEl>
                                      </p:cBhvr>
                                    </p:animEffect>
                                    <p:set>
                                      <p:cBhvr>
                                        <p:cTn id="44" dur="1" fill="hold">
                                          <p:stCondLst>
                                            <p:cond delay="500"/>
                                          </p:stCondLst>
                                        </p:cTn>
                                        <p:tgtEl>
                                          <p:spTgt spid="61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22"/>
                                        </p:tgtEl>
                                      </p:cBhvr>
                                    </p:animEffect>
                                    <p:set>
                                      <p:cBhvr>
                                        <p:cTn id="47" dur="1" fill="hold">
                                          <p:stCondLst>
                                            <p:cond delay="500"/>
                                          </p:stCondLst>
                                        </p:cTn>
                                        <p:tgtEl>
                                          <p:spTgt spid="6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586"/>
                                        </p:tgtEl>
                                      </p:cBhvr>
                                    </p:animEffect>
                                    <p:set>
                                      <p:cBhvr>
                                        <p:cTn id="50" dur="1" fill="hold">
                                          <p:stCondLst>
                                            <p:cond delay="500"/>
                                          </p:stCondLst>
                                        </p:cTn>
                                        <p:tgtEl>
                                          <p:spTgt spid="58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11"/>
                                        </p:tgtEl>
                                      </p:cBhvr>
                                    </p:animEffect>
                                    <p:set>
                                      <p:cBhvr>
                                        <p:cTn id="53" dur="1" fill="hold">
                                          <p:stCondLst>
                                            <p:cond delay="500"/>
                                          </p:stCondLst>
                                        </p:cTn>
                                        <p:tgtEl>
                                          <p:spTgt spid="61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96"/>
                                        </p:tgtEl>
                                      </p:cBhvr>
                                    </p:animEffect>
                                    <p:set>
                                      <p:cBhvr>
                                        <p:cTn id="56" dur="1" fill="hold">
                                          <p:stCondLst>
                                            <p:cond delay="500"/>
                                          </p:stCondLst>
                                        </p:cTn>
                                        <p:tgtEl>
                                          <p:spTgt spid="59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10"/>
                                        </p:tgtEl>
                                      </p:cBhvr>
                                    </p:animEffect>
                                    <p:set>
                                      <p:cBhvr>
                                        <p:cTn id="59" dur="1" fill="hold">
                                          <p:stCondLst>
                                            <p:cond delay="500"/>
                                          </p:stCondLst>
                                        </p:cTn>
                                        <p:tgtEl>
                                          <p:spTgt spid="61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91"/>
                                        </p:tgtEl>
                                      </p:cBhvr>
                                    </p:animEffect>
                                    <p:set>
                                      <p:cBhvr>
                                        <p:cTn id="62" dur="1" fill="hold">
                                          <p:stCondLst>
                                            <p:cond delay="500"/>
                                          </p:stCondLst>
                                        </p:cTn>
                                        <p:tgtEl>
                                          <p:spTgt spid="59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2"/>
                                        </p:tgtEl>
                                      </p:cBhvr>
                                    </p:animEffect>
                                    <p:set>
                                      <p:cBhvr>
                                        <p:cTn id="65" dur="1" fill="hold">
                                          <p:stCondLst>
                                            <p:cond delay="500"/>
                                          </p:stCondLst>
                                        </p:cTn>
                                        <p:tgtEl>
                                          <p:spTgt spid="6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23"/>
                                        </p:tgtEl>
                                        <p:attrNameLst>
                                          <p:attrName>style.visibility</p:attrName>
                                        </p:attrNameLst>
                                      </p:cBhvr>
                                      <p:to>
                                        <p:strVal val="visible"/>
                                      </p:to>
                                    </p:set>
                                    <p:animEffect transition="in" filter="fade">
                                      <p:cBhvr>
                                        <p:cTn id="70" dur="4995"/>
                                        <p:tgtEl>
                                          <p:spTgt spid="623"/>
                                        </p:tgtEl>
                                      </p:cBhvr>
                                    </p:animEffect>
                                  </p:childTnLst>
                                </p:cTn>
                              </p:par>
                              <p:par>
                                <p:cTn id="71" presetID="10" presetClass="exit" presetSubtype="0" fill="hold" nodeType="withEffect">
                                  <p:stCondLst>
                                    <p:cond delay="0"/>
                                  </p:stCondLst>
                                  <p:childTnLst>
                                    <p:animEffect transition="out" filter="fade">
                                      <p:cBhvr>
                                        <p:cTn id="72" dur="500"/>
                                        <p:tgtEl>
                                          <p:spTgt spid="622"/>
                                        </p:tgtEl>
                                      </p:cBhvr>
                                    </p:animEffect>
                                    <p:set>
                                      <p:cBhvr>
                                        <p:cTn id="73" dur="1" fill="hold">
                                          <p:stCondLst>
                                            <p:cond delay="500"/>
                                          </p:stCondLst>
                                        </p:cTn>
                                        <p:tgtEl>
                                          <p:spTgt spid="62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23"/>
                                        </p:tgtEl>
                                        <p:attrNameLst>
                                          <p:attrName>style.visibility</p:attrName>
                                        </p:attrNameLst>
                                      </p:cBhvr>
                                      <p:to>
                                        <p:strVal val="visible"/>
                                      </p:to>
                                    </p:set>
                                    <p:animEffect transition="in" filter="fade">
                                      <p:cBhvr>
                                        <p:cTn id="78" dur="4995"/>
                                        <p:tgtEl>
                                          <p:spTgt spid="623"/>
                                        </p:tgtEl>
                                      </p:cBhvr>
                                    </p:animEffect>
                                  </p:childTnLst>
                                </p:cTn>
                              </p:par>
                              <p:par>
                                <p:cTn id="79" presetID="10" presetClass="exit" presetSubtype="0" fill="hold" nodeType="withEffect">
                                  <p:stCondLst>
                                    <p:cond delay="0"/>
                                  </p:stCondLst>
                                  <p:childTnLst>
                                    <p:animEffect transition="out" filter="fade">
                                      <p:cBhvr>
                                        <p:cTn id="80" dur="500"/>
                                        <p:tgtEl>
                                          <p:spTgt spid="622"/>
                                        </p:tgtEl>
                                      </p:cBhvr>
                                    </p:animEffect>
                                    <p:set>
                                      <p:cBhvr>
                                        <p:cTn id="81" dur="1" fill="hold">
                                          <p:stCondLst>
                                            <p:cond delay="500"/>
                                          </p:stCondLst>
                                        </p:cTn>
                                        <p:tgtEl>
                                          <p:spTgt spid="62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23"/>
                                        </p:tgtEl>
                                        <p:attrNameLst>
                                          <p:attrName>style.visibility</p:attrName>
                                        </p:attrNameLst>
                                      </p:cBhvr>
                                      <p:to>
                                        <p:strVal val="visible"/>
                                      </p:to>
                                    </p:set>
                                    <p:animEffect transition="in" filter="fade">
                                      <p:cBhvr>
                                        <p:cTn id="86" dur="4995"/>
                                        <p:tgtEl>
                                          <p:spTgt spid="623"/>
                                        </p:tgtEl>
                                      </p:cBhvr>
                                    </p:animEffect>
                                  </p:childTnLst>
                                </p:cTn>
                              </p:par>
                              <p:par>
                                <p:cTn id="87" presetID="10" presetClass="exit" presetSubtype="0" fill="hold" nodeType="withEffect">
                                  <p:stCondLst>
                                    <p:cond delay="0"/>
                                  </p:stCondLst>
                                  <p:childTnLst>
                                    <p:animEffect transition="out" filter="fade">
                                      <p:cBhvr>
                                        <p:cTn id="88" dur="500"/>
                                        <p:tgtEl>
                                          <p:spTgt spid="622"/>
                                        </p:tgtEl>
                                      </p:cBhvr>
                                    </p:animEffect>
                                    <p:set>
                                      <p:cBhvr>
                                        <p:cTn id="89" dur="1" fill="hold">
                                          <p:stCondLst>
                                            <p:cond delay="500"/>
                                          </p:stCondLst>
                                        </p:cTn>
                                        <p:tgtEl>
                                          <p:spTgt spid="6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19"/>
          <p:cNvPicPr preferRelativeResize="0"/>
          <p:nvPr/>
        </p:nvPicPr>
        <p:blipFill rotWithShape="1">
          <a:blip r:embed="rId3">
            <a:alphaModFix/>
          </a:blip>
          <a:srcRect/>
          <a:stretch/>
        </p:blipFill>
        <p:spPr>
          <a:xfrm>
            <a:off x="-23813" y="0"/>
            <a:ext cx="12215813" cy="6858000"/>
          </a:xfrm>
          <a:prstGeom prst="rect">
            <a:avLst/>
          </a:prstGeom>
          <a:noFill/>
          <a:ln>
            <a:noFill/>
          </a:ln>
        </p:spPr>
      </p:pic>
      <p:grpSp>
        <p:nvGrpSpPr>
          <p:cNvPr id="636" name="Google Shape;636;p19"/>
          <p:cNvGrpSpPr/>
          <p:nvPr/>
        </p:nvGrpSpPr>
        <p:grpSpPr>
          <a:xfrm>
            <a:off x="5653710" y="209025"/>
            <a:ext cx="4345196" cy="1920556"/>
            <a:chOff x="1034003" y="260315"/>
            <a:chExt cx="4656152" cy="2057997"/>
          </a:xfrm>
        </p:grpSpPr>
        <p:pic>
          <p:nvPicPr>
            <p:cNvPr id="637" name="Google Shape;637;p19"/>
            <p:cNvPicPr preferRelativeResize="0"/>
            <p:nvPr/>
          </p:nvPicPr>
          <p:blipFill rotWithShape="1">
            <a:blip r:embed="rId4">
              <a:alphaModFix/>
            </a:blip>
            <a:srcRect/>
            <a:stretch/>
          </p:blipFill>
          <p:spPr>
            <a:xfrm>
              <a:off x="1034003" y="583667"/>
              <a:ext cx="4656152" cy="1734645"/>
            </a:xfrm>
            <a:prstGeom prst="rect">
              <a:avLst/>
            </a:prstGeom>
            <a:noFill/>
            <a:ln>
              <a:noFill/>
            </a:ln>
          </p:spPr>
        </p:pic>
        <p:pic>
          <p:nvPicPr>
            <p:cNvPr id="638" name="Google Shape;638;p19"/>
            <p:cNvPicPr preferRelativeResize="0"/>
            <p:nvPr/>
          </p:nvPicPr>
          <p:blipFill rotWithShape="1">
            <a:blip r:embed="rId5">
              <a:alphaModFix/>
            </a:blip>
            <a:srcRect/>
            <a:stretch/>
          </p:blipFill>
          <p:spPr>
            <a:xfrm>
              <a:off x="1061615" y="260315"/>
              <a:ext cx="1486839" cy="712987"/>
            </a:xfrm>
            <a:prstGeom prst="rect">
              <a:avLst/>
            </a:prstGeom>
            <a:noFill/>
            <a:ln>
              <a:noFill/>
            </a:ln>
          </p:spPr>
        </p:pic>
        <p:pic>
          <p:nvPicPr>
            <p:cNvPr id="639" name="Google Shape;639;p19"/>
            <p:cNvPicPr preferRelativeResize="0"/>
            <p:nvPr/>
          </p:nvPicPr>
          <p:blipFill rotWithShape="1">
            <a:blip r:embed="rId6">
              <a:alphaModFix/>
            </a:blip>
            <a:srcRect/>
            <a:stretch/>
          </p:blipFill>
          <p:spPr>
            <a:xfrm>
              <a:off x="2537586" y="282051"/>
              <a:ext cx="1493199" cy="694316"/>
            </a:xfrm>
            <a:prstGeom prst="rect">
              <a:avLst/>
            </a:prstGeom>
            <a:noFill/>
            <a:ln>
              <a:noFill/>
            </a:ln>
          </p:spPr>
        </p:pic>
        <p:pic>
          <p:nvPicPr>
            <p:cNvPr id="640" name="Google Shape;640;p19"/>
            <p:cNvPicPr preferRelativeResize="0"/>
            <p:nvPr/>
          </p:nvPicPr>
          <p:blipFill rotWithShape="1">
            <a:blip r:embed="rId7">
              <a:alphaModFix/>
            </a:blip>
            <a:srcRect/>
            <a:stretch/>
          </p:blipFill>
          <p:spPr>
            <a:xfrm>
              <a:off x="1201381" y="757566"/>
              <a:ext cx="4321396" cy="1386847"/>
            </a:xfrm>
            <a:prstGeom prst="rect">
              <a:avLst/>
            </a:prstGeom>
            <a:noFill/>
            <a:ln>
              <a:noFill/>
            </a:ln>
          </p:spPr>
        </p:pic>
      </p:grpSp>
      <p:pic>
        <p:nvPicPr>
          <p:cNvPr id="641" name="Google Shape;641;p19"/>
          <p:cNvPicPr preferRelativeResize="0"/>
          <p:nvPr/>
        </p:nvPicPr>
        <p:blipFill rotWithShape="1">
          <a:blip r:embed="rId8">
            <a:alphaModFix/>
          </a:blip>
          <a:srcRect/>
          <a:stretch/>
        </p:blipFill>
        <p:spPr>
          <a:xfrm>
            <a:off x="712765" y="229309"/>
            <a:ext cx="5383235" cy="6236749"/>
          </a:xfrm>
          <a:prstGeom prst="rect">
            <a:avLst/>
          </a:prstGeom>
          <a:noFill/>
          <a:ln>
            <a:noFill/>
          </a:ln>
        </p:spPr>
      </p:pic>
      <p:grpSp>
        <p:nvGrpSpPr>
          <p:cNvPr id="642" name="Google Shape;642;p19"/>
          <p:cNvGrpSpPr/>
          <p:nvPr/>
        </p:nvGrpSpPr>
        <p:grpSpPr>
          <a:xfrm>
            <a:off x="5198028" y="2453901"/>
            <a:ext cx="6281207" cy="3731031"/>
            <a:chOff x="5077790" y="2862904"/>
            <a:chExt cx="6281207" cy="3731031"/>
          </a:xfrm>
        </p:grpSpPr>
        <p:pic>
          <p:nvPicPr>
            <p:cNvPr id="643" name="Google Shape;643;p19"/>
            <p:cNvPicPr preferRelativeResize="0"/>
            <p:nvPr/>
          </p:nvPicPr>
          <p:blipFill rotWithShape="1">
            <a:blip r:embed="rId9">
              <a:alphaModFix/>
            </a:blip>
            <a:srcRect/>
            <a:stretch/>
          </p:blipFill>
          <p:spPr>
            <a:xfrm>
              <a:off x="5562600" y="2862904"/>
              <a:ext cx="5170488" cy="3731031"/>
            </a:xfrm>
            <a:prstGeom prst="rect">
              <a:avLst/>
            </a:prstGeom>
            <a:noFill/>
            <a:ln>
              <a:noFill/>
            </a:ln>
          </p:spPr>
        </p:pic>
        <p:sp>
          <p:nvSpPr>
            <p:cNvPr id="644" name="Google Shape;644;p19"/>
            <p:cNvSpPr txBox="1"/>
            <p:nvPr/>
          </p:nvSpPr>
          <p:spPr>
            <a:xfrm>
              <a:off x="5077790" y="3805222"/>
              <a:ext cx="6281207" cy="203132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Times New Roman"/>
                <a:buNone/>
                <a:tabLst/>
                <a:defRPr/>
              </a:pP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Cảm</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ơn</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các</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bạn</a:t>
              </a:r>
              <a:endParaRPr kumimoji="0"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Pts val="4400"/>
                <a:buFont typeface="Times New Roman"/>
                <a:buNone/>
                <a:tabLst/>
                <a:defRPr/>
              </a:pP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đã</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chọn</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vòng</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cổ</a:t>
              </a:r>
              <a:endParaRPr kumimoji="0"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Pts val="4400"/>
                <a:buFont typeface="Times New Roman"/>
                <a:buNone/>
                <a:tabLst/>
                <a:defRPr/>
              </a:pP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cho</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tớ</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 calcmode="lin" valueType="num">
                                      <p:cBhvr additive="base">
                                        <p:cTn id="7" dur="1000"/>
                                        <p:tgtEl>
                                          <p:spTgt spid="636"/>
                                        </p:tgtEl>
                                        <p:attrNameLst>
                                          <p:attrName>ppt_x</p:attrName>
                                        </p:attrNameLst>
                                      </p:cBhvr>
                                      <p:tavLst>
                                        <p:tav tm="0">
                                          <p:val>
                                            <p:strVal val="#ppt_x+1"/>
                                          </p:val>
                                        </p:tav>
                                        <p:tav tm="100000">
                                          <p:val>
                                            <p:strVal val="#ppt_x"/>
                                          </p:val>
                                        </p:tav>
                                      </p:tavLst>
                                    </p:anim>
                                  </p:childTnLst>
                                </p:cTn>
                              </p:par>
                              <p:par>
                                <p:cTn id="8" presetID="23" presetClass="entr" presetSubtype="16" fill="hold" nodeType="withEffect">
                                  <p:stCondLst>
                                    <p:cond delay="0"/>
                                  </p:stCondLst>
                                  <p:childTnLst>
                                    <p:set>
                                      <p:cBhvr>
                                        <p:cTn id="9" dur="1" fill="hold">
                                          <p:stCondLst>
                                            <p:cond delay="0"/>
                                          </p:stCondLst>
                                        </p:cTn>
                                        <p:tgtEl>
                                          <p:spTgt spid="641"/>
                                        </p:tgtEl>
                                        <p:attrNameLst>
                                          <p:attrName>style.visibility</p:attrName>
                                        </p:attrNameLst>
                                      </p:cBhvr>
                                      <p:to>
                                        <p:strVal val="visible"/>
                                      </p:to>
                                    </p:set>
                                    <p:anim calcmode="lin" valueType="num">
                                      <p:cBhvr additive="base">
                                        <p:cTn id="10" dur="750"/>
                                        <p:tgtEl>
                                          <p:spTgt spid="641"/>
                                        </p:tgtEl>
                                        <p:attrNameLst>
                                          <p:attrName>ppt_w</p:attrName>
                                        </p:attrNameLst>
                                      </p:cBhvr>
                                      <p:tavLst>
                                        <p:tav tm="0">
                                          <p:val>
                                            <p:strVal val="0"/>
                                          </p:val>
                                        </p:tav>
                                        <p:tav tm="100000">
                                          <p:val>
                                            <p:strVal val="#ppt_w"/>
                                          </p:val>
                                        </p:tav>
                                      </p:tavLst>
                                    </p:anim>
                                    <p:anim calcmode="lin" valueType="num">
                                      <p:cBhvr additive="base">
                                        <p:cTn id="11" dur="750"/>
                                        <p:tgtEl>
                                          <p:spTgt spid="641"/>
                                        </p:tgtEl>
                                        <p:attrNameLst>
                                          <p:attrName>ppt_h</p:attrName>
                                        </p:attrNameLst>
                                      </p:cBhvr>
                                      <p:tavLst>
                                        <p:tav tm="0">
                                          <p:val>
                                            <p:strVal val="0"/>
                                          </p:val>
                                        </p:tav>
                                        <p:tav tm="100000">
                                          <p:val>
                                            <p:strVal val="#ppt_h"/>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2"/>
                                        </p:tgtEl>
                                        <p:attrNameLst>
                                          <p:attrName>style.visibility</p:attrName>
                                        </p:attrNameLst>
                                      </p:cBhvr>
                                      <p:to>
                                        <p:strVal val="visible"/>
                                      </p:to>
                                    </p:set>
                                    <p:animEffect transition="in" filter="fade">
                                      <p:cBhvr>
                                        <p:cTn id="15" dur="500"/>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20"/>
          <p:cNvPicPr preferRelativeResize="0"/>
          <p:nvPr/>
        </p:nvPicPr>
        <p:blipFill rotWithShape="1">
          <a:blip r:embed="rId3">
            <a:alphaModFix/>
          </a:blip>
          <a:srcRect l="13728" t="19444" r="58645" b="44039"/>
          <a:stretch/>
        </p:blipFill>
        <p:spPr>
          <a:xfrm>
            <a:off x="5597907" y="936270"/>
            <a:ext cx="408781" cy="1515005"/>
          </a:xfrm>
          <a:prstGeom prst="rect">
            <a:avLst/>
          </a:prstGeom>
          <a:noFill/>
          <a:ln>
            <a:noFill/>
          </a:ln>
        </p:spPr>
      </p:pic>
      <p:sp>
        <p:nvSpPr>
          <p:cNvPr id="650" name="Google Shape;650;p20"/>
          <p:cNvSpPr/>
          <p:nvPr/>
        </p:nvSpPr>
        <p:spPr>
          <a:xfrm>
            <a:off x="11161791" y="818930"/>
            <a:ext cx="268003" cy="1659132"/>
          </a:xfrm>
          <a:prstGeom prst="rect">
            <a:avLst/>
          </a:prstGeom>
          <a:solidFill>
            <a:srgbClr val="FABF8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51" name="Google Shape;651;p20" descr="Top 10 đoạn văn tả ngôi nhà bằng tiếng Anh có dịch dành cho học sinh lớp 6"/>
          <p:cNvPicPr preferRelativeResize="0"/>
          <p:nvPr/>
        </p:nvPicPr>
        <p:blipFill rotWithShape="1">
          <a:blip r:embed="rId4">
            <a:alphaModFix/>
          </a:blip>
          <a:srcRect l="18010" t="8868" r="14835" b="-1487"/>
          <a:stretch/>
        </p:blipFill>
        <p:spPr>
          <a:xfrm>
            <a:off x="370083" y="1835776"/>
            <a:ext cx="4485100" cy="4123884"/>
          </a:xfrm>
          <a:prstGeom prst="ellipse">
            <a:avLst/>
          </a:prstGeom>
          <a:noFill/>
          <a:ln>
            <a:noFill/>
          </a:ln>
        </p:spPr>
      </p:pic>
      <p:sp>
        <p:nvSpPr>
          <p:cNvPr id="652" name="Google Shape;652;p20"/>
          <p:cNvSpPr/>
          <p:nvPr/>
        </p:nvSpPr>
        <p:spPr>
          <a:xfrm>
            <a:off x="6415469" y="936270"/>
            <a:ext cx="3897221"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5400"/>
              <a:buFont typeface="Times New Roman"/>
              <a:buNone/>
              <a:tabLst/>
              <a:defRPr/>
            </a:pPr>
            <a:r>
              <a:rPr kumimoji="0" lang="en-US" sz="5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VẬN DỤNG</a:t>
            </a:r>
            <a:endParaRPr kumimoji="0" sz="5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endParaRPr>
          </a:p>
        </p:txBody>
      </p:sp>
      <p:grpSp>
        <p:nvGrpSpPr>
          <p:cNvPr id="653" name="Google Shape;653;p20"/>
          <p:cNvGrpSpPr/>
          <p:nvPr/>
        </p:nvGrpSpPr>
        <p:grpSpPr>
          <a:xfrm>
            <a:off x="5112760" y="2332717"/>
            <a:ext cx="6681774" cy="2074009"/>
            <a:chOff x="5879797" y="2066170"/>
            <a:chExt cx="5061472" cy="3499058"/>
          </a:xfrm>
        </p:grpSpPr>
        <p:sp>
          <p:nvSpPr>
            <p:cNvPr id="654" name="Google Shape;654;p20"/>
            <p:cNvSpPr/>
            <p:nvPr/>
          </p:nvSpPr>
          <p:spPr>
            <a:xfrm>
              <a:off x="6312277" y="2961601"/>
              <a:ext cx="4196513" cy="9541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C0C0C"/>
                </a:buClr>
                <a:buSzPts val="2800"/>
                <a:buFont typeface="Times New Roman"/>
                <a:buNone/>
                <a:tabLst/>
                <a:defRPr/>
              </a:pP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Sử</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dụng</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canva</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thiết</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kế</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một</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con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tem</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logo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của</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Cộng</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đồng</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ASEAN?</a:t>
              </a:r>
              <a:endParaRPr kumimoji="0"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endParaRPr>
            </a:p>
          </p:txBody>
        </p:sp>
        <p:sp>
          <p:nvSpPr>
            <p:cNvPr id="655" name="Google Shape;655;p20"/>
            <p:cNvSpPr/>
            <p:nvPr/>
          </p:nvSpPr>
          <p:spPr>
            <a:xfrm>
              <a:off x="5879797" y="2066170"/>
              <a:ext cx="5061472" cy="3499058"/>
            </a:xfrm>
            <a:prstGeom prst="flowChartTerminator">
              <a:avLst/>
            </a:prstGeom>
            <a:noFill/>
            <a:ln w="57150" cap="flat" cmpd="sng">
              <a:solidFill>
                <a:srgbClr val="395E8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656" name="Google Shape;656;p20"/>
          <p:cNvPicPr preferRelativeResize="0">
            <a:picLocks noGrp="1"/>
          </p:cNvPicPr>
          <p:nvPr>
            <p:ph idx="1"/>
          </p:nvPr>
        </p:nvPicPr>
        <p:blipFill rotWithShape="1">
          <a:blip r:embed="rId5">
            <a:alphaModFix/>
          </a:blip>
          <a:srcRect/>
          <a:stretch/>
        </p:blipFill>
        <p:spPr>
          <a:xfrm>
            <a:off x="292809" y="2001268"/>
            <a:ext cx="1766540" cy="1766540"/>
          </a:xfrm>
          <a:prstGeom prst="rect">
            <a:avLst/>
          </a:prstGeom>
          <a:noFill/>
          <a:ln>
            <a:noFill/>
          </a:ln>
        </p:spPr>
      </p:pic>
      <p:sp>
        <p:nvSpPr>
          <p:cNvPr id="657" name="Google Shape;657;p20"/>
          <p:cNvSpPr/>
          <p:nvPr/>
        </p:nvSpPr>
        <p:spPr>
          <a:xfrm>
            <a:off x="292809" y="1732744"/>
            <a:ext cx="4677626" cy="4327301"/>
          </a:xfrm>
          <a:prstGeom prst="ellipse">
            <a:avLst/>
          </a:prstGeom>
          <a:noFill/>
          <a:ln w="47625" cap="rnd" cmpd="sng">
            <a:solidFill>
              <a:srgbClr val="EF683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fade">
                                      <p:cBhvr>
                                        <p:cTn id="7" dur="500"/>
                                        <p:tgtEl>
                                          <p:spTgt spid="652"/>
                                        </p:tgtEl>
                                      </p:cBhvr>
                                    </p:animEffect>
                                  </p:childTnLst>
                                </p:cTn>
                              </p:par>
                              <p:par>
                                <p:cTn id="8" presetID="10" presetClass="entr" presetSubtype="0" fill="hold" nodeType="withEffect">
                                  <p:stCondLst>
                                    <p:cond delay="0"/>
                                  </p:stCondLst>
                                  <p:childTnLst>
                                    <p:set>
                                      <p:cBhvr>
                                        <p:cTn id="9" dur="1" fill="hold">
                                          <p:stCondLst>
                                            <p:cond delay="0"/>
                                          </p:stCondLst>
                                        </p:cTn>
                                        <p:tgtEl>
                                          <p:spTgt spid="653"/>
                                        </p:tgtEl>
                                        <p:attrNameLst>
                                          <p:attrName>style.visibility</p:attrName>
                                        </p:attrNameLst>
                                      </p:cBhvr>
                                      <p:to>
                                        <p:strVal val="visible"/>
                                      </p:to>
                                    </p:set>
                                    <p:animEffect transition="in" filter="fade">
                                      <p:cBhvr>
                                        <p:cTn id="10" dur="500"/>
                                        <p:tgtEl>
                                          <p:spTgt spid="653"/>
                                        </p:tgtEl>
                                      </p:cBhvr>
                                    </p:animEffect>
                                  </p:childTnLst>
                                </p:cTn>
                              </p:par>
                              <p:par>
                                <p:cTn id="11" presetID="23" presetClass="entr" presetSubtype="16" fill="hold" nodeType="withEffect">
                                  <p:stCondLst>
                                    <p:cond delay="0"/>
                                  </p:stCondLst>
                                  <p:childTnLst>
                                    <p:set>
                                      <p:cBhvr>
                                        <p:cTn id="12" dur="1" fill="hold">
                                          <p:stCondLst>
                                            <p:cond delay="0"/>
                                          </p:stCondLst>
                                        </p:cTn>
                                        <p:tgtEl>
                                          <p:spTgt spid="656"/>
                                        </p:tgtEl>
                                        <p:attrNameLst>
                                          <p:attrName>style.visibility</p:attrName>
                                        </p:attrNameLst>
                                      </p:cBhvr>
                                      <p:to>
                                        <p:strVal val="visible"/>
                                      </p:to>
                                    </p:set>
                                    <p:anim calcmode="lin" valueType="num">
                                      <p:cBhvr additive="base">
                                        <p:cTn id="13" dur="500"/>
                                        <p:tgtEl>
                                          <p:spTgt spid="656"/>
                                        </p:tgtEl>
                                        <p:attrNameLst>
                                          <p:attrName>ppt_w</p:attrName>
                                        </p:attrNameLst>
                                      </p:cBhvr>
                                      <p:tavLst>
                                        <p:tav tm="0">
                                          <p:val>
                                            <p:strVal val="0"/>
                                          </p:val>
                                        </p:tav>
                                        <p:tav tm="100000">
                                          <p:val>
                                            <p:strVal val="#ppt_w"/>
                                          </p:val>
                                        </p:tav>
                                      </p:tavLst>
                                    </p:anim>
                                    <p:anim calcmode="lin" valueType="num">
                                      <p:cBhvr additive="base">
                                        <p:cTn id="14" dur="500"/>
                                        <p:tgtEl>
                                          <p:spTgt spid="656"/>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57"/>
                                        </p:tgtEl>
                                        <p:attrNameLst>
                                          <p:attrName>style.visibility</p:attrName>
                                        </p:attrNameLst>
                                      </p:cBhvr>
                                      <p:to>
                                        <p:strVal val="visible"/>
                                      </p:to>
                                    </p:set>
                                    <p:anim calcmode="lin" valueType="num">
                                      <p:cBhvr additive="base">
                                        <p:cTn id="17" dur="500"/>
                                        <p:tgtEl>
                                          <p:spTgt spid="657"/>
                                        </p:tgtEl>
                                        <p:attrNameLst>
                                          <p:attrName>ppt_w</p:attrName>
                                        </p:attrNameLst>
                                      </p:cBhvr>
                                      <p:tavLst>
                                        <p:tav tm="0">
                                          <p:val>
                                            <p:strVal val="0"/>
                                          </p:val>
                                        </p:tav>
                                        <p:tav tm="100000">
                                          <p:val>
                                            <p:strVal val="#ppt_w"/>
                                          </p:val>
                                        </p:tav>
                                      </p:tavLst>
                                    </p:anim>
                                    <p:anim calcmode="lin" valueType="num">
                                      <p:cBhvr additive="base">
                                        <p:cTn id="18" dur="500"/>
                                        <p:tgtEl>
                                          <p:spTgt spid="6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
          <p:cNvSpPr txBox="1">
            <a:spLocks noGrp="1"/>
          </p:cNvSpPr>
          <p:nvPr>
            <p:ph type="subTitle" idx="1"/>
          </p:nvPr>
        </p:nvSpPr>
        <p:spPr>
          <a:xfrm>
            <a:off x="2450327" y="197185"/>
            <a:ext cx="7470421" cy="120882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5A33"/>
              </a:buClr>
              <a:buSzPts val="2400"/>
              <a:buNone/>
            </a:pPr>
            <a:r>
              <a:rPr lang="en-US" sz="2800" dirty="0">
                <a:latin typeface="Times New Roman" panose="02020603050405020304" pitchFamily="18" charset="0"/>
                <a:ea typeface="Arial"/>
                <a:cs typeface="Times New Roman" panose="02020603050405020304" pitchFamily="18" charset="0"/>
                <a:sym typeface="Arial"/>
              </a:rPr>
              <a:t>BÀI 5: </a:t>
            </a:r>
            <a:r>
              <a:rPr lang="en-US" sz="3600" dirty="0">
                <a:latin typeface="Times New Roman" panose="02020603050405020304" pitchFamily="18" charset="0"/>
                <a:ea typeface="Arial"/>
                <a:cs typeface="Times New Roman" panose="02020603050405020304" pitchFamily="18" charset="0"/>
                <a:sym typeface="Arial"/>
              </a:rPr>
              <a:t>CỘNG ĐỒNG ASEAN:</a:t>
            </a:r>
            <a:endParaRPr lang="vi-VN" sz="3600" dirty="0">
              <a:latin typeface="Times New Roman" panose="02020603050405020304" pitchFamily="18" charset="0"/>
              <a:ea typeface="Arial"/>
              <a:cs typeface="Times New Roman" panose="02020603050405020304" pitchFamily="18" charset="0"/>
              <a:sym typeface="Arial"/>
            </a:endParaRPr>
          </a:p>
          <a:p>
            <a:pPr marL="0" lvl="0" indent="0" algn="ctr" rtl="0">
              <a:spcBef>
                <a:spcPts val="0"/>
              </a:spcBef>
              <a:spcAft>
                <a:spcPts val="0"/>
              </a:spcAft>
              <a:buClr>
                <a:srgbClr val="FF5A33"/>
              </a:buClr>
              <a:buSzPts val="2400"/>
              <a:buNone/>
            </a:pPr>
            <a:r>
              <a:rPr lang="en-US" sz="3600" dirty="0">
                <a:latin typeface="Times New Roman" panose="02020603050405020304" pitchFamily="18" charset="0"/>
                <a:ea typeface="Arial"/>
                <a:cs typeface="Times New Roman" panose="02020603050405020304" pitchFamily="18" charset="0"/>
                <a:sym typeface="Arial"/>
              </a:rPr>
              <a:t>TỪ Ý TƯỞNG ĐẾN HIỆN THỰC.</a:t>
            </a:r>
            <a:endParaRPr sz="3200" dirty="0">
              <a:latin typeface="Times New Roman" panose="02020603050405020304" pitchFamily="18" charset="0"/>
              <a:cs typeface="Times New Roman" panose="02020603050405020304" pitchFamily="18" charset="0"/>
            </a:endParaRPr>
          </a:p>
        </p:txBody>
      </p:sp>
      <p:pic>
        <p:nvPicPr>
          <p:cNvPr id="219" name="Google Shape;219;p2"/>
          <p:cNvPicPr preferRelativeResize="0"/>
          <p:nvPr/>
        </p:nvPicPr>
        <p:blipFill rotWithShape="1">
          <a:blip r:embed="rId3">
            <a:alphaModFix/>
          </a:blip>
          <a:srcRect/>
          <a:stretch/>
        </p:blipFill>
        <p:spPr>
          <a:xfrm>
            <a:off x="756392" y="2385338"/>
            <a:ext cx="1693935" cy="2518699"/>
          </a:xfrm>
          <a:prstGeom prst="rect">
            <a:avLst/>
          </a:prstGeom>
          <a:noFill/>
          <a:ln>
            <a:noFill/>
          </a:ln>
        </p:spPr>
      </p:pic>
      <p:sp>
        <p:nvSpPr>
          <p:cNvPr id="3" name="Hộp Văn bản 2">
            <a:extLst>
              <a:ext uri="{FF2B5EF4-FFF2-40B4-BE49-F238E27FC236}">
                <a16:creationId xmlns:a16="http://schemas.microsoft.com/office/drawing/2014/main" id="{1464693C-6150-9273-099B-8AB155A58B2A}"/>
              </a:ext>
            </a:extLst>
          </p:cNvPr>
          <p:cNvSpPr txBox="1"/>
          <p:nvPr/>
        </p:nvSpPr>
        <p:spPr>
          <a:xfrm>
            <a:off x="3682927" y="1684865"/>
            <a:ext cx="7191550"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1. Ý TƯỞNG, MỤC TIÊU VÀ KẾ HOẠCH XÂY DỰNG CỘNG ĐỒNG ASEAN</a:t>
            </a: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17365D"/>
                </a:solidFill>
                <a:effectLst/>
                <a:uLnTx/>
                <a:uFillTx/>
                <a:latin typeface="Times New Roman" panose="02020603050405020304" pitchFamily="18" charset="0"/>
                <a:cs typeface="Times New Roman" panose="02020603050405020304" pitchFamily="18" charset="0"/>
                <a:sym typeface="Arial"/>
              </a:rPr>
              <a:t>tiết</a:t>
            </a: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1)</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 Ý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tưởng</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b.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Mục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tiêu</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Kế</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hoạch</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2" name="Hộp Văn bản 1">
            <a:extLst>
              <a:ext uri="{FF2B5EF4-FFF2-40B4-BE49-F238E27FC236}">
                <a16:creationId xmlns:a16="http://schemas.microsoft.com/office/drawing/2014/main" id="{DE5DFC8D-49A8-6267-0D1F-CCAEB7EBF958}"/>
              </a:ext>
            </a:extLst>
          </p:cNvPr>
          <p:cNvSpPr txBox="1"/>
          <p:nvPr/>
        </p:nvSpPr>
        <p:spPr>
          <a:xfrm>
            <a:off x="3682927" y="3778845"/>
            <a:ext cx="7288162"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2</a:t>
            </a:r>
            <a:r>
              <a:rPr kumimoji="0" lang="vi-VN"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BA TRỤ CỘT CỦA</a:t>
            </a:r>
            <a:r>
              <a:rPr kumimoji="0" lang="vi-VN"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CỘNG ĐỒNG ASEAN</a:t>
            </a: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17365D"/>
                </a:solidFill>
                <a:effectLst/>
                <a:uLnTx/>
                <a:uFillTx/>
                <a:latin typeface="Times New Roman" panose="02020603050405020304" pitchFamily="18" charset="0"/>
                <a:cs typeface="Times New Roman" panose="02020603050405020304" pitchFamily="18" charset="0"/>
                <a:sym typeface="Arial"/>
              </a:rPr>
              <a:t>tiết</a:t>
            </a: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2).</a:t>
            </a:r>
            <a:endPar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Hộp Văn bản 4">
            <a:extLst>
              <a:ext uri="{FF2B5EF4-FFF2-40B4-BE49-F238E27FC236}">
                <a16:creationId xmlns:a16="http://schemas.microsoft.com/office/drawing/2014/main" id="{7550A85D-1CD2-83B3-CDA9-767A7650C55F}"/>
              </a:ext>
            </a:extLst>
          </p:cNvPr>
          <p:cNvSpPr txBox="1"/>
          <p:nvPr/>
        </p:nvSpPr>
        <p:spPr>
          <a:xfrm>
            <a:off x="3516041" y="4429282"/>
            <a:ext cx="70725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6522"/>
                </a:solidFill>
                <a:effectLst/>
                <a:uLnTx/>
                <a:uFillTx/>
                <a:latin typeface="Times New Roman" panose="02020603050405020304" pitchFamily="18" charset="0"/>
                <a:ea typeface="+mn-ea"/>
                <a:cs typeface="Times New Roman" panose="02020603050405020304" pitchFamily="18" charset="0"/>
                <a:sym typeface="Arial"/>
              </a:rPr>
              <a:t>3. CỘNG ĐỒNG ASEAN SAU NĂM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2015</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tiết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2)</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
          <p:cNvSpPr txBox="1">
            <a:spLocks noGrp="1"/>
          </p:cNvSpPr>
          <p:nvPr>
            <p:ph type="title"/>
          </p:nvPr>
        </p:nvSpPr>
        <p:spPr>
          <a:xfrm>
            <a:off x="838200" y="365125"/>
            <a:ext cx="3202858" cy="67491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FF5A33"/>
              </a:buClr>
              <a:buSzPts val="2400"/>
              <a:buFont typeface="Arial"/>
              <a:buNone/>
            </a:pPr>
            <a:r>
              <a:rPr lang="en-US" sz="3600" b="1" dirty="0">
                <a:latin typeface="Times New Roman" panose="02020603050405020304" pitchFamily="18" charset="0"/>
                <a:ea typeface="Arial"/>
                <a:cs typeface="Times New Roman" panose="02020603050405020304" pitchFamily="18" charset="0"/>
                <a:sym typeface="Arial"/>
              </a:rPr>
              <a:t>MỤC TIÊU</a:t>
            </a:r>
            <a:endParaRPr sz="2400" b="1" dirty="0">
              <a:latin typeface="Times New Roman" panose="02020603050405020304" pitchFamily="18" charset="0"/>
              <a:cs typeface="Times New Roman" panose="02020603050405020304" pitchFamily="18" charset="0"/>
            </a:endParaRPr>
          </a:p>
        </p:txBody>
      </p:sp>
      <p:grpSp>
        <p:nvGrpSpPr>
          <p:cNvPr id="225" name="Google Shape;225;p3"/>
          <p:cNvGrpSpPr/>
          <p:nvPr/>
        </p:nvGrpSpPr>
        <p:grpSpPr>
          <a:xfrm>
            <a:off x="2320960" y="3757010"/>
            <a:ext cx="3687418" cy="1579608"/>
            <a:chOff x="1272209" y="3429000"/>
            <a:chExt cx="4267949" cy="1828295"/>
          </a:xfrm>
        </p:grpSpPr>
        <p:sp>
          <p:nvSpPr>
            <p:cNvPr id="226" name="Google Shape;226;p3"/>
            <p:cNvSpPr/>
            <p:nvPr/>
          </p:nvSpPr>
          <p:spPr>
            <a:xfrm flipH="1">
              <a:off x="1272209" y="4407163"/>
              <a:ext cx="3353801" cy="850132"/>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7" name="Google Shape;227;p3"/>
            <p:cNvSpPr/>
            <p:nvPr/>
          </p:nvSpPr>
          <p:spPr>
            <a:xfrm flipH="1">
              <a:off x="1470990" y="4518433"/>
              <a:ext cx="2997149" cy="627593"/>
            </a:xfrm>
            <a:prstGeom prst="homePlate">
              <a:avLst>
                <a:gd name="adj" fmla="val 50000"/>
              </a:avLst>
            </a:prstGeom>
            <a:gradFill>
              <a:gsLst>
                <a:gs pos="0">
                  <a:srgbClr val="DDDDDD"/>
                </a:gs>
                <a:gs pos="100000">
                  <a:schemeClr val="lt1"/>
                </a:gs>
              </a:gsLst>
              <a:lin ang="81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595959"/>
                </a:solidFill>
                <a:effectLst/>
                <a:uLnTx/>
                <a:uFillTx/>
                <a:latin typeface="Calibri"/>
                <a:ea typeface="Calibri"/>
                <a:cs typeface="Calibri"/>
                <a:sym typeface="Calibri"/>
              </a:endParaRPr>
            </a:p>
          </p:txBody>
        </p:sp>
        <p:grpSp>
          <p:nvGrpSpPr>
            <p:cNvPr id="228" name="Google Shape;228;p3"/>
            <p:cNvGrpSpPr/>
            <p:nvPr/>
          </p:nvGrpSpPr>
          <p:grpSpPr>
            <a:xfrm>
              <a:off x="3711863" y="3429000"/>
              <a:ext cx="1828295" cy="1828295"/>
              <a:chOff x="1266836" y="1942192"/>
              <a:chExt cx="923056" cy="923056"/>
            </a:xfrm>
          </p:grpSpPr>
          <p:sp>
            <p:nvSpPr>
              <p:cNvPr id="229" name="Google Shape;229;p3"/>
              <p:cNvSpPr/>
              <p:nvPr/>
            </p:nvSpPr>
            <p:spPr>
              <a:xfrm>
                <a:off x="1266836" y="1942192"/>
                <a:ext cx="923056" cy="923056"/>
              </a:xfrm>
              <a:prstGeom prst="ellipse">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0" name="Google Shape;230;p3"/>
              <p:cNvSpPr/>
              <p:nvPr/>
            </p:nvSpPr>
            <p:spPr>
              <a:xfrm>
                <a:off x="1337525" y="2010681"/>
                <a:ext cx="786855" cy="786855"/>
              </a:xfrm>
              <a:prstGeom prst="ellipse">
                <a:avLst/>
              </a:prstGeom>
              <a:gradFill>
                <a:gsLst>
                  <a:gs pos="0">
                    <a:srgbClr val="DDDDDD"/>
                  </a:gs>
                  <a:gs pos="100000">
                    <a:schemeClr val="lt1"/>
                  </a:gs>
                </a:gsLst>
                <a:lin ang="81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595959"/>
                  </a:solidFill>
                  <a:effectLst/>
                  <a:uLnTx/>
                  <a:uFillTx/>
                  <a:latin typeface="Calibri"/>
                  <a:ea typeface="Calibri"/>
                  <a:cs typeface="Calibri"/>
                  <a:sym typeface="Calibri"/>
                </a:endParaRPr>
              </a:p>
            </p:txBody>
          </p:sp>
        </p:grpSp>
      </p:grpSp>
      <p:grpSp>
        <p:nvGrpSpPr>
          <p:cNvPr id="231" name="Google Shape;231;p3"/>
          <p:cNvGrpSpPr/>
          <p:nvPr/>
        </p:nvGrpSpPr>
        <p:grpSpPr>
          <a:xfrm>
            <a:off x="7104263" y="2376075"/>
            <a:ext cx="3687418" cy="1579608"/>
            <a:chOff x="1272209" y="3429000"/>
            <a:chExt cx="4267949" cy="1828295"/>
          </a:xfrm>
        </p:grpSpPr>
        <p:sp>
          <p:nvSpPr>
            <p:cNvPr id="232" name="Google Shape;232;p3"/>
            <p:cNvSpPr/>
            <p:nvPr/>
          </p:nvSpPr>
          <p:spPr>
            <a:xfrm flipH="1">
              <a:off x="1272209" y="4407163"/>
              <a:ext cx="3353801" cy="850132"/>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3" name="Google Shape;233;p3"/>
            <p:cNvSpPr/>
            <p:nvPr/>
          </p:nvSpPr>
          <p:spPr>
            <a:xfrm flipH="1">
              <a:off x="1470990" y="4518433"/>
              <a:ext cx="2997149" cy="627593"/>
            </a:xfrm>
            <a:prstGeom prst="homePlate">
              <a:avLst>
                <a:gd name="adj" fmla="val 50000"/>
              </a:avLst>
            </a:prstGeom>
            <a:gradFill>
              <a:gsLst>
                <a:gs pos="0">
                  <a:srgbClr val="DDDDDD"/>
                </a:gs>
                <a:gs pos="100000">
                  <a:schemeClr val="lt1"/>
                </a:gs>
              </a:gsLst>
              <a:lin ang="81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595959"/>
                </a:solidFill>
                <a:effectLst/>
                <a:uLnTx/>
                <a:uFillTx/>
                <a:latin typeface="Calibri"/>
                <a:ea typeface="Calibri"/>
                <a:cs typeface="Calibri"/>
                <a:sym typeface="Calibri"/>
              </a:endParaRPr>
            </a:p>
          </p:txBody>
        </p:sp>
        <p:grpSp>
          <p:nvGrpSpPr>
            <p:cNvPr id="234" name="Google Shape;234;p3"/>
            <p:cNvGrpSpPr/>
            <p:nvPr/>
          </p:nvGrpSpPr>
          <p:grpSpPr>
            <a:xfrm>
              <a:off x="3711863" y="3429000"/>
              <a:ext cx="1828295" cy="1828295"/>
              <a:chOff x="1266836" y="1942192"/>
              <a:chExt cx="923056" cy="923056"/>
            </a:xfrm>
          </p:grpSpPr>
          <p:sp>
            <p:nvSpPr>
              <p:cNvPr id="235" name="Google Shape;235;p3"/>
              <p:cNvSpPr/>
              <p:nvPr/>
            </p:nvSpPr>
            <p:spPr>
              <a:xfrm>
                <a:off x="1266836" y="1942192"/>
                <a:ext cx="923056" cy="923056"/>
              </a:xfrm>
              <a:prstGeom prst="ellipse">
                <a:avLst/>
              </a:prstGeom>
              <a:solidFill>
                <a:schemeClr val="accen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6" name="Google Shape;236;p3"/>
              <p:cNvSpPr/>
              <p:nvPr/>
            </p:nvSpPr>
            <p:spPr>
              <a:xfrm>
                <a:off x="1330499" y="2011330"/>
                <a:ext cx="786855" cy="786855"/>
              </a:xfrm>
              <a:prstGeom prst="ellipse">
                <a:avLst/>
              </a:prstGeom>
              <a:gradFill>
                <a:gsLst>
                  <a:gs pos="0">
                    <a:srgbClr val="DDDDDD"/>
                  </a:gs>
                  <a:gs pos="100000">
                    <a:schemeClr val="lt1"/>
                  </a:gs>
                </a:gsLst>
                <a:lin ang="81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595959"/>
                  </a:solidFill>
                  <a:effectLst/>
                  <a:uLnTx/>
                  <a:uFillTx/>
                  <a:latin typeface="Calibri"/>
                  <a:ea typeface="Calibri"/>
                  <a:cs typeface="Calibri"/>
                  <a:sym typeface="Calibri"/>
                </a:endParaRPr>
              </a:p>
            </p:txBody>
          </p:sp>
        </p:grpSp>
      </p:grpSp>
      <p:sp>
        <p:nvSpPr>
          <p:cNvPr id="237" name="Google Shape;237;p3"/>
          <p:cNvSpPr/>
          <p:nvPr/>
        </p:nvSpPr>
        <p:spPr>
          <a:xfrm>
            <a:off x="5388077" y="3083745"/>
            <a:ext cx="2021303" cy="1346530"/>
          </a:xfrm>
          <a:prstGeom prst="arc">
            <a:avLst>
              <a:gd name="adj1" fmla="val 10751954"/>
              <a:gd name="adj2" fmla="val 20533706"/>
            </a:avLst>
          </a:prstGeom>
          <a:noFill/>
          <a:ln w="38100" cap="flat" cmpd="sng">
            <a:solidFill>
              <a:srgbClr val="7F7F7F"/>
            </a:solidFill>
            <a:prstDash val="dash"/>
            <a:round/>
            <a:headEnd type="none" w="sm" len="sm"/>
            <a:tailEnd type="triangl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8" name="Google Shape;238;p3"/>
          <p:cNvSpPr txBox="1"/>
          <p:nvPr/>
        </p:nvSpPr>
        <p:spPr>
          <a:xfrm>
            <a:off x="5794802" y="1040040"/>
            <a:ext cx="4070678" cy="200050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Nêu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nét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về</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ý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tưởng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mục</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tiêu</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kế</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hoạch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Calibri"/>
              </a:rPr>
              <a:t>. </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39" name="Google Shape;239;p3"/>
          <p:cNvSpPr txBox="1"/>
          <p:nvPr/>
        </p:nvSpPr>
        <p:spPr>
          <a:xfrm>
            <a:off x="675619" y="2478097"/>
            <a:ext cx="4023297" cy="200050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Biết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sưu</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tầm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tìm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hiểu</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về</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quá</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hình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mục</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tiêu</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p:nvPr/>
        </p:nvSpPr>
        <p:spPr>
          <a:xfrm>
            <a:off x="0" y="87274"/>
            <a:ext cx="11955216" cy="95406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1. Ý TƯỞNG, MỤC TIÊU VÀ KẾ HOẠCH XÂY DỰNG CỘNG ĐỒNG ASEAN</a:t>
            </a:r>
            <a:endParaRPr kumimoji="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5" name="Google Shape;245;p4"/>
          <p:cNvSpPr txBox="1"/>
          <p:nvPr/>
        </p:nvSpPr>
        <p:spPr>
          <a:xfrm>
            <a:off x="108156" y="1105617"/>
            <a:ext cx="6528618" cy="52318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 Ý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tưởng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endParaRPr kumimoji="0"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6" name="Google Shape;246;p4"/>
          <p:cNvSpPr txBox="1"/>
          <p:nvPr/>
        </p:nvSpPr>
        <p:spPr>
          <a:xfrm>
            <a:off x="3746901" y="1701219"/>
            <a:ext cx="8386106" cy="2677616"/>
          </a:xfrm>
          <a:prstGeom prst="rect">
            <a:avLst/>
          </a:prstGeom>
          <a:solidFill>
            <a:srgbClr val="B7CCE4"/>
          </a:solid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TƯ LIỆU 1.</a:t>
            </a:r>
            <a:r>
              <a:rPr kumimoji="0" lang="en-US" sz="2800" b="1"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Theo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tầm</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nhìn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ASEAN 2020: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Toàn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bộ</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Đông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Nam Á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sẽ</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một</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nhận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được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mối</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liên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hệ</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sử</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mình</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hiểu</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rõ</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di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sản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văn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hóa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mình</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và</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gắn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bó</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nhau</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bằng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một</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bản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sắc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chung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khu</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vực</a:t>
            </a:r>
            <a:r>
              <a:rPr kumimoji="0" lang="en-US" sz="2800" b="1"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Nguồn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1"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Cổng</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1"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thông</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tin ASEAN </a:t>
            </a:r>
            <a:r>
              <a:rPr kumimoji="0" lang="vi-VN"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1"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Việt</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Nam</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endParaRPr kumimoji="0"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endParaRPr>
          </a:p>
        </p:txBody>
      </p:sp>
      <p:pic>
        <p:nvPicPr>
          <p:cNvPr id="247" name="Google Shape;247;p4"/>
          <p:cNvPicPr preferRelativeResize="0"/>
          <p:nvPr/>
        </p:nvPicPr>
        <p:blipFill rotWithShape="1">
          <a:blip r:embed="rId3">
            <a:alphaModFix/>
          </a:blip>
          <a:srcRect/>
          <a:stretch/>
        </p:blipFill>
        <p:spPr>
          <a:xfrm>
            <a:off x="3464201" y="4443111"/>
            <a:ext cx="3261063" cy="2485742"/>
          </a:xfrm>
          <a:prstGeom prst="rect">
            <a:avLst/>
          </a:prstGeom>
          <a:noFill/>
          <a:ln>
            <a:noFill/>
          </a:ln>
        </p:spPr>
      </p:pic>
      <p:sp>
        <p:nvSpPr>
          <p:cNvPr id="248" name="Google Shape;248;p4"/>
          <p:cNvSpPr/>
          <p:nvPr/>
        </p:nvSpPr>
        <p:spPr>
          <a:xfrm>
            <a:off x="108156" y="3429000"/>
            <a:ext cx="3638745" cy="2485742"/>
          </a:xfrm>
          <a:prstGeom prst="wedgeRoundRectCallout">
            <a:avLst>
              <a:gd name="adj1" fmla="val 57568"/>
              <a:gd name="adj2" fmla="val 59178"/>
              <a:gd name="adj3"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Khai</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thác</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thông</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tin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Tư</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liệu</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1,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hãy</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nêu</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những</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nét</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ý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tưởng</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xây</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dựng</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ASEAN</a:t>
            </a:r>
            <a:r>
              <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10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gtEl>
                                        <p:attrNameLst>
                                          <p:attrName>style.visibility</p:attrName>
                                        </p:attrNameLst>
                                      </p:cBhvr>
                                      <p:to>
                                        <p:strVal val="visible"/>
                                      </p:to>
                                    </p:set>
                                    <p:animEffect transition="in" filter="fade">
                                      <p:cBhvr>
                                        <p:cTn id="17" dur="1000"/>
                                        <p:tgtEl>
                                          <p:spTgt spid="2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fade">
                                      <p:cBhvr>
                                        <p:cTn id="22"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idx="1"/>
          </p:nvPr>
        </p:nvSpPr>
        <p:spPr>
          <a:xfrm>
            <a:off x="88489" y="1277968"/>
            <a:ext cx="11975691" cy="3579167"/>
          </a:xfrm>
          <a:prstGeom prst="rect">
            <a:avLst/>
          </a:prstGeom>
          <a:noFill/>
          <a:ln>
            <a:noFill/>
          </a:ln>
        </p:spPr>
        <p:txBody>
          <a:bodyPr spcFirstLastPara="1" wrap="square" lIns="91425" tIns="45700" rIns="91425" bIns="45700" anchor="t" anchorCtr="0">
            <a:normAutofit/>
          </a:bodyPr>
          <a:lstStyle/>
          <a:p>
            <a:pPr marL="0" lvl="0" indent="0" algn="just" rtl="0">
              <a:lnSpc>
                <a:spcPct val="110000"/>
              </a:lnSpc>
              <a:spcBef>
                <a:spcPts val="0"/>
              </a:spcBef>
              <a:spcAft>
                <a:spcPts val="0"/>
              </a:spcAft>
              <a:buSzPts val="2200"/>
              <a:buNone/>
            </a:pPr>
            <a:r>
              <a:rPr lang="en-US" sz="3000" b="1" dirty="0">
                <a:latin typeface="Times New Roman" panose="02020603050405020304" pitchFamily="18" charset="0"/>
                <a:ea typeface="Arial"/>
                <a:cs typeface="Times New Roman" panose="02020603050405020304" pitchFamily="18" charset="0"/>
                <a:sym typeface="Arial"/>
              </a:rPr>
              <a:t>- </a:t>
            </a:r>
            <a:r>
              <a:rPr lang="en-US" sz="3000" b="1" dirty="0" err="1">
                <a:latin typeface="Times New Roman" panose="02020603050405020304" pitchFamily="18" charset="0"/>
                <a:ea typeface="Arial"/>
                <a:cs typeface="Times New Roman" panose="02020603050405020304" pitchFamily="18" charset="0"/>
                <a:sym typeface="Arial"/>
              </a:rPr>
              <a:t>Khởi</a:t>
            </a:r>
            <a:r>
              <a:rPr lang="en-US" sz="3000" b="1" dirty="0">
                <a:latin typeface="Times New Roman" panose="02020603050405020304" pitchFamily="18" charset="0"/>
                <a:ea typeface="Arial"/>
                <a:cs typeface="Times New Roman" panose="02020603050405020304" pitchFamily="18" charset="0"/>
                <a:sym typeface="Arial"/>
              </a:rPr>
              <a:t> </a:t>
            </a:r>
            <a:r>
              <a:rPr lang="en-US" sz="3000" b="1" dirty="0" err="1">
                <a:latin typeface="Times New Roman" panose="02020603050405020304" pitchFamily="18" charset="0"/>
                <a:ea typeface="Arial"/>
                <a:cs typeface="Times New Roman" panose="02020603050405020304" pitchFamily="18" charset="0"/>
                <a:sym typeface="Arial"/>
              </a:rPr>
              <a:t>nguồn</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từ</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khi</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thành</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lập</a:t>
            </a:r>
            <a:r>
              <a:rPr lang="en-US" sz="3000" dirty="0">
                <a:latin typeface="Times New Roman" panose="02020603050405020304" pitchFamily="18" charset="0"/>
                <a:ea typeface="Arial"/>
                <a:cs typeface="Times New Roman" panose="02020603050405020304" pitchFamily="18" charset="0"/>
                <a:sym typeface="Arial"/>
              </a:rPr>
              <a:t> ASEAN (1967 - Thái Lan) </a:t>
            </a:r>
            <a:r>
              <a:rPr lang="en-US" sz="3000" dirty="0" err="1">
                <a:latin typeface="Times New Roman" panose="02020603050405020304" pitchFamily="18" charset="0"/>
                <a:ea typeface="Arial"/>
                <a:cs typeface="Times New Roman" panose="02020603050405020304" pitchFamily="18" charset="0"/>
                <a:sym typeface="Arial"/>
              </a:rPr>
              <a:t>nhằm</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xây</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dựng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một</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cộng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đồng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thịnh</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vượng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và</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hòa</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bình</a:t>
            </a:r>
            <a:r>
              <a:rPr lang="en-US" sz="3000" dirty="0">
                <a:latin typeface="Times New Roman" panose="02020603050405020304" pitchFamily="18" charset="0"/>
                <a:ea typeface="Arial"/>
                <a:cs typeface="Times New Roman" panose="02020603050405020304" pitchFamily="18" charset="0"/>
                <a:sym typeface="Arial"/>
              </a:rPr>
              <a:t> ở </a:t>
            </a:r>
            <a:r>
              <a:rPr lang="en-US" sz="3000" dirty="0" err="1">
                <a:latin typeface="Times New Roman" panose="02020603050405020304" pitchFamily="18" charset="0"/>
                <a:ea typeface="Arial"/>
                <a:cs typeface="Times New Roman" panose="02020603050405020304" pitchFamily="18" charset="0"/>
                <a:sym typeface="Arial"/>
              </a:rPr>
              <a:t>Đông</a:t>
            </a:r>
            <a:r>
              <a:rPr lang="en-US" sz="3000" dirty="0">
                <a:latin typeface="Times New Roman" panose="02020603050405020304" pitchFamily="18" charset="0"/>
                <a:ea typeface="Arial"/>
                <a:cs typeface="Times New Roman" panose="02020603050405020304" pitchFamily="18" charset="0"/>
                <a:sym typeface="Arial"/>
              </a:rPr>
              <a:t> Nam Á.</a:t>
            </a:r>
            <a:endParaRPr sz="3000" dirty="0">
              <a:latin typeface="Times New Roman" panose="02020603050405020304" pitchFamily="18" charset="0"/>
              <a:cs typeface="Times New Roman" panose="02020603050405020304" pitchFamily="18" charset="0"/>
            </a:endParaRPr>
          </a:p>
          <a:p>
            <a:pPr marL="0" lvl="0" indent="0" algn="just" rtl="0">
              <a:lnSpc>
                <a:spcPct val="110000"/>
              </a:lnSpc>
              <a:spcBef>
                <a:spcPts val="440"/>
              </a:spcBef>
              <a:spcAft>
                <a:spcPts val="0"/>
              </a:spcAft>
              <a:buSzPts val="2200"/>
              <a:buNone/>
            </a:pP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Tại</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Hội</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nghị</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cấp</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cao</a:t>
            </a:r>
            <a:r>
              <a:rPr lang="en-US" sz="3000" dirty="0">
                <a:latin typeface="Times New Roman" panose="02020603050405020304" pitchFamily="18" charset="0"/>
                <a:ea typeface="Arial"/>
                <a:cs typeface="Times New Roman" panose="02020603050405020304" pitchFamily="18" charset="0"/>
                <a:sym typeface="Arial"/>
              </a:rPr>
              <a:t> ASEAN </a:t>
            </a:r>
            <a:r>
              <a:rPr lang="en-US" sz="3000" dirty="0" err="1">
                <a:latin typeface="Times New Roman" panose="02020603050405020304" pitchFamily="18" charset="0"/>
                <a:ea typeface="Arial"/>
                <a:cs typeface="Times New Roman" panose="02020603050405020304" pitchFamily="18" charset="0"/>
                <a:sym typeface="Arial"/>
              </a:rPr>
              <a:t>chính</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thức</a:t>
            </a:r>
            <a:r>
              <a:rPr lang="en-US" sz="3000" dirty="0">
                <a:latin typeface="Times New Roman" panose="02020603050405020304" pitchFamily="18" charset="0"/>
                <a:ea typeface="Arial"/>
                <a:cs typeface="Times New Roman" panose="02020603050405020304" pitchFamily="18" charset="0"/>
                <a:sym typeface="Arial"/>
              </a:rPr>
              <a:t> ở Ma-</a:t>
            </a:r>
            <a:r>
              <a:rPr lang="en-US" sz="3000" dirty="0" err="1">
                <a:latin typeface="Times New Roman" panose="02020603050405020304" pitchFamily="18" charset="0"/>
                <a:ea typeface="Arial"/>
                <a:cs typeface="Times New Roman" panose="02020603050405020304" pitchFamily="18" charset="0"/>
                <a:sym typeface="Arial"/>
              </a:rPr>
              <a:t>lai</a:t>
            </a:r>
            <a:r>
              <a:rPr lang="en-US" sz="3000" dirty="0">
                <a:latin typeface="Times New Roman" panose="02020603050405020304" pitchFamily="18" charset="0"/>
                <a:ea typeface="Arial"/>
                <a:cs typeface="Times New Roman" panose="02020603050405020304" pitchFamily="18" charset="0"/>
                <a:sym typeface="Arial"/>
              </a:rPr>
              <a:t>-xi-a (1997), </a:t>
            </a:r>
            <a:r>
              <a:rPr lang="en-US" sz="3000" dirty="0" err="1">
                <a:latin typeface="Times New Roman" panose="02020603050405020304" pitchFamily="18" charset="0"/>
                <a:ea typeface="Arial"/>
                <a:cs typeface="Times New Roman" panose="02020603050405020304" pitchFamily="18" charset="0"/>
                <a:sym typeface="Arial"/>
              </a:rPr>
              <a:t>các</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nước</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thành</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viên</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thông</a:t>
            </a:r>
            <a:r>
              <a:rPr lang="en-US" sz="3000" dirty="0">
                <a:latin typeface="Times New Roman" panose="02020603050405020304" pitchFamily="18" charset="0"/>
                <a:ea typeface="Arial"/>
                <a:cs typeface="Times New Roman" panose="02020603050405020304" pitchFamily="18" charset="0"/>
                <a:sym typeface="Arial"/>
              </a:rPr>
              <a:t> qua </a:t>
            </a:r>
            <a:r>
              <a:rPr lang="en-US" sz="3000" dirty="0" err="1">
                <a:latin typeface="Times New Roman" panose="02020603050405020304" pitchFamily="18" charset="0"/>
                <a:ea typeface="Arial"/>
                <a:cs typeface="Times New Roman" panose="02020603050405020304" pitchFamily="18" charset="0"/>
                <a:sym typeface="Arial"/>
              </a:rPr>
              <a:t>văn</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kiện</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Tầm</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nhìn</a:t>
            </a:r>
            <a:r>
              <a:rPr lang="en-US" sz="3000" dirty="0">
                <a:latin typeface="Times New Roman" panose="02020603050405020304" pitchFamily="18" charset="0"/>
                <a:ea typeface="Arial"/>
                <a:cs typeface="Times New Roman" panose="02020603050405020304" pitchFamily="18" charset="0"/>
                <a:sym typeface="Arial"/>
              </a:rPr>
              <a:t> ASEAN 2020” </a:t>
            </a:r>
            <a:r>
              <a:rPr lang="en-US" sz="3000" dirty="0" err="1">
                <a:latin typeface="Times New Roman" panose="02020603050405020304" pitchFamily="18" charset="0"/>
                <a:ea typeface="Arial"/>
                <a:cs typeface="Times New Roman" panose="02020603050405020304" pitchFamily="18" charset="0"/>
                <a:sym typeface="Arial"/>
              </a:rPr>
              <a:t>nêu</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rõ</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việc</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xây</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dựng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Cộng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đồng</a:t>
            </a:r>
            <a:r>
              <a:rPr lang="en-US" sz="3000" dirty="0">
                <a:latin typeface="Times New Roman" panose="02020603050405020304" pitchFamily="18" charset="0"/>
                <a:ea typeface="Arial"/>
                <a:cs typeface="Times New Roman" panose="02020603050405020304" pitchFamily="18" charset="0"/>
                <a:sym typeface="Arial"/>
              </a:rPr>
              <a:t> ASEAN, </a:t>
            </a:r>
            <a:r>
              <a:rPr lang="en-US" sz="3000" dirty="0" err="1">
                <a:latin typeface="Times New Roman" panose="02020603050405020304" pitchFamily="18" charset="0"/>
                <a:ea typeface="Arial"/>
                <a:cs typeface="Times New Roman" panose="02020603050405020304" pitchFamily="18" charset="0"/>
                <a:sym typeface="Arial"/>
              </a:rPr>
              <a:t>định</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hướng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cho</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sự</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phát</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triển</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trong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tương</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lai</a:t>
            </a:r>
            <a:r>
              <a:rPr lang="en-US" sz="3000" dirty="0">
                <a:latin typeface="Times New Roman" panose="02020603050405020304" pitchFamily="18" charset="0"/>
                <a:ea typeface="Arial"/>
                <a:cs typeface="Times New Roman" panose="02020603050405020304" pitchFamily="18" charset="0"/>
                <a:sym typeface="Arial"/>
              </a:rPr>
              <a:t> </a:t>
            </a:r>
            <a:r>
              <a:rPr lang="en-US" sz="3000" dirty="0" err="1">
                <a:latin typeface="Times New Roman" panose="02020603050405020304" pitchFamily="18" charset="0"/>
                <a:ea typeface="Arial"/>
                <a:cs typeface="Times New Roman" panose="02020603050405020304" pitchFamily="18" charset="0"/>
                <a:sym typeface="Arial"/>
              </a:rPr>
              <a:t>của</a:t>
            </a:r>
            <a:r>
              <a:rPr lang="en-US" sz="3000" dirty="0">
                <a:latin typeface="Times New Roman" panose="02020603050405020304" pitchFamily="18" charset="0"/>
                <a:ea typeface="Arial"/>
                <a:cs typeface="Times New Roman" panose="02020603050405020304" pitchFamily="18" charset="0"/>
                <a:sym typeface="Arial"/>
              </a:rPr>
              <a:t> ASEAN.</a:t>
            </a:r>
          </a:p>
          <a:p>
            <a:pPr marL="0" lvl="0" indent="0" algn="l" rtl="0">
              <a:spcBef>
                <a:spcPts val="560"/>
              </a:spcBef>
              <a:spcAft>
                <a:spcPts val="0"/>
              </a:spcAft>
              <a:buSzPts val="2800"/>
              <a:buNone/>
            </a:pPr>
            <a:endParaRPr dirty="0"/>
          </a:p>
        </p:txBody>
      </p:sp>
      <p:sp>
        <p:nvSpPr>
          <p:cNvPr id="254" name="Google Shape;254;p5"/>
          <p:cNvSpPr txBox="1"/>
          <p:nvPr/>
        </p:nvSpPr>
        <p:spPr>
          <a:xfrm>
            <a:off x="176981" y="233741"/>
            <a:ext cx="7039897"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 Ý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tưởng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 calcmode="lin" valueType="num">
                                      <p:cBhvr additive="base">
                                        <p:cTn id="7" dur="500"/>
                                        <p:tgtEl>
                                          <p:spTgt spid="2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 calcmode="lin" valueType="num">
                                      <p:cBhvr additive="base">
                                        <p:cTn id="12" dur="500"/>
                                        <p:tgtEl>
                                          <p:spTgt spid="25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txBox="1"/>
          <p:nvPr/>
        </p:nvSpPr>
        <p:spPr>
          <a:xfrm>
            <a:off x="0" y="151533"/>
            <a:ext cx="7482956"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b.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Mục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tiêu</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261" name="Google Shape;261;p6"/>
          <p:cNvSpPr/>
          <p:nvPr/>
        </p:nvSpPr>
        <p:spPr>
          <a:xfrm>
            <a:off x="9129928" y="816903"/>
            <a:ext cx="3062072" cy="2485742"/>
          </a:xfrm>
          <a:prstGeom prst="wedgeRoundRectCallout">
            <a:avLst>
              <a:gd name="adj1" fmla="val -47547"/>
              <a:gd name="adj2" fmla="val 69340"/>
              <a:gd name="adj3"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3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nhắc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trong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sgk</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gì</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262" name="Google Shape;262;p6"/>
          <p:cNvPicPr preferRelativeResize="0"/>
          <p:nvPr/>
        </p:nvPicPr>
        <p:blipFill rotWithShape="1">
          <a:blip r:embed="rId3">
            <a:alphaModFix/>
          </a:blip>
          <a:srcRect/>
          <a:stretch/>
        </p:blipFill>
        <p:spPr>
          <a:xfrm>
            <a:off x="0" y="805894"/>
            <a:ext cx="9228251" cy="6052106"/>
          </a:xfrm>
          <a:prstGeom prst="rect">
            <a:avLst/>
          </a:prstGeom>
          <a:noFill/>
          <a:ln>
            <a:noFill/>
          </a:ln>
        </p:spPr>
      </p:pic>
      <p:sp>
        <p:nvSpPr>
          <p:cNvPr id="263" name="Google Shape;263;p6"/>
          <p:cNvSpPr/>
          <p:nvPr/>
        </p:nvSpPr>
        <p:spPr>
          <a:xfrm>
            <a:off x="9129928" y="4306812"/>
            <a:ext cx="3062072" cy="2009016"/>
          </a:xfrm>
          <a:prstGeom prst="wedgeRoundRectCallout">
            <a:avLst>
              <a:gd name="adj1" fmla="val -53007"/>
              <a:gd name="adj2" fmla="val 44288"/>
              <a:gd name="adj3"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Em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hãy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rút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mục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tiêu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4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 calcmode="lin" valueType="num">
                                      <p:cBhvr additive="base">
                                        <p:cTn id="12" dur="500"/>
                                        <p:tgtEl>
                                          <p:spTgt spid="26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p:nvPr/>
        </p:nvSpPr>
        <p:spPr>
          <a:xfrm>
            <a:off x="0" y="382924"/>
            <a:ext cx="7088126"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b.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Mục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tiêu</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grpSp>
        <p:nvGrpSpPr>
          <p:cNvPr id="269" name="Google Shape;269;p7"/>
          <p:cNvGrpSpPr/>
          <p:nvPr/>
        </p:nvGrpSpPr>
        <p:grpSpPr>
          <a:xfrm>
            <a:off x="599769" y="1927123"/>
            <a:ext cx="3872253" cy="3753487"/>
            <a:chOff x="676862" y="1782967"/>
            <a:chExt cx="1975955" cy="2506377"/>
          </a:xfrm>
        </p:grpSpPr>
        <p:sp>
          <p:nvSpPr>
            <p:cNvPr id="270" name="Google Shape;270;p7"/>
            <p:cNvSpPr/>
            <p:nvPr/>
          </p:nvSpPr>
          <p:spPr>
            <a:xfrm rot="10800000">
              <a:off x="762155" y="3273372"/>
              <a:ext cx="648543" cy="1015972"/>
            </a:xfrm>
            <a:custGeom>
              <a:avLst/>
              <a:gdLst/>
              <a:ahLst/>
              <a:cxnLst/>
              <a:rect l="l" t="t" r="r" b="b"/>
              <a:pathLst>
                <a:path w="407256" h="1015972" extrusionOk="0">
                  <a:moveTo>
                    <a:pt x="400995" y="1015972"/>
                  </a:moveTo>
                  <a:lnTo>
                    <a:pt x="0" y="0"/>
                  </a:lnTo>
                  <a:lnTo>
                    <a:pt x="407256" y="490871"/>
                  </a:lnTo>
                  <a:lnTo>
                    <a:pt x="400995" y="1015972"/>
                  </a:lnTo>
                  <a:close/>
                </a:path>
              </a:pathLst>
            </a:custGeom>
            <a:solidFill>
              <a:srgbClr val="1B482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1" name="Google Shape;271;p7"/>
            <p:cNvSpPr/>
            <p:nvPr/>
          </p:nvSpPr>
          <p:spPr>
            <a:xfrm>
              <a:off x="676862" y="1782967"/>
              <a:ext cx="1975955" cy="2084184"/>
            </a:xfrm>
            <a:prstGeom prst="rect">
              <a:avLst/>
            </a:prstGeom>
            <a:gradFill>
              <a:gsLst>
                <a:gs pos="0">
                  <a:srgbClr val="FFFFFF"/>
                </a:gs>
                <a:gs pos="100000">
                  <a:srgbClr val="FFFFFF"/>
                </a:gs>
              </a:gsLst>
              <a:lin ang="8100000" scaled="0"/>
            </a:gradFill>
            <a:ln w="9525"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2" name="Google Shape;272;p7"/>
            <p:cNvSpPr/>
            <p:nvPr/>
          </p:nvSpPr>
          <p:spPr>
            <a:xfrm>
              <a:off x="762156" y="3273378"/>
              <a:ext cx="1782843" cy="525098"/>
            </a:xfrm>
            <a:prstGeom prst="rect">
              <a:avLst/>
            </a:prstGeom>
            <a:solidFill>
              <a:srgbClr val="3791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73" name="Google Shape;273;p7"/>
          <p:cNvGrpSpPr/>
          <p:nvPr/>
        </p:nvGrpSpPr>
        <p:grpSpPr>
          <a:xfrm>
            <a:off x="4877201" y="1959268"/>
            <a:ext cx="2757041" cy="3768294"/>
            <a:chOff x="660254" y="1697174"/>
            <a:chExt cx="1985770" cy="2592170"/>
          </a:xfrm>
        </p:grpSpPr>
        <p:sp>
          <p:nvSpPr>
            <p:cNvPr id="274" name="Google Shape;274;p7"/>
            <p:cNvSpPr/>
            <p:nvPr/>
          </p:nvSpPr>
          <p:spPr>
            <a:xfrm rot="10800000">
              <a:off x="762155" y="3273372"/>
              <a:ext cx="648543" cy="1015972"/>
            </a:xfrm>
            <a:custGeom>
              <a:avLst/>
              <a:gdLst/>
              <a:ahLst/>
              <a:cxnLst/>
              <a:rect l="l" t="t" r="r" b="b"/>
              <a:pathLst>
                <a:path w="407256" h="1015972" extrusionOk="0">
                  <a:moveTo>
                    <a:pt x="400995" y="1015972"/>
                  </a:moveTo>
                  <a:lnTo>
                    <a:pt x="0" y="0"/>
                  </a:lnTo>
                  <a:lnTo>
                    <a:pt x="407256" y="490871"/>
                  </a:lnTo>
                  <a:lnTo>
                    <a:pt x="400995" y="1015972"/>
                  </a:lnTo>
                  <a:close/>
                </a:path>
              </a:pathLst>
            </a:custGeom>
            <a:solidFill>
              <a:srgbClr val="143C5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5" name="Google Shape;275;p7"/>
            <p:cNvSpPr/>
            <p:nvPr/>
          </p:nvSpPr>
          <p:spPr>
            <a:xfrm>
              <a:off x="660254" y="1697174"/>
              <a:ext cx="1985770" cy="2084184"/>
            </a:xfrm>
            <a:prstGeom prst="rect">
              <a:avLst/>
            </a:prstGeom>
            <a:gradFill>
              <a:gsLst>
                <a:gs pos="0">
                  <a:srgbClr val="FFFFFF"/>
                </a:gs>
                <a:gs pos="100000">
                  <a:srgbClr val="FFFFFF"/>
                </a:gs>
              </a:gsLst>
              <a:lin ang="8100000" scaled="0"/>
            </a:gradFill>
            <a:ln w="9525"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6" name="Google Shape;276;p7"/>
            <p:cNvSpPr/>
            <p:nvPr/>
          </p:nvSpPr>
          <p:spPr>
            <a:xfrm>
              <a:off x="762156" y="3273378"/>
              <a:ext cx="1782843" cy="525098"/>
            </a:xfrm>
            <a:prstGeom prst="rect">
              <a:avLst/>
            </a:prstGeom>
            <a:solidFill>
              <a:srgbClr val="2A78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77" name="Google Shape;277;p7"/>
          <p:cNvGrpSpPr/>
          <p:nvPr/>
        </p:nvGrpSpPr>
        <p:grpSpPr>
          <a:xfrm>
            <a:off x="8039422" y="1927123"/>
            <a:ext cx="2596028" cy="3772341"/>
            <a:chOff x="762155" y="1782967"/>
            <a:chExt cx="1890662" cy="2506377"/>
          </a:xfrm>
        </p:grpSpPr>
        <p:sp>
          <p:nvSpPr>
            <p:cNvPr id="278" name="Google Shape;278;p7"/>
            <p:cNvSpPr/>
            <p:nvPr/>
          </p:nvSpPr>
          <p:spPr>
            <a:xfrm rot="10800000">
              <a:off x="762155" y="3273372"/>
              <a:ext cx="648543" cy="1015972"/>
            </a:xfrm>
            <a:custGeom>
              <a:avLst/>
              <a:gdLst/>
              <a:ahLst/>
              <a:cxnLst/>
              <a:rect l="l" t="t" r="r" b="b"/>
              <a:pathLst>
                <a:path w="407256" h="1015972" extrusionOk="0">
                  <a:moveTo>
                    <a:pt x="400995" y="1015972"/>
                  </a:moveTo>
                  <a:lnTo>
                    <a:pt x="0" y="0"/>
                  </a:lnTo>
                  <a:lnTo>
                    <a:pt x="407256" y="490871"/>
                  </a:lnTo>
                  <a:lnTo>
                    <a:pt x="400995" y="1015972"/>
                  </a:lnTo>
                  <a:close/>
                </a:path>
              </a:pathLst>
            </a:custGeom>
            <a:solidFill>
              <a:srgbClr val="790E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9" name="Google Shape;279;p7"/>
            <p:cNvSpPr/>
            <p:nvPr/>
          </p:nvSpPr>
          <p:spPr>
            <a:xfrm>
              <a:off x="938265" y="1782967"/>
              <a:ext cx="1714552" cy="2084184"/>
            </a:xfrm>
            <a:prstGeom prst="rect">
              <a:avLst/>
            </a:prstGeom>
            <a:gradFill>
              <a:gsLst>
                <a:gs pos="0">
                  <a:srgbClr val="FFFFFF"/>
                </a:gs>
                <a:gs pos="100000">
                  <a:srgbClr val="FFFFFF"/>
                </a:gs>
              </a:gsLst>
              <a:lin ang="8100000" scaled="0"/>
            </a:gradFill>
            <a:ln w="9525"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80" name="Google Shape;280;p7"/>
            <p:cNvSpPr/>
            <p:nvPr/>
          </p:nvSpPr>
          <p:spPr>
            <a:xfrm>
              <a:off x="762156" y="3273378"/>
              <a:ext cx="1782843" cy="525098"/>
            </a:xfrm>
            <a:prstGeom prst="rect">
              <a:avLst/>
            </a:prstGeom>
            <a:solidFill>
              <a:srgbClr val="E6294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281" name="Google Shape;281;p7"/>
          <p:cNvSpPr txBox="1"/>
          <p:nvPr/>
        </p:nvSpPr>
        <p:spPr>
          <a:xfrm>
            <a:off x="745872" y="2240430"/>
            <a:ext cx="3446070" cy="181584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độ</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liên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sâu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82" name="Google Shape;282;p7"/>
          <p:cNvSpPr txBox="1"/>
          <p:nvPr/>
        </p:nvSpPr>
        <p:spPr>
          <a:xfrm>
            <a:off x="5051902" y="2313430"/>
            <a:ext cx="2450779" cy="16927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3" name="Google Shape;283;p7"/>
          <p:cNvSpPr txBox="1"/>
          <p:nvPr/>
        </p:nvSpPr>
        <p:spPr>
          <a:xfrm>
            <a:off x="8350275" y="2313430"/>
            <a:ext cx="2285174"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hợp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ngoài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p:tgtEl>
                                          <p:spTgt spid="26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fade">
                                      <p:cBhvr>
                                        <p:cTn id="12" dur="10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1000"/>
                                        <p:tgtEl>
                                          <p:spTgt spid="2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1000"/>
                                        <p:tgtEl>
                                          <p:spTgt spid="2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1000"/>
                                        <p:tgtEl>
                                          <p:spTgt spid="2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3"/>
                                        </p:tgtEl>
                                        <p:attrNameLst>
                                          <p:attrName>style.visibility</p:attrName>
                                        </p:attrNameLst>
                                      </p:cBhvr>
                                      <p:to>
                                        <p:strVal val="visible"/>
                                      </p:to>
                                    </p:set>
                                    <p:animEffect transition="in" filter="fade">
                                      <p:cBhvr>
                                        <p:cTn id="3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p:nvPr/>
        </p:nvSpPr>
        <p:spPr>
          <a:xfrm>
            <a:off x="0" y="509388"/>
            <a:ext cx="6838285"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Kế</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hoạch</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pic>
        <p:nvPicPr>
          <p:cNvPr id="289" name="Google Shape;289;p8" descr="Hai bài toán của Mỹ và Singapore khiến thí sinh bỏ cuộc - Tri Thức - Tài  Nguyên"/>
          <p:cNvPicPr preferRelativeResize="0"/>
          <p:nvPr/>
        </p:nvPicPr>
        <p:blipFill rotWithShape="1">
          <a:blip r:embed="rId3">
            <a:alphaModFix/>
          </a:blip>
          <a:srcRect/>
          <a:stretch/>
        </p:blipFill>
        <p:spPr>
          <a:xfrm>
            <a:off x="309891" y="4039340"/>
            <a:ext cx="2525448" cy="2047662"/>
          </a:xfrm>
          <a:prstGeom prst="rect">
            <a:avLst/>
          </a:prstGeom>
          <a:noFill/>
          <a:ln>
            <a:noFill/>
          </a:ln>
        </p:spPr>
      </p:pic>
      <p:sp>
        <p:nvSpPr>
          <p:cNvPr id="290" name="Google Shape;290;p8"/>
          <p:cNvSpPr/>
          <p:nvPr/>
        </p:nvSpPr>
        <p:spPr>
          <a:xfrm>
            <a:off x="1474839" y="2618886"/>
            <a:ext cx="9857255" cy="1113982"/>
          </a:xfrm>
          <a:prstGeom prst="flowChartTerminator">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Dựa</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vào</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thông</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tin SGK,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hãy</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trình</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bày</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kế</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hoạch</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xây</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dựng</a:t>
            </a:r>
            <a:endParaRPr kumimoji="0"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ASEAN?</a:t>
            </a:r>
            <a:endParaRPr kumimoji="0"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500"/>
                                        <p:tgtEl>
                                          <p:spTgt spid="28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 calcmode="lin" valueType="num">
                                      <p:cBhvr additive="base">
                                        <p:cTn id="12" dur="500"/>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pSp>
        <p:nvGrpSpPr>
          <p:cNvPr id="295" name="Google Shape;295;p9"/>
          <p:cNvGrpSpPr/>
          <p:nvPr/>
        </p:nvGrpSpPr>
        <p:grpSpPr>
          <a:xfrm>
            <a:off x="2160432" y="3817793"/>
            <a:ext cx="8802370" cy="2379935"/>
            <a:chOff x="5239640" y="2236528"/>
            <a:chExt cx="6885324" cy="1778306"/>
          </a:xfrm>
        </p:grpSpPr>
        <p:sp>
          <p:nvSpPr>
            <p:cNvPr id="296" name="Google Shape;296;p9"/>
            <p:cNvSpPr/>
            <p:nvPr/>
          </p:nvSpPr>
          <p:spPr>
            <a:xfrm>
              <a:off x="6314469" y="2367422"/>
              <a:ext cx="5810495" cy="1483239"/>
            </a:xfrm>
            <a:custGeom>
              <a:avLst/>
              <a:gdLst/>
              <a:ahLst/>
              <a:cxnLst/>
              <a:rect l="l" t="t" r="r" b="b"/>
              <a:pathLst>
                <a:path w="5877532" h="962387" extrusionOk="0">
                  <a:moveTo>
                    <a:pt x="160401" y="0"/>
                  </a:moveTo>
                  <a:lnTo>
                    <a:pt x="5877532" y="0"/>
                  </a:lnTo>
                  <a:lnTo>
                    <a:pt x="5877532" y="962387"/>
                  </a:lnTo>
                  <a:lnTo>
                    <a:pt x="160401" y="962387"/>
                  </a:lnTo>
                  <a:cubicBezTo>
                    <a:pt x="71814" y="962387"/>
                    <a:pt x="0" y="890573"/>
                    <a:pt x="0" y="801986"/>
                  </a:cubicBezTo>
                  <a:lnTo>
                    <a:pt x="0" y="160401"/>
                  </a:lnTo>
                  <a:cubicBezTo>
                    <a:pt x="0" y="71814"/>
                    <a:pt x="71814" y="0"/>
                    <a:pt x="16040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Calibri"/>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7" name="Google Shape;297;p9"/>
            <p:cNvSpPr txBox="1"/>
            <p:nvPr/>
          </p:nvSpPr>
          <p:spPr>
            <a:xfrm>
              <a:off x="6715343" y="2451047"/>
              <a:ext cx="5258180" cy="156378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Ngày</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22/11/2015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lãnh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đạo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đã</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kí</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Tuyên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bố</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Cu-a-la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Lăm-pơ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ngày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31/12/2015</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298" name="Google Shape;298;p9"/>
            <p:cNvGrpSpPr/>
            <p:nvPr/>
          </p:nvGrpSpPr>
          <p:grpSpPr>
            <a:xfrm rot="3066841">
              <a:off x="5291552" y="2184616"/>
              <a:ext cx="1351129" cy="1454953"/>
              <a:chOff x="646749" y="2978958"/>
              <a:chExt cx="3230108" cy="3478319"/>
            </a:xfrm>
          </p:grpSpPr>
          <p:sp>
            <p:nvSpPr>
              <p:cNvPr id="299" name="Google Shape;299;p9"/>
              <p:cNvSpPr/>
              <p:nvPr/>
            </p:nvSpPr>
            <p:spPr>
              <a:xfrm flipH="1">
                <a:off x="646749" y="5037719"/>
                <a:ext cx="1260852" cy="1419558"/>
              </a:xfrm>
              <a:custGeom>
                <a:avLst/>
                <a:gdLst/>
                <a:ahLst/>
                <a:cxnLst/>
                <a:rect l="l" t="t" r="r" b="b"/>
                <a:pathLst>
                  <a:path w="1260852" h="1419559" extrusionOk="0">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a:gsLst>
                  <a:gs pos="0">
                    <a:srgbClr val="FDCB92"/>
                  </a:gs>
                  <a:gs pos="46000">
                    <a:srgbClr val="F68302"/>
                  </a:gs>
                  <a:gs pos="100000">
                    <a:srgbClr val="743E01"/>
                  </a:gs>
                </a:gsLst>
                <a:lin ang="20399999"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0" name="Google Shape;300;p9"/>
              <p:cNvSpPr/>
              <p:nvPr/>
            </p:nvSpPr>
            <p:spPr>
              <a:xfrm flipH="1">
                <a:off x="1434549" y="3124500"/>
                <a:ext cx="634516" cy="2016426"/>
              </a:xfrm>
              <a:custGeom>
                <a:avLst/>
                <a:gdLst/>
                <a:ahLst/>
                <a:cxnLst/>
                <a:rect l="l" t="t" r="r" b="b"/>
                <a:pathLst>
                  <a:path w="634516" h="2016426" extrusionOk="0">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a:gsLst>
                  <a:gs pos="0">
                    <a:srgbClr val="F8F5FF"/>
                  </a:gs>
                  <a:gs pos="74000">
                    <a:srgbClr val="FFFFFF"/>
                  </a:gs>
                  <a:gs pos="83000">
                    <a:srgbClr val="FFFFFF"/>
                  </a:gs>
                  <a:gs pos="100000">
                    <a:srgbClr val="FFFFFF"/>
                  </a:gs>
                </a:gsLst>
                <a:lin ang="1140000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1" name="Google Shape;301;p9"/>
              <p:cNvSpPr/>
              <p:nvPr/>
            </p:nvSpPr>
            <p:spPr>
              <a:xfrm flipH="1">
                <a:off x="3610775" y="4587210"/>
                <a:ext cx="213330" cy="226350"/>
              </a:xfrm>
              <a:custGeom>
                <a:avLst/>
                <a:gdLst/>
                <a:ahLst/>
                <a:cxnLst/>
                <a:rect l="l" t="t" r="r" b="b"/>
                <a:pathLst>
                  <a:path w="213330" h="226350" extrusionOk="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rgbClr val="FFFF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rot="2273346">
                <a:off x="1556587" y="3644709"/>
                <a:ext cx="2380865" cy="619887"/>
              </a:xfrm>
              <a:prstGeom prst="roundRect">
                <a:avLst>
                  <a:gd name="adj" fmla="val 9202"/>
                </a:avLst>
              </a:prstGeom>
              <a:gradFill>
                <a:gsLst>
                  <a:gs pos="0">
                    <a:srgbClr val="7C190E"/>
                  </a:gs>
                  <a:gs pos="11000">
                    <a:srgbClr val="BA2616"/>
                  </a:gs>
                  <a:gs pos="23000">
                    <a:srgbClr val="E64230"/>
                  </a:gs>
                  <a:gs pos="41000">
                    <a:srgbClr val="F08B80"/>
                  </a:gs>
                  <a:gs pos="62000">
                    <a:srgbClr val="E64230"/>
                  </a:gs>
                  <a:gs pos="84000">
                    <a:srgbClr val="BA2616"/>
                  </a:gs>
                  <a:gs pos="100000">
                    <a:srgbClr val="7C190E"/>
                  </a:gs>
                </a:gsLst>
                <a:lin ang="540000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303" name="Google Shape;303;p9"/>
          <p:cNvGrpSpPr/>
          <p:nvPr/>
        </p:nvGrpSpPr>
        <p:grpSpPr>
          <a:xfrm>
            <a:off x="2183112" y="1866507"/>
            <a:ext cx="8700912" cy="1689820"/>
            <a:chOff x="5968841" y="716488"/>
            <a:chExt cx="6312197" cy="1511184"/>
          </a:xfrm>
        </p:grpSpPr>
        <p:sp>
          <p:nvSpPr>
            <p:cNvPr id="304" name="Google Shape;304;p9"/>
            <p:cNvSpPr/>
            <p:nvPr/>
          </p:nvSpPr>
          <p:spPr>
            <a:xfrm>
              <a:off x="7150853" y="716488"/>
              <a:ext cx="5130185" cy="1511184"/>
            </a:xfrm>
            <a:custGeom>
              <a:avLst/>
              <a:gdLst/>
              <a:ahLst/>
              <a:cxnLst/>
              <a:rect l="l" t="t" r="r" b="b"/>
              <a:pathLst>
                <a:path w="5130185" h="962387" extrusionOk="0">
                  <a:moveTo>
                    <a:pt x="160401" y="0"/>
                  </a:moveTo>
                  <a:lnTo>
                    <a:pt x="5130185" y="0"/>
                  </a:lnTo>
                  <a:lnTo>
                    <a:pt x="5130185" y="962387"/>
                  </a:lnTo>
                  <a:lnTo>
                    <a:pt x="160401" y="962387"/>
                  </a:lnTo>
                  <a:cubicBezTo>
                    <a:pt x="71814" y="962387"/>
                    <a:pt x="0" y="890573"/>
                    <a:pt x="0" y="801986"/>
                  </a:cubicBezTo>
                  <a:lnTo>
                    <a:pt x="0" y="160401"/>
                  </a:lnTo>
                  <a:cubicBezTo>
                    <a:pt x="0" y="71814"/>
                    <a:pt x="71814" y="0"/>
                    <a:pt x="160401" y="0"/>
                  </a:cubicBezTo>
                  <a:close/>
                </a:path>
              </a:pathLst>
            </a:cu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Calibri"/>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txBox="1"/>
            <p:nvPr/>
          </p:nvSpPr>
          <p:spPr>
            <a:xfrm>
              <a:off x="7191545" y="823981"/>
              <a:ext cx="5048800" cy="140369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nước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viên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thông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qua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hoạch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triển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cụ</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thể</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an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văn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hóa</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xã</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306" name="Google Shape;306;p9"/>
            <p:cNvGrpSpPr/>
            <p:nvPr/>
          </p:nvGrpSpPr>
          <p:grpSpPr>
            <a:xfrm rot="3066841">
              <a:off x="5981042" y="824559"/>
              <a:ext cx="1369672" cy="1394074"/>
              <a:chOff x="646749" y="3124500"/>
              <a:chExt cx="3274439" cy="3332777"/>
            </a:xfrm>
          </p:grpSpPr>
          <p:sp>
            <p:nvSpPr>
              <p:cNvPr id="307" name="Google Shape;307;p9"/>
              <p:cNvSpPr/>
              <p:nvPr/>
            </p:nvSpPr>
            <p:spPr>
              <a:xfrm flipH="1">
                <a:off x="646749" y="5037719"/>
                <a:ext cx="1260852" cy="1419558"/>
              </a:xfrm>
              <a:custGeom>
                <a:avLst/>
                <a:gdLst/>
                <a:ahLst/>
                <a:cxnLst/>
                <a:rect l="l" t="t" r="r" b="b"/>
                <a:pathLst>
                  <a:path w="1260852" h="1419559" extrusionOk="0">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a:gsLst>
                  <a:gs pos="0">
                    <a:srgbClr val="FDCB92"/>
                  </a:gs>
                  <a:gs pos="46000">
                    <a:srgbClr val="F68302"/>
                  </a:gs>
                  <a:gs pos="100000">
                    <a:srgbClr val="743E01"/>
                  </a:gs>
                </a:gsLst>
                <a:lin ang="20399999"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flipH="1">
                <a:off x="1434549" y="3124500"/>
                <a:ext cx="634516" cy="2016426"/>
              </a:xfrm>
              <a:custGeom>
                <a:avLst/>
                <a:gdLst/>
                <a:ahLst/>
                <a:cxnLst/>
                <a:rect l="l" t="t" r="r" b="b"/>
                <a:pathLst>
                  <a:path w="634516" h="2016426" extrusionOk="0">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a:gsLst>
                  <a:gs pos="0">
                    <a:srgbClr val="F8F5FF"/>
                  </a:gs>
                  <a:gs pos="74000">
                    <a:srgbClr val="FFFFFF"/>
                  </a:gs>
                  <a:gs pos="83000">
                    <a:srgbClr val="FFFFFF"/>
                  </a:gs>
                  <a:gs pos="100000">
                    <a:srgbClr val="FFFFFF"/>
                  </a:gs>
                </a:gsLst>
                <a:lin ang="1140000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3610775" y="4587210"/>
                <a:ext cx="213330" cy="226350"/>
              </a:xfrm>
              <a:custGeom>
                <a:avLst/>
                <a:gdLst/>
                <a:ahLst/>
                <a:cxnLst/>
                <a:rect l="l" t="t" r="r" b="b"/>
                <a:pathLst>
                  <a:path w="213330" h="226350" extrusionOk="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rgbClr val="FFFF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9"/>
              <p:cNvSpPr/>
              <p:nvPr/>
            </p:nvSpPr>
            <p:spPr>
              <a:xfrm rot="2273346">
                <a:off x="1540322" y="3700093"/>
                <a:ext cx="2380866" cy="619887"/>
              </a:xfrm>
              <a:prstGeom prst="roundRect">
                <a:avLst>
                  <a:gd name="adj" fmla="val 9202"/>
                </a:avLst>
              </a:prstGeom>
              <a:gradFill>
                <a:gsLst>
                  <a:gs pos="0">
                    <a:srgbClr val="155848"/>
                  </a:gs>
                  <a:gs pos="11000">
                    <a:srgbClr val="20846C"/>
                  </a:gs>
                  <a:gs pos="23000">
                    <a:srgbClr val="2CB091"/>
                  </a:gs>
                  <a:gs pos="41000">
                    <a:srgbClr val="72DCC2"/>
                  </a:gs>
                  <a:gs pos="62000">
                    <a:srgbClr val="2CB091"/>
                  </a:gs>
                  <a:gs pos="84000">
                    <a:srgbClr val="20846C"/>
                  </a:gs>
                  <a:gs pos="100000">
                    <a:srgbClr val="155848"/>
                  </a:gs>
                </a:gsLst>
                <a:lin ang="540000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311" name="Google Shape;311;p9"/>
          <p:cNvGrpSpPr/>
          <p:nvPr/>
        </p:nvGrpSpPr>
        <p:grpSpPr>
          <a:xfrm>
            <a:off x="218141" y="4675018"/>
            <a:ext cx="2341804" cy="1407000"/>
            <a:chOff x="774089" y="5162569"/>
            <a:chExt cx="2341804" cy="1407000"/>
          </a:xfrm>
        </p:grpSpPr>
        <p:sp>
          <p:nvSpPr>
            <p:cNvPr id="312" name="Google Shape;312;p9"/>
            <p:cNvSpPr/>
            <p:nvPr/>
          </p:nvSpPr>
          <p:spPr>
            <a:xfrm>
              <a:off x="1385267" y="5372935"/>
              <a:ext cx="145410" cy="8763"/>
            </a:xfrm>
            <a:custGeom>
              <a:avLst/>
              <a:gdLst/>
              <a:ahLst/>
              <a:cxnLst/>
              <a:rect l="l" t="t" r="r" b="b"/>
              <a:pathLst>
                <a:path w="205674" h="12395" extrusionOk="0">
                  <a:moveTo>
                    <a:pt x="0" y="9182"/>
                  </a:moveTo>
                  <a:lnTo>
                    <a:pt x="53714" y="12396"/>
                  </a:lnTo>
                  <a:lnTo>
                    <a:pt x="205674" y="2755"/>
                  </a:lnTo>
                  <a:lnTo>
                    <a:pt x="0" y="0"/>
                  </a:lnTo>
                  <a:cubicBezTo>
                    <a:pt x="0" y="2755"/>
                    <a:pt x="0" y="5968"/>
                    <a:pt x="0" y="9182"/>
                  </a:cubicBez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9"/>
            <p:cNvSpPr/>
            <p:nvPr/>
          </p:nvSpPr>
          <p:spPr>
            <a:xfrm>
              <a:off x="774089" y="5301528"/>
              <a:ext cx="1278508" cy="1067209"/>
            </a:xfrm>
            <a:custGeom>
              <a:avLst/>
              <a:gdLst/>
              <a:ahLst/>
              <a:cxnLst/>
              <a:rect l="l" t="t" r="r" b="b"/>
              <a:pathLst>
                <a:path w="1808371" h="1509501" extrusionOk="0">
                  <a:moveTo>
                    <a:pt x="1597647" y="18364"/>
                  </a:moveTo>
                  <a:cubicBezTo>
                    <a:pt x="1579742" y="18364"/>
                    <a:pt x="1562297" y="26168"/>
                    <a:pt x="1545310" y="41318"/>
                  </a:cubicBezTo>
                  <a:cubicBezTo>
                    <a:pt x="1543474" y="39941"/>
                    <a:pt x="1542097" y="39023"/>
                    <a:pt x="1540260" y="37646"/>
                  </a:cubicBezTo>
                  <a:lnTo>
                    <a:pt x="1496646" y="76669"/>
                  </a:lnTo>
                  <a:lnTo>
                    <a:pt x="918188" y="113396"/>
                  </a:lnTo>
                  <a:lnTo>
                    <a:pt x="343402" y="76669"/>
                  </a:lnTo>
                  <a:cubicBezTo>
                    <a:pt x="312184" y="27546"/>
                    <a:pt x="276375" y="0"/>
                    <a:pt x="238729" y="0"/>
                  </a:cubicBezTo>
                  <a:cubicBezTo>
                    <a:pt x="106969" y="0"/>
                    <a:pt x="0" y="337893"/>
                    <a:pt x="0" y="754751"/>
                  </a:cubicBezTo>
                  <a:cubicBezTo>
                    <a:pt x="0" y="1171608"/>
                    <a:pt x="106969" y="1509501"/>
                    <a:pt x="238729" y="1509501"/>
                  </a:cubicBezTo>
                  <a:cubicBezTo>
                    <a:pt x="275915" y="1509501"/>
                    <a:pt x="311266" y="1482415"/>
                    <a:pt x="342484" y="1434669"/>
                  </a:cubicBezTo>
                  <a:lnTo>
                    <a:pt x="939306" y="1401614"/>
                  </a:lnTo>
                  <a:lnTo>
                    <a:pt x="1513174" y="1436046"/>
                  </a:lnTo>
                  <a:cubicBezTo>
                    <a:pt x="1538883" y="1475528"/>
                    <a:pt x="1567347" y="1497106"/>
                    <a:pt x="1597188" y="1497106"/>
                  </a:cubicBezTo>
                  <a:cubicBezTo>
                    <a:pt x="1713798" y="1497106"/>
                    <a:pt x="1808371" y="1166099"/>
                    <a:pt x="1808371" y="757964"/>
                  </a:cubicBezTo>
                  <a:cubicBezTo>
                    <a:pt x="1808371" y="349830"/>
                    <a:pt x="1714257" y="18364"/>
                    <a:pt x="1597647" y="18364"/>
                  </a:cubicBezTo>
                  <a:close/>
                </a:path>
              </a:pathLst>
            </a:custGeom>
            <a:gradFill>
              <a:gsLst>
                <a:gs pos="0">
                  <a:srgbClr val="7A6100"/>
                </a:gs>
                <a:gs pos="11000">
                  <a:srgbClr val="B79201"/>
                </a:gs>
                <a:gs pos="23000">
                  <a:srgbClr val="F5C402"/>
                </a:gs>
                <a:gs pos="41000">
                  <a:srgbClr val="FDDD62"/>
                </a:gs>
                <a:gs pos="62000">
                  <a:srgbClr val="F5C402"/>
                </a:gs>
                <a:gs pos="84000">
                  <a:srgbClr val="B79201"/>
                </a:gs>
                <a:gs pos="100000">
                  <a:srgbClr val="7A6100"/>
                </a:gs>
              </a:gsLst>
              <a:lin ang="5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4" name="Google Shape;314;p9"/>
            <p:cNvSpPr/>
            <p:nvPr/>
          </p:nvSpPr>
          <p:spPr>
            <a:xfrm>
              <a:off x="1785146" y="5314836"/>
              <a:ext cx="266153" cy="1045137"/>
            </a:xfrm>
            <a:custGeom>
              <a:avLst/>
              <a:gdLst/>
              <a:ahLst/>
              <a:cxnLst/>
              <a:rect l="l" t="t" r="r" b="b"/>
              <a:pathLst>
                <a:path w="376457" h="1478282" extrusionOk="0">
                  <a:moveTo>
                    <a:pt x="376457" y="739141"/>
                  </a:moveTo>
                  <a:cubicBezTo>
                    <a:pt x="376457" y="1147358"/>
                    <a:pt x="292184" y="1478283"/>
                    <a:pt x="188229" y="1478283"/>
                  </a:cubicBezTo>
                  <a:cubicBezTo>
                    <a:pt x="84273" y="1478283"/>
                    <a:pt x="0" y="1147358"/>
                    <a:pt x="0" y="739141"/>
                  </a:cubicBezTo>
                  <a:cubicBezTo>
                    <a:pt x="0" y="330925"/>
                    <a:pt x="84273" y="0"/>
                    <a:pt x="188229" y="0"/>
                  </a:cubicBezTo>
                  <a:cubicBezTo>
                    <a:pt x="292184" y="0"/>
                    <a:pt x="376457" y="330925"/>
                    <a:pt x="376457" y="739141"/>
                  </a:cubicBezTo>
                  <a:close/>
                </a:path>
              </a:pathLst>
            </a:custGeom>
            <a:gradFill>
              <a:gsLst>
                <a:gs pos="0">
                  <a:srgbClr val="7A6100"/>
                </a:gs>
                <a:gs pos="11000">
                  <a:srgbClr val="B79201"/>
                </a:gs>
                <a:gs pos="23000">
                  <a:srgbClr val="F5C402"/>
                </a:gs>
                <a:gs pos="41000">
                  <a:srgbClr val="FDDD62"/>
                </a:gs>
                <a:gs pos="62000">
                  <a:srgbClr val="F5C402"/>
                </a:gs>
                <a:gs pos="84000">
                  <a:srgbClr val="B79201"/>
                </a:gs>
                <a:gs pos="100000">
                  <a:srgbClr val="7A6100"/>
                </a:gs>
              </a:gsLst>
              <a:lin ang="1140000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9"/>
            <p:cNvSpPr/>
            <p:nvPr/>
          </p:nvSpPr>
          <p:spPr>
            <a:xfrm>
              <a:off x="1835780" y="5370014"/>
              <a:ext cx="168130" cy="949062"/>
            </a:xfrm>
            <a:custGeom>
              <a:avLst/>
              <a:gdLst/>
              <a:ahLst/>
              <a:cxnLst/>
              <a:rect l="l" t="t" r="r" b="b"/>
              <a:pathLst>
                <a:path w="237810" h="1342390" extrusionOk="0">
                  <a:moveTo>
                    <a:pt x="237811" y="671195"/>
                  </a:moveTo>
                  <a:cubicBezTo>
                    <a:pt x="237811" y="1041886"/>
                    <a:pt x="184575" y="1342391"/>
                    <a:pt x="118905" y="1342391"/>
                  </a:cubicBezTo>
                  <a:cubicBezTo>
                    <a:pt x="53236" y="1342391"/>
                    <a:pt x="0" y="1041886"/>
                    <a:pt x="0" y="671195"/>
                  </a:cubicBezTo>
                  <a:cubicBezTo>
                    <a:pt x="0" y="300504"/>
                    <a:pt x="53236" y="0"/>
                    <a:pt x="118905" y="0"/>
                  </a:cubicBezTo>
                  <a:cubicBezTo>
                    <a:pt x="184575" y="0"/>
                    <a:pt x="237811" y="300504"/>
                    <a:pt x="237811" y="671195"/>
                  </a:cubicBezTo>
                  <a:close/>
                </a:path>
              </a:pathLst>
            </a:custGeom>
            <a:solidFill>
              <a:srgbClr val="7A61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9"/>
            <p:cNvSpPr/>
            <p:nvPr/>
          </p:nvSpPr>
          <p:spPr>
            <a:xfrm>
              <a:off x="774089" y="5301852"/>
              <a:ext cx="250898" cy="1077920"/>
            </a:xfrm>
            <a:custGeom>
              <a:avLst/>
              <a:gdLst/>
              <a:ahLst/>
              <a:cxnLst/>
              <a:rect l="l" t="t" r="r" b="b"/>
              <a:pathLst>
                <a:path w="354879" h="1524651" extrusionOk="0">
                  <a:moveTo>
                    <a:pt x="287393" y="1441097"/>
                  </a:moveTo>
                  <a:cubicBezTo>
                    <a:pt x="274538" y="1456706"/>
                    <a:pt x="260765" y="1465429"/>
                    <a:pt x="246993" y="1465429"/>
                  </a:cubicBezTo>
                  <a:cubicBezTo>
                    <a:pt x="162060" y="1465429"/>
                    <a:pt x="93196" y="1155540"/>
                    <a:pt x="93196" y="773115"/>
                  </a:cubicBezTo>
                  <a:cubicBezTo>
                    <a:pt x="93196" y="390690"/>
                    <a:pt x="162060" y="80801"/>
                    <a:pt x="246993" y="80801"/>
                  </a:cubicBezTo>
                  <a:lnTo>
                    <a:pt x="246993" y="71160"/>
                  </a:lnTo>
                  <a:lnTo>
                    <a:pt x="346616" y="71160"/>
                  </a:lnTo>
                  <a:cubicBezTo>
                    <a:pt x="315398" y="25710"/>
                    <a:pt x="280506" y="0"/>
                    <a:pt x="243779" y="0"/>
                  </a:cubicBezTo>
                  <a:cubicBezTo>
                    <a:pt x="109264" y="-459"/>
                    <a:pt x="0" y="341107"/>
                    <a:pt x="0" y="762097"/>
                  </a:cubicBezTo>
                  <a:cubicBezTo>
                    <a:pt x="0" y="1183086"/>
                    <a:pt x="109264" y="1524652"/>
                    <a:pt x="243779" y="1524652"/>
                  </a:cubicBezTo>
                  <a:cubicBezTo>
                    <a:pt x="283720" y="1524652"/>
                    <a:pt x="321825" y="1494352"/>
                    <a:pt x="354880" y="1440637"/>
                  </a:cubicBezTo>
                  <a:lnTo>
                    <a:pt x="287393" y="1440637"/>
                  </a:lnTo>
                  <a:close/>
                </a:path>
              </a:pathLst>
            </a:custGeom>
            <a:gradFill>
              <a:gsLst>
                <a:gs pos="0">
                  <a:srgbClr val="7A6100"/>
                </a:gs>
                <a:gs pos="11000">
                  <a:srgbClr val="B79201"/>
                </a:gs>
                <a:gs pos="23000">
                  <a:srgbClr val="F5C402"/>
                </a:gs>
                <a:gs pos="41000">
                  <a:srgbClr val="FDDD62"/>
                </a:gs>
                <a:gs pos="62000">
                  <a:srgbClr val="F5C402"/>
                </a:gs>
                <a:gs pos="84000">
                  <a:srgbClr val="B79201"/>
                </a:gs>
                <a:gs pos="100000">
                  <a:srgbClr val="7A6100"/>
                </a:gs>
              </a:gsLst>
              <a:lin ang="1140000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9"/>
            <p:cNvSpPr/>
            <p:nvPr/>
          </p:nvSpPr>
          <p:spPr>
            <a:xfrm>
              <a:off x="1837385" y="5946138"/>
              <a:ext cx="1278508" cy="623431"/>
            </a:xfrm>
            <a:custGeom>
              <a:avLst/>
              <a:gdLst/>
              <a:ahLst/>
              <a:cxnLst/>
              <a:rect l="l" t="t" r="r" b="b"/>
              <a:pathLst>
                <a:path w="918895" h="623431" extrusionOk="0">
                  <a:moveTo>
                    <a:pt x="754660" y="550159"/>
                  </a:moveTo>
                  <a:cubicBezTo>
                    <a:pt x="764640" y="549915"/>
                    <a:pt x="774621" y="550645"/>
                    <a:pt x="784196" y="550808"/>
                  </a:cubicBezTo>
                  <a:cubicBezTo>
                    <a:pt x="820873" y="551457"/>
                    <a:pt x="858524" y="550808"/>
                    <a:pt x="893578" y="565089"/>
                  </a:cubicBezTo>
                  <a:cubicBezTo>
                    <a:pt x="903965" y="569308"/>
                    <a:pt x="918895" y="570606"/>
                    <a:pt x="918895" y="584888"/>
                  </a:cubicBezTo>
                  <a:cubicBezTo>
                    <a:pt x="918895" y="599818"/>
                    <a:pt x="904289" y="601441"/>
                    <a:pt x="893903" y="605986"/>
                  </a:cubicBezTo>
                  <a:cubicBezTo>
                    <a:pt x="879622" y="612153"/>
                    <a:pt x="864042" y="613775"/>
                    <a:pt x="848462" y="615723"/>
                  </a:cubicBezTo>
                  <a:cubicBezTo>
                    <a:pt x="836453" y="617345"/>
                    <a:pt x="824444" y="618644"/>
                    <a:pt x="812434" y="620267"/>
                  </a:cubicBezTo>
                  <a:cubicBezTo>
                    <a:pt x="796206" y="624486"/>
                    <a:pt x="780301" y="624486"/>
                    <a:pt x="764072" y="620267"/>
                  </a:cubicBezTo>
                  <a:cubicBezTo>
                    <a:pt x="734536" y="619293"/>
                    <a:pt x="705324" y="616372"/>
                    <a:pt x="677086" y="606310"/>
                  </a:cubicBezTo>
                  <a:cubicBezTo>
                    <a:pt x="671893" y="604362"/>
                    <a:pt x="667348" y="602091"/>
                    <a:pt x="663129" y="598520"/>
                  </a:cubicBezTo>
                  <a:cubicBezTo>
                    <a:pt x="649172" y="586835"/>
                    <a:pt x="650470" y="575475"/>
                    <a:pt x="667348" y="568659"/>
                  </a:cubicBezTo>
                  <a:cubicBezTo>
                    <a:pt x="685850" y="561519"/>
                    <a:pt x="704999" y="555352"/>
                    <a:pt x="725123" y="555352"/>
                  </a:cubicBezTo>
                  <a:cubicBezTo>
                    <a:pt x="734698" y="551619"/>
                    <a:pt x="744679" y="550402"/>
                    <a:pt x="754660" y="550159"/>
                  </a:cubicBezTo>
                  <a:close/>
                  <a:moveTo>
                    <a:pt x="58442" y="0"/>
                  </a:moveTo>
                  <a:cubicBezTo>
                    <a:pt x="70127" y="0"/>
                    <a:pt x="82136" y="1948"/>
                    <a:pt x="93821" y="2273"/>
                  </a:cubicBezTo>
                  <a:cubicBezTo>
                    <a:pt x="121086" y="2597"/>
                    <a:pt x="148675" y="4869"/>
                    <a:pt x="175615" y="8764"/>
                  </a:cubicBezTo>
                  <a:cubicBezTo>
                    <a:pt x="221380" y="15580"/>
                    <a:pt x="273961" y="24344"/>
                    <a:pt x="313235" y="48687"/>
                  </a:cubicBezTo>
                  <a:cubicBezTo>
                    <a:pt x="328166" y="57775"/>
                    <a:pt x="338877" y="70109"/>
                    <a:pt x="343096" y="88286"/>
                  </a:cubicBezTo>
                  <a:cubicBezTo>
                    <a:pt x="346342" y="101593"/>
                    <a:pt x="358026" y="108734"/>
                    <a:pt x="368088" y="116848"/>
                  </a:cubicBezTo>
                  <a:cubicBezTo>
                    <a:pt x="382694" y="119769"/>
                    <a:pt x="395028" y="130156"/>
                    <a:pt x="410283" y="130480"/>
                  </a:cubicBezTo>
                  <a:cubicBezTo>
                    <a:pt x="493700" y="151253"/>
                    <a:pt x="580362" y="150279"/>
                    <a:pt x="663778" y="171053"/>
                  </a:cubicBezTo>
                  <a:cubicBezTo>
                    <a:pt x="706946" y="181764"/>
                    <a:pt x="760827" y="191176"/>
                    <a:pt x="788416" y="229152"/>
                  </a:cubicBezTo>
                  <a:cubicBezTo>
                    <a:pt x="797828" y="241810"/>
                    <a:pt x="794258" y="254794"/>
                    <a:pt x="780301" y="265505"/>
                  </a:cubicBezTo>
                  <a:cubicBezTo>
                    <a:pt x="758230" y="282383"/>
                    <a:pt x="731290" y="287575"/>
                    <a:pt x="705648" y="294716"/>
                  </a:cubicBezTo>
                  <a:cubicBezTo>
                    <a:pt x="677086" y="302831"/>
                    <a:pt x="648198" y="308673"/>
                    <a:pt x="621259" y="321656"/>
                  </a:cubicBezTo>
                  <a:cubicBezTo>
                    <a:pt x="615416" y="337236"/>
                    <a:pt x="629697" y="338534"/>
                    <a:pt x="637487" y="344377"/>
                  </a:cubicBezTo>
                  <a:cubicBezTo>
                    <a:pt x="702403" y="359632"/>
                    <a:pt x="769265" y="364501"/>
                    <a:pt x="834181" y="380080"/>
                  </a:cubicBezTo>
                  <a:cubicBezTo>
                    <a:pt x="851383" y="384300"/>
                    <a:pt x="868586" y="389169"/>
                    <a:pt x="884490" y="397283"/>
                  </a:cubicBezTo>
                  <a:cubicBezTo>
                    <a:pt x="895201" y="402801"/>
                    <a:pt x="906237" y="408967"/>
                    <a:pt x="906237" y="422924"/>
                  </a:cubicBezTo>
                  <a:cubicBezTo>
                    <a:pt x="906237" y="437531"/>
                    <a:pt x="896824" y="446294"/>
                    <a:pt x="884166" y="451812"/>
                  </a:cubicBezTo>
                  <a:cubicBezTo>
                    <a:pt x="844243" y="481024"/>
                    <a:pt x="784845" y="486217"/>
                    <a:pt x="737132" y="493682"/>
                  </a:cubicBezTo>
                  <a:cubicBezTo>
                    <a:pt x="720254" y="496279"/>
                    <a:pt x="703376" y="498551"/>
                    <a:pt x="686174" y="500174"/>
                  </a:cubicBezTo>
                  <a:cubicBezTo>
                    <a:pt x="650795" y="504069"/>
                    <a:pt x="615092" y="505691"/>
                    <a:pt x="580362" y="505691"/>
                  </a:cubicBezTo>
                  <a:cubicBezTo>
                    <a:pt x="566730" y="505691"/>
                    <a:pt x="554395" y="503420"/>
                    <a:pt x="546930" y="521596"/>
                  </a:cubicBezTo>
                  <a:cubicBezTo>
                    <a:pt x="540763" y="535553"/>
                    <a:pt x="522263" y="539772"/>
                    <a:pt x="507332" y="543667"/>
                  </a:cubicBezTo>
                  <a:cubicBezTo>
                    <a:pt x="483638" y="550158"/>
                    <a:pt x="458970" y="553404"/>
                    <a:pt x="434952" y="558273"/>
                  </a:cubicBezTo>
                  <a:cubicBezTo>
                    <a:pt x="424890" y="560220"/>
                    <a:pt x="414828" y="562168"/>
                    <a:pt x="404766" y="562817"/>
                  </a:cubicBezTo>
                  <a:cubicBezTo>
                    <a:pt x="370036" y="565089"/>
                    <a:pt x="336280" y="552106"/>
                    <a:pt x="302848" y="545615"/>
                  </a:cubicBezTo>
                  <a:cubicBezTo>
                    <a:pt x="287918" y="542693"/>
                    <a:pt x="273961" y="538474"/>
                    <a:pt x="261627" y="529061"/>
                  </a:cubicBezTo>
                  <a:cubicBezTo>
                    <a:pt x="244100" y="515429"/>
                    <a:pt x="244750" y="498226"/>
                    <a:pt x="263899" y="487191"/>
                  </a:cubicBezTo>
                  <a:cubicBezTo>
                    <a:pt x="287593" y="473558"/>
                    <a:pt x="314209" y="470313"/>
                    <a:pt x="340175" y="464471"/>
                  </a:cubicBezTo>
                  <a:cubicBezTo>
                    <a:pt x="368088" y="458304"/>
                    <a:pt x="395353" y="458953"/>
                    <a:pt x="423915" y="460575"/>
                  </a:cubicBezTo>
                  <a:cubicBezTo>
                    <a:pt x="431381" y="460900"/>
                    <a:pt x="443715" y="464145"/>
                    <a:pt x="450855" y="462198"/>
                  </a:cubicBezTo>
                  <a:cubicBezTo>
                    <a:pt x="456373" y="460575"/>
                    <a:pt x="459619" y="456031"/>
                    <a:pt x="464163" y="452136"/>
                  </a:cubicBezTo>
                  <a:cubicBezTo>
                    <a:pt x="475199" y="443373"/>
                    <a:pt x="488182" y="437531"/>
                    <a:pt x="499542" y="429416"/>
                  </a:cubicBezTo>
                  <a:cubicBezTo>
                    <a:pt x="514797" y="418705"/>
                    <a:pt x="515122" y="412213"/>
                    <a:pt x="498893" y="403125"/>
                  </a:cubicBezTo>
                  <a:cubicBezTo>
                    <a:pt x="478769" y="392090"/>
                    <a:pt x="456049" y="390791"/>
                    <a:pt x="434302" y="386247"/>
                  </a:cubicBezTo>
                  <a:cubicBezTo>
                    <a:pt x="412555" y="381703"/>
                    <a:pt x="390809" y="376834"/>
                    <a:pt x="369712" y="369369"/>
                  </a:cubicBezTo>
                  <a:cubicBezTo>
                    <a:pt x="345368" y="360605"/>
                    <a:pt x="336280" y="337561"/>
                    <a:pt x="348289" y="315165"/>
                  </a:cubicBezTo>
                  <a:cubicBezTo>
                    <a:pt x="355755" y="302507"/>
                    <a:pt x="367764" y="295041"/>
                    <a:pt x="380423" y="288874"/>
                  </a:cubicBezTo>
                  <a:cubicBezTo>
                    <a:pt x="386914" y="282383"/>
                    <a:pt x="395677" y="280110"/>
                    <a:pt x="403142" y="275891"/>
                  </a:cubicBezTo>
                  <a:cubicBezTo>
                    <a:pt x="405090" y="272321"/>
                    <a:pt x="405415" y="269399"/>
                    <a:pt x="400222" y="268426"/>
                  </a:cubicBezTo>
                  <a:cubicBezTo>
                    <a:pt x="389510" y="268750"/>
                    <a:pt x="378475" y="262583"/>
                    <a:pt x="367764" y="268426"/>
                  </a:cubicBezTo>
                  <a:cubicBezTo>
                    <a:pt x="361597" y="272970"/>
                    <a:pt x="355105" y="277839"/>
                    <a:pt x="348614" y="282383"/>
                  </a:cubicBezTo>
                  <a:cubicBezTo>
                    <a:pt x="338877" y="295366"/>
                    <a:pt x="329139" y="308348"/>
                    <a:pt x="316156" y="318410"/>
                  </a:cubicBezTo>
                  <a:cubicBezTo>
                    <a:pt x="299927" y="331069"/>
                    <a:pt x="286944" y="343403"/>
                    <a:pt x="267145" y="351193"/>
                  </a:cubicBezTo>
                  <a:cubicBezTo>
                    <a:pt x="249293" y="358334"/>
                    <a:pt x="230793" y="362229"/>
                    <a:pt x="211967" y="364825"/>
                  </a:cubicBezTo>
                  <a:cubicBezTo>
                    <a:pt x="169448" y="370992"/>
                    <a:pt x="124007" y="384624"/>
                    <a:pt x="81162" y="374238"/>
                  </a:cubicBezTo>
                  <a:cubicBezTo>
                    <a:pt x="50327" y="366448"/>
                    <a:pt x="34424" y="292769"/>
                    <a:pt x="29555" y="267777"/>
                  </a:cubicBezTo>
                  <a:cubicBezTo>
                    <a:pt x="16247" y="198642"/>
                    <a:pt x="-631" y="78224"/>
                    <a:pt x="18" y="29862"/>
                  </a:cubicBezTo>
                  <a:cubicBezTo>
                    <a:pt x="18" y="24019"/>
                    <a:pt x="18" y="17852"/>
                    <a:pt x="3589" y="12659"/>
                  </a:cubicBezTo>
                  <a:cubicBezTo>
                    <a:pt x="10729" y="2597"/>
                    <a:pt x="46757" y="325"/>
                    <a:pt x="58442" y="0"/>
                  </a:cubicBezTo>
                  <a:close/>
                </a:path>
              </a:pathLst>
            </a:custGeom>
            <a:gradFill>
              <a:gsLst>
                <a:gs pos="0">
                  <a:srgbClr val="155848"/>
                </a:gs>
                <a:gs pos="11000">
                  <a:srgbClr val="20846C"/>
                </a:gs>
                <a:gs pos="23000">
                  <a:srgbClr val="2CB091"/>
                </a:gs>
                <a:gs pos="41000">
                  <a:srgbClr val="72DCC2"/>
                </a:gs>
                <a:gs pos="62000">
                  <a:srgbClr val="2CB091"/>
                </a:gs>
                <a:gs pos="84000">
                  <a:srgbClr val="20846C"/>
                </a:gs>
                <a:gs pos="100000">
                  <a:srgbClr val="155848"/>
                </a:gs>
              </a:gsLst>
              <a:lin ang="1080000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9"/>
            <p:cNvSpPr/>
            <p:nvPr/>
          </p:nvSpPr>
          <p:spPr>
            <a:xfrm>
              <a:off x="1343867" y="5162569"/>
              <a:ext cx="519177" cy="744045"/>
            </a:xfrm>
            <a:custGeom>
              <a:avLst/>
              <a:gdLst/>
              <a:ahLst/>
              <a:cxnLst/>
              <a:rect l="l" t="t" r="r" b="b"/>
              <a:pathLst>
                <a:path w="734344" h="1052406" extrusionOk="0">
                  <a:moveTo>
                    <a:pt x="104926" y="122636"/>
                  </a:moveTo>
                  <a:cubicBezTo>
                    <a:pt x="136604" y="71676"/>
                    <a:pt x="206845" y="47803"/>
                    <a:pt x="274332" y="59281"/>
                  </a:cubicBezTo>
                  <a:cubicBezTo>
                    <a:pt x="334932" y="69381"/>
                    <a:pt x="392319" y="90040"/>
                    <a:pt x="447870" y="114831"/>
                  </a:cubicBezTo>
                  <a:cubicBezTo>
                    <a:pt x="523161" y="148345"/>
                    <a:pt x="652166" y="242918"/>
                    <a:pt x="690730" y="273218"/>
                  </a:cubicBezTo>
                  <a:lnTo>
                    <a:pt x="734344" y="234195"/>
                  </a:lnTo>
                  <a:cubicBezTo>
                    <a:pt x="637016" y="158904"/>
                    <a:pt x="536015" y="89581"/>
                    <a:pt x="417110" y="39999"/>
                  </a:cubicBezTo>
                  <a:cubicBezTo>
                    <a:pt x="365692" y="18421"/>
                    <a:pt x="312437" y="976"/>
                    <a:pt x="254591" y="58"/>
                  </a:cubicBezTo>
                  <a:cubicBezTo>
                    <a:pt x="214191" y="-861"/>
                    <a:pt x="154968" y="9239"/>
                    <a:pt x="118240" y="28521"/>
                  </a:cubicBezTo>
                  <a:cubicBezTo>
                    <a:pt x="81972" y="48262"/>
                    <a:pt x="59935" y="84990"/>
                    <a:pt x="39276" y="114372"/>
                  </a:cubicBezTo>
                  <a:cubicBezTo>
                    <a:pt x="-71825" y="272759"/>
                    <a:pt x="83349" y="514243"/>
                    <a:pt x="129258" y="601471"/>
                  </a:cubicBezTo>
                  <a:cubicBezTo>
                    <a:pt x="192154" y="720835"/>
                    <a:pt x="260559" y="835609"/>
                    <a:pt x="335392" y="946250"/>
                  </a:cubicBezTo>
                  <a:cubicBezTo>
                    <a:pt x="342737" y="957269"/>
                    <a:pt x="353755" y="965991"/>
                    <a:pt x="356969" y="980223"/>
                  </a:cubicBezTo>
                  <a:cubicBezTo>
                    <a:pt x="371660" y="997669"/>
                    <a:pt x="382678" y="1019246"/>
                    <a:pt x="398746" y="1035774"/>
                  </a:cubicBezTo>
                  <a:cubicBezTo>
                    <a:pt x="418488" y="1056433"/>
                    <a:pt x="428588" y="1057351"/>
                    <a:pt x="452460" y="1041283"/>
                  </a:cubicBezTo>
                  <a:cubicBezTo>
                    <a:pt x="467611" y="1016492"/>
                    <a:pt x="455674" y="997210"/>
                    <a:pt x="442360" y="977928"/>
                  </a:cubicBezTo>
                  <a:cubicBezTo>
                    <a:pt x="440983" y="974255"/>
                    <a:pt x="440065" y="970582"/>
                    <a:pt x="437769" y="967369"/>
                  </a:cubicBezTo>
                  <a:cubicBezTo>
                    <a:pt x="386810" y="900341"/>
                    <a:pt x="341819" y="829181"/>
                    <a:pt x="297287" y="757104"/>
                  </a:cubicBezTo>
                  <a:cubicBezTo>
                    <a:pt x="240359" y="665285"/>
                    <a:pt x="188940" y="569793"/>
                    <a:pt x="140736" y="472006"/>
                  </a:cubicBezTo>
                  <a:cubicBezTo>
                    <a:pt x="114567" y="418751"/>
                    <a:pt x="57640" y="307191"/>
                    <a:pt x="65903" y="230064"/>
                  </a:cubicBezTo>
                  <a:cubicBezTo>
                    <a:pt x="70953" y="189663"/>
                    <a:pt x="84267" y="156149"/>
                    <a:pt x="104926" y="122636"/>
                  </a:cubicBezTo>
                  <a:close/>
                </a:path>
              </a:pathLst>
            </a:custGeom>
            <a:gradFill>
              <a:gsLst>
                <a:gs pos="0">
                  <a:srgbClr val="7A6100"/>
                </a:gs>
                <a:gs pos="11000">
                  <a:srgbClr val="B79201"/>
                </a:gs>
                <a:gs pos="23000">
                  <a:srgbClr val="F5C402"/>
                </a:gs>
                <a:gs pos="41000">
                  <a:srgbClr val="FDDD62"/>
                </a:gs>
                <a:gs pos="62000">
                  <a:srgbClr val="F5C402"/>
                </a:gs>
                <a:gs pos="84000">
                  <a:srgbClr val="B79201"/>
                </a:gs>
                <a:gs pos="100000">
                  <a:srgbClr val="7A6100"/>
                </a:gs>
              </a:gsLst>
              <a:lin ang="1500000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9"/>
            <p:cNvSpPr/>
            <p:nvPr/>
          </p:nvSpPr>
          <p:spPr>
            <a:xfrm>
              <a:off x="1331712" y="6295708"/>
              <a:ext cx="12334" cy="974"/>
            </a:xfrm>
            <a:custGeom>
              <a:avLst/>
              <a:gdLst/>
              <a:ahLst/>
              <a:cxnLst/>
              <a:rect l="l" t="t" r="r" b="b"/>
              <a:pathLst>
                <a:path w="17445" h="1377" extrusionOk="0">
                  <a:moveTo>
                    <a:pt x="0" y="1377"/>
                  </a:moveTo>
                  <a:cubicBezTo>
                    <a:pt x="5968" y="918"/>
                    <a:pt x="11477" y="459"/>
                    <a:pt x="17446" y="0"/>
                  </a:cubicBezTo>
                  <a:cubicBezTo>
                    <a:pt x="11477" y="459"/>
                    <a:pt x="5968" y="918"/>
                    <a:pt x="0" y="1377"/>
                  </a:cubicBez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9"/>
            <p:cNvSpPr/>
            <p:nvPr/>
          </p:nvSpPr>
          <p:spPr>
            <a:xfrm>
              <a:off x="800379" y="5906864"/>
              <a:ext cx="325" cy="649"/>
            </a:xfrm>
            <a:custGeom>
              <a:avLst/>
              <a:gdLst/>
              <a:ahLst/>
              <a:cxnLst/>
              <a:rect l="l" t="t" r="r" b="b"/>
              <a:pathLst>
                <a:path w="459" h="918" extrusionOk="0">
                  <a:moveTo>
                    <a:pt x="0" y="918"/>
                  </a:moveTo>
                  <a:cubicBezTo>
                    <a:pt x="0" y="459"/>
                    <a:pt x="0" y="459"/>
                    <a:pt x="459" y="0"/>
                  </a:cubicBezTo>
                  <a:cubicBezTo>
                    <a:pt x="459" y="0"/>
                    <a:pt x="0" y="0"/>
                    <a:pt x="0" y="0"/>
                  </a:cubicBezTo>
                  <a:cubicBezTo>
                    <a:pt x="0" y="459"/>
                    <a:pt x="0" y="459"/>
                    <a:pt x="0" y="918"/>
                  </a:cubicBez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9"/>
            <p:cNvSpPr/>
            <p:nvPr/>
          </p:nvSpPr>
          <p:spPr>
            <a:xfrm>
              <a:off x="855233" y="5855581"/>
              <a:ext cx="3245" cy="325"/>
            </a:xfrm>
            <a:custGeom>
              <a:avLst/>
              <a:gdLst/>
              <a:ahLst/>
              <a:cxnLst/>
              <a:rect l="l" t="t" r="r" b="b"/>
              <a:pathLst>
                <a:path w="4590" h="459" extrusionOk="0">
                  <a:moveTo>
                    <a:pt x="0" y="459"/>
                  </a:moveTo>
                  <a:cubicBezTo>
                    <a:pt x="0" y="459"/>
                    <a:pt x="0" y="459"/>
                    <a:pt x="0" y="459"/>
                  </a:cubicBezTo>
                  <a:cubicBezTo>
                    <a:pt x="0" y="0"/>
                    <a:pt x="0" y="0"/>
                    <a:pt x="0" y="0"/>
                  </a:cubicBezTo>
                  <a:cubicBezTo>
                    <a:pt x="0" y="0"/>
                    <a:pt x="0" y="459"/>
                    <a:pt x="0" y="459"/>
                  </a:cubicBez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22" name="Google Shape;322;p9"/>
          <p:cNvSpPr txBox="1"/>
          <p:nvPr/>
        </p:nvSpPr>
        <p:spPr>
          <a:xfrm>
            <a:off x="47710" y="273937"/>
            <a:ext cx="7115503"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Kế</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hoạch</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1328</Words>
  <Application>Microsoft Office PowerPoint</Application>
  <PresentationFormat>Widescreen</PresentationFormat>
  <Paragraphs>131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Oi</vt:lpstr>
      <vt:lpstr>Quattrocento Sans</vt:lpstr>
      <vt:lpstr>Times New Roman</vt:lpstr>
      <vt:lpstr>Chủ đề Office</vt:lpstr>
      <vt:lpstr>KHỞI ĐỘNG </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 </dc:title>
  <dc:creator>hang pham</dc:creator>
  <cp:lastModifiedBy>Admin</cp:lastModifiedBy>
  <cp:revision>5</cp:revision>
  <dcterms:created xsi:type="dcterms:W3CDTF">2024-08-05T08:24:43Z</dcterms:created>
  <dcterms:modified xsi:type="dcterms:W3CDTF">2025-01-22T16:12:24Z</dcterms:modified>
</cp:coreProperties>
</file>