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2" r:id="rId4"/>
    <p:sldId id="273" r:id="rId5"/>
    <p:sldId id="274" r:id="rId6"/>
    <p:sldId id="277" r:id="rId7"/>
    <p:sldId id="275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0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7.xml"/><Relationship Id="rId18" Type="http://schemas.microsoft.com/office/2007/relationships/hdphoto" Target="../media/hdphoto5.wdp"/><Relationship Id="rId3" Type="http://schemas.openxmlformats.org/officeDocument/2006/relationships/image" Target="../media/image9.png"/><Relationship Id="rId21" Type="http://schemas.openxmlformats.org/officeDocument/2006/relationships/image" Target="../media/image16.gif"/><Relationship Id="rId7" Type="http://schemas.openxmlformats.org/officeDocument/2006/relationships/slide" Target="slide4.xml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5" Type="http://schemas.openxmlformats.org/officeDocument/2006/relationships/image" Target="../media/image19.gif"/><Relationship Id="rId2" Type="http://schemas.openxmlformats.org/officeDocument/2006/relationships/image" Target="../media/image8.png"/><Relationship Id="rId16" Type="http://schemas.openxmlformats.org/officeDocument/2006/relationships/slide" Target="slide6.xml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24" Type="http://schemas.microsoft.com/office/2007/relationships/hdphoto" Target="../media/hdphoto7.wdp"/><Relationship Id="rId5" Type="http://schemas.openxmlformats.org/officeDocument/2006/relationships/image" Target="../media/image10.png"/><Relationship Id="rId15" Type="http://schemas.microsoft.com/office/2007/relationships/hdphoto" Target="../media/hdphoto4.wdp"/><Relationship Id="rId23" Type="http://schemas.openxmlformats.org/officeDocument/2006/relationships/image" Target="../media/image18.png"/><Relationship Id="rId10" Type="http://schemas.openxmlformats.org/officeDocument/2006/relationships/slide" Target="slide5.xml"/><Relationship Id="rId19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microsoft.com/office/2007/relationships/hdphoto" Target="../media/hdphoto2.wdp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5278"/>
            <a:ext cx="5833009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44664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WHO IS FASTER?</a:t>
            </a:r>
          </a:p>
        </p:txBody>
      </p:sp>
      <p:pic>
        <p:nvPicPr>
          <p:cNvPr id="12" name="Picture 3" descr="C:\Users\ADMIN\Desktop\Tai nguyen thiet ke tro choi\Bảng gỗ\bat dau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6" y="4207644"/>
            <a:ext cx="2124074" cy="8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7700" y="2539233"/>
            <a:ext cx="609600" cy="54864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138043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55546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" y="315971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2468202"/>
            <a:ext cx="1061293" cy="7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1742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815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45177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" y="3775606"/>
            <a:ext cx="822126" cy="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0" y="412025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46" y="4016628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3582182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3782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8" y="1785455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3" y="-97820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57" y="-1145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50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3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8" y="4056390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6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3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52207" y="57150"/>
            <a:ext cx="88192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CONGRATULATION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010600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65" y="203464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908810"/>
            <a:ext cx="10134600" cy="401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43" y="-836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5943" y="3028950"/>
            <a:ext cx="57472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2060"/>
                </a:solidFill>
              </a:rPr>
              <a:t>Smart technologies make people’s lives easier by </a:t>
            </a:r>
            <a:r>
              <a:rPr lang="en-US" sz="3600" dirty="0">
                <a:solidFill>
                  <a:srgbClr val="002060"/>
                </a:solidFill>
              </a:rPr>
              <a:t>reducing</a:t>
            </a:r>
            <a:r>
              <a:rPr lang="en-US" sz="4000" dirty="0">
                <a:solidFill>
                  <a:srgbClr val="002060"/>
                </a:solidFill>
              </a:rPr>
              <a:t> household chores.</a:t>
            </a:r>
          </a:p>
          <a:p>
            <a:pPr algn="ctr"/>
            <a:endParaRPr lang="en-US" sz="4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2134" y="1266133"/>
            <a:ext cx="2388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Advantage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038315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71" y="-17898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96079" y="810610"/>
            <a:ext cx="2388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Advantage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03467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</a:rPr>
              <a:t>The negative impact on the environment is less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879113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71" y="-54642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80743" y="1212327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smtClean="0">
                <a:solidFill>
                  <a:schemeClr val="accent2">
                    <a:lumMod val="75000"/>
                  </a:schemeClr>
                </a:solidFill>
              </a:rPr>
              <a:t>Disadvantage</a:t>
            </a:r>
            <a:endParaRPr lang="en-US" sz="3733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675471"/>
            <a:ext cx="571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B050"/>
                </a:solidFill>
              </a:rPr>
              <a:t>Without training, people will not know how to use the technologies in the smart city.</a:t>
            </a:r>
          </a:p>
        </p:txBody>
      </p:sp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8985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2715" y="1533356"/>
            <a:ext cx="591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737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7075"/>
            <a:ext cx="7239000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6576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6635" y="1076672"/>
            <a:ext cx="2970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Disadvantage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62000" y="2865021"/>
            <a:ext cx="594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FFFF00"/>
                </a:solidFill>
              </a:rPr>
              <a:t>People have limited privacy </a:t>
            </a:r>
            <a:r>
              <a:rPr lang="en-US" sz="3600" dirty="0">
                <a:solidFill>
                  <a:srgbClr val="FFFF00"/>
                </a:solidFill>
              </a:rPr>
              <a:t>due</a:t>
            </a:r>
            <a:r>
              <a:rPr lang="en-US" sz="4000" dirty="0">
                <a:solidFill>
                  <a:srgbClr val="FFFF00"/>
                </a:solidFill>
              </a:rPr>
              <a:t> to the cameras installed everywhere in the city.</a:t>
            </a:r>
          </a:p>
        </p:txBody>
      </p:sp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2005455"/>
            <a:ext cx="10896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95732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819150"/>
            <a:ext cx="3006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Disadvantage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04800" y="3105150"/>
            <a:ext cx="6280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7030A0"/>
                </a:solidFill>
              </a:rPr>
              <a:t>People become worried because their personal information might not be protected.</a:t>
            </a:r>
          </a:p>
        </p:txBody>
      </p:sp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70</Words>
  <Application>Microsoft Office PowerPoint</Application>
  <PresentationFormat>On-screen Show (16:9)</PresentationFormat>
  <Paragraphs>13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48</cp:revision>
  <dcterms:created xsi:type="dcterms:W3CDTF">2017-12-31T23:29:53Z</dcterms:created>
  <dcterms:modified xsi:type="dcterms:W3CDTF">2024-10-20T14:12:39Z</dcterms:modified>
</cp:coreProperties>
</file>