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Lst>
  <p:notesMasterIdLst>
    <p:notesMasterId r:id="rId36"/>
  </p:notesMasterIdLst>
  <p:sldIdLst>
    <p:sldId id="297" r:id="rId2"/>
    <p:sldId id="481" r:id="rId3"/>
    <p:sldId id="257" r:id="rId4"/>
    <p:sldId id="338" r:id="rId5"/>
    <p:sldId id="501" r:id="rId6"/>
    <p:sldId id="482" r:id="rId7"/>
    <p:sldId id="353" r:id="rId8"/>
    <p:sldId id="489" r:id="rId9"/>
    <p:sldId id="332" r:id="rId10"/>
    <p:sldId id="499" r:id="rId11"/>
    <p:sldId id="500" r:id="rId12"/>
    <p:sldId id="340" r:id="rId13"/>
    <p:sldId id="341" r:id="rId14"/>
    <p:sldId id="472" r:id="rId15"/>
    <p:sldId id="503" r:id="rId16"/>
    <p:sldId id="311" r:id="rId17"/>
    <p:sldId id="358" r:id="rId18"/>
    <p:sldId id="490" r:id="rId19"/>
    <p:sldId id="360" r:id="rId20"/>
    <p:sldId id="413" r:id="rId21"/>
    <p:sldId id="350" r:id="rId22"/>
    <p:sldId id="401" r:id="rId23"/>
    <p:sldId id="402" r:id="rId24"/>
    <p:sldId id="403" r:id="rId25"/>
    <p:sldId id="404" r:id="rId26"/>
    <p:sldId id="405" r:id="rId27"/>
    <p:sldId id="368" r:id="rId28"/>
    <p:sldId id="486" r:id="rId29"/>
    <p:sldId id="314" r:id="rId30"/>
    <p:sldId id="511" r:id="rId31"/>
    <p:sldId id="322" r:id="rId32"/>
    <p:sldId id="505" r:id="rId33"/>
    <p:sldId id="276" r:id="rId34"/>
    <p:sldId id="483" r:id="rId35"/>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IBOOKS" initials="E" lastIdx="1" clrIdx="0">
    <p:extLst>
      <p:ext uri="{19B8F6BF-5375-455C-9EA6-DF929625EA0E}">
        <p15:presenceInfo xmlns:p15="http://schemas.microsoft.com/office/powerpoint/2012/main" userId="e44a7bdf1da0379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36427"/>
    <a:srgbClr val="CCCCFF"/>
    <a:srgbClr val="E0A4A5"/>
    <a:srgbClr val="FFFF99"/>
    <a:srgbClr val="61953D"/>
    <a:srgbClr val="5E913B"/>
    <a:srgbClr val="5C8E3A"/>
    <a:srgbClr val="D98F91"/>
    <a:srgbClr val="CB64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003" autoAdjust="0"/>
    <p:restoredTop sz="94196" autoAdjust="0"/>
  </p:normalViewPr>
  <p:slideViewPr>
    <p:cSldViewPr snapToGrid="0" showGuides="1">
      <p:cViewPr varScale="1">
        <p:scale>
          <a:sx n="68" d="100"/>
          <a:sy n="68" d="100"/>
        </p:scale>
        <p:origin x="388"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50280945-BB74-47ED-919A-9C361166EB61}" type="datetimeFigureOut">
              <a:rPr lang="en-US" smtClean="0"/>
              <a:t>10/22/2024</a:t>
            </a:fld>
            <a:endParaRPr lang="en-US" dirty="0"/>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dirty="0"/>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e68c06c1fa_2_94: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46" name="Google Shape;146;g1e68c06c1fa_2_94: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g6039a3cf85_1_14962: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4" name="Google Shape;1354;g6039a3cf85_1_14962: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dirty="0"/>
          </a:p>
        </p:txBody>
      </p:sp>
    </p:spTree>
    <p:extLst>
      <p:ext uri="{BB962C8B-B14F-4D97-AF65-F5344CB8AC3E}">
        <p14:creationId xmlns:p14="http://schemas.microsoft.com/office/powerpoint/2010/main" val="1385435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dirty="0"/>
          </a:p>
        </p:txBody>
      </p:sp>
    </p:spTree>
    <p:extLst>
      <p:ext uri="{BB962C8B-B14F-4D97-AF65-F5344CB8AC3E}">
        <p14:creationId xmlns:p14="http://schemas.microsoft.com/office/powerpoint/2010/main" val="3371041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09926092-F072-419F-BFA0-8448A27C24C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3CA1A72-B7DF-491E-91E4-FCC92303DF42}" type="slidenum">
              <a:rPr lang="vi-VN" altLang="en-US" smtClean="0"/>
              <a:pPr/>
              <a:t>6</a:t>
            </a:fld>
            <a:endParaRPr lang="vi-VN" altLang="en-US"/>
          </a:p>
        </p:txBody>
      </p:sp>
      <p:sp>
        <p:nvSpPr>
          <p:cNvPr id="9219" name="Rectangle 2">
            <a:extLst>
              <a:ext uri="{FF2B5EF4-FFF2-40B4-BE49-F238E27FC236}">
                <a16:creationId xmlns:a16="http://schemas.microsoft.com/office/drawing/2014/main" id="{6E9441DB-A621-4BC6-A931-74F54F580DFC}"/>
              </a:ext>
            </a:extLst>
          </p:cNvPr>
          <p:cNvSpPr>
            <a:spLocks noGrp="1" noRot="1" noChangeAspect="1" noChangeArrowheads="1" noTextEdit="1"/>
          </p:cNvSpPr>
          <p:nvPr>
            <p:ph type="sldImg"/>
          </p:nvPr>
        </p:nvSpPr>
        <p:spPr bwMode="auto">
          <a:xfrm>
            <a:off x="80963" y="741363"/>
            <a:ext cx="6577012" cy="37004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0" name="Rectangle 3">
            <a:extLst>
              <a:ext uri="{FF2B5EF4-FFF2-40B4-BE49-F238E27FC236}">
                <a16:creationId xmlns:a16="http://schemas.microsoft.com/office/drawing/2014/main" id="{DD175BAA-9675-47AF-BC1B-DB9DC226C19D}"/>
              </a:ext>
            </a:extLst>
          </p:cNvPr>
          <p:cNvSpPr>
            <a:spLocks noGrp="1" noChangeArrowheads="1"/>
          </p:cNvSpPr>
          <p:nvPr>
            <p:ph type="body" idx="1"/>
          </p:nvPr>
        </p:nvSpPr>
        <p:spPr bwMode="auto">
          <a:xfrm>
            <a:off x="675136" y="4686499"/>
            <a:ext cx="5387051" cy="44381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dirty="0"/>
          </a:p>
        </p:txBody>
      </p:sp>
    </p:spTree>
    <p:extLst>
      <p:ext uri="{BB962C8B-B14F-4D97-AF65-F5344CB8AC3E}">
        <p14:creationId xmlns:p14="http://schemas.microsoft.com/office/powerpoint/2010/main" val="22804207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4205376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3789629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1233488"/>
            <a:ext cx="5916613" cy="3328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4028692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1e68c06c1fa_2_286:notes"/>
          <p:cNvSpPr txBox="1">
            <a:spLocks noGrp="1"/>
          </p:cNvSpPr>
          <p:nvPr>
            <p:ph type="body" idx="1"/>
          </p:nvPr>
        </p:nvSpPr>
        <p:spPr>
          <a:xfrm>
            <a:off x="673577" y="4686499"/>
            <a:ext cx="5388610" cy="4439841"/>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9" name="Google Shape;349;g1e68c06c1fa_2_286:notes"/>
          <p:cNvSpPr>
            <a:spLocks noGrp="1" noRot="1" noChangeAspect="1"/>
          </p:cNvSpPr>
          <p:nvPr>
            <p:ph type="sldImg" idx="2"/>
          </p:nvPr>
        </p:nvSpPr>
        <p:spPr>
          <a:xfrm>
            <a:off x="79375" y="739775"/>
            <a:ext cx="6577013" cy="3700463"/>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4248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dirty="0"/>
          </a:p>
        </p:txBody>
      </p:sp>
    </p:spTree>
    <p:extLst>
      <p:ext uri="{BB962C8B-B14F-4D97-AF65-F5344CB8AC3E}">
        <p14:creationId xmlns:p14="http://schemas.microsoft.com/office/powerpoint/2010/main" val="771205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dirty="0"/>
          </a:p>
        </p:txBody>
      </p:sp>
    </p:spTree>
    <p:extLst>
      <p:ext uri="{BB962C8B-B14F-4D97-AF65-F5344CB8AC3E}">
        <p14:creationId xmlns:p14="http://schemas.microsoft.com/office/powerpoint/2010/main" val="1089476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dirty="0"/>
          </a:p>
        </p:txBody>
      </p:sp>
    </p:spTree>
    <p:extLst>
      <p:ext uri="{BB962C8B-B14F-4D97-AF65-F5344CB8AC3E}">
        <p14:creationId xmlns:p14="http://schemas.microsoft.com/office/powerpoint/2010/main" val="115499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4"/>
        <p:cNvGrpSpPr/>
        <p:nvPr/>
      </p:nvGrpSpPr>
      <p:grpSpPr>
        <a:xfrm>
          <a:off x="0" y="0"/>
          <a:ext cx="0" cy="0"/>
          <a:chOff x="0" y="0"/>
          <a:chExt cx="0" cy="0"/>
        </a:xfrm>
      </p:grpSpPr>
      <p:sp>
        <p:nvSpPr>
          <p:cNvPr id="545" name="Google Shape;545;p10"/>
          <p:cNvSpPr txBox="1">
            <a:spLocks noGrp="1"/>
          </p:cNvSpPr>
          <p:nvPr>
            <p:ph type="body" idx="1"/>
          </p:nvPr>
        </p:nvSpPr>
        <p:spPr>
          <a:xfrm>
            <a:off x="949833" y="5385300"/>
            <a:ext cx="10292400" cy="749600"/>
          </a:xfrm>
          <a:prstGeom prst="rect">
            <a:avLst/>
          </a:prstGeom>
        </p:spPr>
        <p:txBody>
          <a:bodyPr spcFirstLastPara="1" wrap="square" lIns="0" tIns="0" rIns="0" bIns="0" anchor="ctr" anchorCtr="0">
            <a:noAutofit/>
          </a:bodyPr>
          <a:lstStyle>
            <a:lvl1pPr marL="457200" lvl="0" indent="-228600" algn="ctr">
              <a:lnSpc>
                <a:spcPct val="100000"/>
              </a:lnSpc>
              <a:spcBef>
                <a:spcPts val="0"/>
              </a:spcBef>
              <a:spcAft>
                <a:spcPts val="0"/>
              </a:spcAft>
              <a:buSzPts val="1400"/>
              <a:buNone/>
              <a:defRPr/>
            </a:lvl1pPr>
          </a:lstStyle>
          <a:p>
            <a:endParaRPr/>
          </a:p>
        </p:txBody>
      </p:sp>
    </p:spTree>
    <p:extLst>
      <p:ext uri="{BB962C8B-B14F-4D97-AF65-F5344CB8AC3E}">
        <p14:creationId xmlns:p14="http://schemas.microsoft.com/office/powerpoint/2010/main" val="33643575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4"/>
        <p:cNvGrpSpPr/>
        <p:nvPr/>
      </p:nvGrpSpPr>
      <p:grpSpPr>
        <a:xfrm>
          <a:off x="0" y="0"/>
          <a:ext cx="0" cy="0"/>
          <a:chOff x="0" y="0"/>
          <a:chExt cx="0" cy="0"/>
        </a:xfrm>
      </p:grpSpPr>
      <p:sp>
        <p:nvSpPr>
          <p:cNvPr id="165" name="Google Shape;165;p4"/>
          <p:cNvSpPr txBox="1">
            <a:spLocks noGrp="1"/>
          </p:cNvSpPr>
          <p:nvPr>
            <p:ph type="title"/>
          </p:nvPr>
        </p:nvSpPr>
        <p:spPr>
          <a:xfrm>
            <a:off x="1331400" y="723267"/>
            <a:ext cx="9529200" cy="633600"/>
          </a:xfrm>
          <a:prstGeom prst="rect">
            <a:avLst/>
          </a:prstGeom>
        </p:spPr>
        <p:txBody>
          <a:bodyPr spcFirstLastPara="1" wrap="square" lIns="0" tIns="0" rIns="0" bIns="0"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4" name="Google Shape;234;p4"/>
          <p:cNvSpPr txBox="1">
            <a:spLocks noGrp="1"/>
          </p:cNvSpPr>
          <p:nvPr>
            <p:ph type="body" idx="1"/>
          </p:nvPr>
        </p:nvSpPr>
        <p:spPr>
          <a:xfrm>
            <a:off x="1331400" y="1356867"/>
            <a:ext cx="9529200" cy="4777600"/>
          </a:xfrm>
          <a:prstGeom prst="rect">
            <a:avLst/>
          </a:prstGeom>
        </p:spPr>
        <p:txBody>
          <a:bodyPr spcFirstLastPara="1" wrap="square" lIns="0" tIns="0" rIns="0" bIns="0" anchor="b" anchorCtr="0">
            <a:noAutofit/>
          </a:bodyPr>
          <a:lstStyle>
            <a:lvl1pPr marL="457200" lvl="0" indent="-304800" rtl="0">
              <a:lnSpc>
                <a:spcPct val="100000"/>
              </a:lnSpc>
              <a:spcBef>
                <a:spcPts val="0"/>
              </a:spcBef>
              <a:spcAft>
                <a:spcPts val="0"/>
              </a:spcAft>
              <a:buClr>
                <a:schemeClr val="lt1"/>
              </a:buClr>
              <a:buSzPts val="1200"/>
              <a:buChar char="●"/>
              <a:defRPr>
                <a:solidFill>
                  <a:schemeClr val="lt1"/>
                </a:solidFill>
              </a:defRPr>
            </a:lvl1pPr>
            <a:lvl2pPr marL="914400" lvl="1" indent="-304800" rtl="0">
              <a:lnSpc>
                <a:spcPct val="100000"/>
              </a:lnSpc>
              <a:spcBef>
                <a:spcPts val="1600"/>
              </a:spcBef>
              <a:spcAft>
                <a:spcPts val="0"/>
              </a:spcAft>
              <a:buClr>
                <a:schemeClr val="lt1"/>
              </a:buClr>
              <a:buSzPts val="1200"/>
              <a:buChar char="○"/>
              <a:defRPr sz="1200">
                <a:solidFill>
                  <a:schemeClr val="lt1"/>
                </a:solidFill>
              </a:defRPr>
            </a:lvl2pPr>
            <a:lvl3pPr marL="1371600" lvl="2" indent="-304800" rtl="0">
              <a:lnSpc>
                <a:spcPct val="100000"/>
              </a:lnSpc>
              <a:spcBef>
                <a:spcPts val="1600"/>
              </a:spcBef>
              <a:spcAft>
                <a:spcPts val="0"/>
              </a:spcAft>
              <a:buClr>
                <a:schemeClr val="lt1"/>
              </a:buClr>
              <a:buSzPts val="1200"/>
              <a:buChar char="■"/>
              <a:defRPr sz="1200">
                <a:solidFill>
                  <a:schemeClr val="lt1"/>
                </a:solidFill>
              </a:defRPr>
            </a:lvl3pPr>
            <a:lvl4pPr marL="1828800" lvl="3" indent="-304800" rtl="0">
              <a:lnSpc>
                <a:spcPct val="100000"/>
              </a:lnSpc>
              <a:spcBef>
                <a:spcPts val="1600"/>
              </a:spcBef>
              <a:spcAft>
                <a:spcPts val="0"/>
              </a:spcAft>
              <a:buClr>
                <a:schemeClr val="lt1"/>
              </a:buClr>
              <a:buSzPts val="1200"/>
              <a:buChar char="●"/>
              <a:defRPr sz="1200">
                <a:solidFill>
                  <a:schemeClr val="lt1"/>
                </a:solidFill>
              </a:defRPr>
            </a:lvl4pPr>
            <a:lvl5pPr marL="2286000" lvl="4" indent="-304800" rtl="0">
              <a:lnSpc>
                <a:spcPct val="100000"/>
              </a:lnSpc>
              <a:spcBef>
                <a:spcPts val="1600"/>
              </a:spcBef>
              <a:spcAft>
                <a:spcPts val="0"/>
              </a:spcAft>
              <a:buClr>
                <a:schemeClr val="lt1"/>
              </a:buClr>
              <a:buSzPts val="1200"/>
              <a:buChar char="○"/>
              <a:defRPr sz="1200">
                <a:solidFill>
                  <a:schemeClr val="lt1"/>
                </a:solidFill>
              </a:defRPr>
            </a:lvl5pPr>
            <a:lvl6pPr marL="2743200" lvl="5" indent="-304800" rtl="0">
              <a:lnSpc>
                <a:spcPct val="100000"/>
              </a:lnSpc>
              <a:spcBef>
                <a:spcPts val="1600"/>
              </a:spcBef>
              <a:spcAft>
                <a:spcPts val="0"/>
              </a:spcAft>
              <a:buClr>
                <a:schemeClr val="lt1"/>
              </a:buClr>
              <a:buSzPts val="1200"/>
              <a:buChar char="■"/>
              <a:defRPr sz="1200">
                <a:solidFill>
                  <a:schemeClr val="lt1"/>
                </a:solidFill>
              </a:defRPr>
            </a:lvl6pPr>
            <a:lvl7pPr marL="3200400" lvl="6" indent="-304800" rtl="0">
              <a:lnSpc>
                <a:spcPct val="100000"/>
              </a:lnSpc>
              <a:spcBef>
                <a:spcPts val="1600"/>
              </a:spcBef>
              <a:spcAft>
                <a:spcPts val="0"/>
              </a:spcAft>
              <a:buClr>
                <a:schemeClr val="lt1"/>
              </a:buClr>
              <a:buSzPts val="1200"/>
              <a:buChar char="●"/>
              <a:defRPr sz="1200">
                <a:solidFill>
                  <a:schemeClr val="lt1"/>
                </a:solidFill>
              </a:defRPr>
            </a:lvl7pPr>
            <a:lvl8pPr marL="3657600" lvl="7" indent="-304800" rtl="0">
              <a:lnSpc>
                <a:spcPct val="100000"/>
              </a:lnSpc>
              <a:spcBef>
                <a:spcPts val="1600"/>
              </a:spcBef>
              <a:spcAft>
                <a:spcPts val="0"/>
              </a:spcAft>
              <a:buClr>
                <a:schemeClr val="lt1"/>
              </a:buClr>
              <a:buSzPts val="1200"/>
              <a:buChar char="○"/>
              <a:defRPr sz="1200">
                <a:solidFill>
                  <a:schemeClr val="lt1"/>
                </a:solidFill>
              </a:defRPr>
            </a:lvl8pPr>
            <a:lvl9pPr marL="4114800" lvl="8" indent="-304800" rtl="0">
              <a:lnSpc>
                <a:spcPct val="100000"/>
              </a:lnSpc>
              <a:spcBef>
                <a:spcPts val="1600"/>
              </a:spcBef>
              <a:spcAft>
                <a:spcPts val="1600"/>
              </a:spcAft>
              <a:buClr>
                <a:schemeClr val="lt1"/>
              </a:buClr>
              <a:buSzPts val="1200"/>
              <a:buChar char="■"/>
              <a:defRPr sz="1200">
                <a:solidFill>
                  <a:schemeClr val="lt1"/>
                </a:solidFill>
              </a:defRPr>
            </a:lvl9pPr>
          </a:lstStyle>
          <a:p>
            <a:endParaRPr/>
          </a:p>
        </p:txBody>
      </p:sp>
    </p:spTree>
    <p:extLst>
      <p:ext uri="{BB962C8B-B14F-4D97-AF65-F5344CB8AC3E}">
        <p14:creationId xmlns:p14="http://schemas.microsoft.com/office/powerpoint/2010/main" val="33539547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8">
  <p:cSld name="Title Only 8">
    <p:spTree>
      <p:nvGrpSpPr>
        <p:cNvPr id="1" name="Shape 749"/>
        <p:cNvGrpSpPr/>
        <p:nvPr/>
      </p:nvGrpSpPr>
      <p:grpSpPr>
        <a:xfrm>
          <a:off x="0" y="0"/>
          <a:ext cx="0" cy="0"/>
          <a:chOff x="0" y="0"/>
          <a:chExt cx="0" cy="0"/>
        </a:xfrm>
      </p:grpSpPr>
      <p:sp>
        <p:nvSpPr>
          <p:cNvPr id="750" name="Google Shape;750;p37"/>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51" name="Google Shape;751;p37"/>
          <p:cNvSpPr/>
          <p:nvPr/>
        </p:nvSpPr>
        <p:spPr>
          <a:xfrm rot="-3463915">
            <a:off x="10274417" y="-1839575"/>
            <a:ext cx="5898276" cy="3626500"/>
          </a:xfrm>
          <a:custGeom>
            <a:avLst/>
            <a:gdLst/>
            <a:ahLst/>
            <a:cxnLst/>
            <a:rect l="l" t="t" r="r" b="b"/>
            <a:pathLst>
              <a:path w="9074" h="5579" extrusionOk="0">
                <a:moveTo>
                  <a:pt x="3394" y="1"/>
                </a:moveTo>
                <a:cubicBezTo>
                  <a:pt x="3207" y="1"/>
                  <a:pt x="3046" y="35"/>
                  <a:pt x="2920" y="110"/>
                </a:cubicBezTo>
                <a:cubicBezTo>
                  <a:pt x="2017" y="656"/>
                  <a:pt x="1608" y="1779"/>
                  <a:pt x="1114" y="2682"/>
                </a:cubicBezTo>
                <a:cubicBezTo>
                  <a:pt x="799" y="3249"/>
                  <a:pt x="0" y="4446"/>
                  <a:pt x="379" y="5119"/>
                </a:cubicBezTo>
                <a:cubicBezTo>
                  <a:pt x="575" y="5480"/>
                  <a:pt x="969" y="5578"/>
                  <a:pt x="1373" y="5578"/>
                </a:cubicBezTo>
                <a:cubicBezTo>
                  <a:pt x="1615" y="5578"/>
                  <a:pt x="1861" y="5543"/>
                  <a:pt x="2070" y="5507"/>
                </a:cubicBezTo>
                <a:cubicBezTo>
                  <a:pt x="3109" y="5329"/>
                  <a:pt x="4159" y="5077"/>
                  <a:pt x="5157" y="4740"/>
                </a:cubicBezTo>
                <a:cubicBezTo>
                  <a:pt x="5934" y="4488"/>
                  <a:pt x="9073" y="3701"/>
                  <a:pt x="7771" y="2378"/>
                </a:cubicBezTo>
                <a:cubicBezTo>
                  <a:pt x="6818" y="1398"/>
                  <a:pt x="4585" y="1"/>
                  <a:pt x="3394"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
        <p:nvSpPr>
          <p:cNvPr id="752" name="Google Shape;752;p37"/>
          <p:cNvSpPr/>
          <p:nvPr/>
        </p:nvSpPr>
        <p:spPr>
          <a:xfrm rot="10800000">
            <a:off x="-3407063" y="3904667"/>
            <a:ext cx="5087939" cy="4708871"/>
          </a:xfrm>
          <a:custGeom>
            <a:avLst/>
            <a:gdLst/>
            <a:ahLst/>
            <a:cxnLst/>
            <a:rect l="l" t="t" r="r" b="b"/>
            <a:pathLst>
              <a:path w="7852" h="7267" extrusionOk="0">
                <a:moveTo>
                  <a:pt x="2019" y="0"/>
                </a:moveTo>
                <a:cubicBezTo>
                  <a:pt x="1794" y="0"/>
                  <a:pt x="1545" y="66"/>
                  <a:pt x="1261" y="220"/>
                </a:cubicBezTo>
                <a:cubicBezTo>
                  <a:pt x="389" y="682"/>
                  <a:pt x="0" y="1900"/>
                  <a:pt x="599" y="2730"/>
                </a:cubicBezTo>
                <a:cubicBezTo>
                  <a:pt x="1418" y="3874"/>
                  <a:pt x="2216" y="3202"/>
                  <a:pt x="2468" y="4861"/>
                </a:cubicBezTo>
                <a:cubicBezTo>
                  <a:pt x="2668" y="6100"/>
                  <a:pt x="2993" y="6825"/>
                  <a:pt x="4327" y="7161"/>
                </a:cubicBezTo>
                <a:cubicBezTo>
                  <a:pt x="4616" y="7233"/>
                  <a:pt x="4889" y="7266"/>
                  <a:pt x="5144" y="7266"/>
                </a:cubicBezTo>
                <a:cubicBezTo>
                  <a:pt x="6919" y="7266"/>
                  <a:pt x="7852" y="5644"/>
                  <a:pt x="7613" y="3790"/>
                </a:cubicBezTo>
                <a:cubicBezTo>
                  <a:pt x="7477" y="2730"/>
                  <a:pt x="7204" y="1932"/>
                  <a:pt x="6122" y="1680"/>
                </a:cubicBezTo>
                <a:cubicBezTo>
                  <a:pt x="5629" y="1566"/>
                  <a:pt x="5281" y="1564"/>
                  <a:pt x="4993" y="1564"/>
                </a:cubicBezTo>
                <a:cubicBezTo>
                  <a:pt x="4983" y="1564"/>
                  <a:pt x="4973" y="1564"/>
                  <a:pt x="4963" y="1564"/>
                </a:cubicBezTo>
                <a:cubicBezTo>
                  <a:pt x="4447" y="1564"/>
                  <a:pt x="4117" y="1557"/>
                  <a:pt x="3455" y="882"/>
                </a:cubicBezTo>
                <a:cubicBezTo>
                  <a:pt x="3003" y="422"/>
                  <a:pt x="2589" y="0"/>
                  <a:pt x="2019"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grpSp>
        <p:nvGrpSpPr>
          <p:cNvPr id="753" name="Google Shape;753;p37"/>
          <p:cNvGrpSpPr/>
          <p:nvPr/>
        </p:nvGrpSpPr>
        <p:grpSpPr>
          <a:xfrm>
            <a:off x="11766193" y="2800083"/>
            <a:ext cx="794881" cy="825463"/>
            <a:chOff x="1524825" y="268825"/>
            <a:chExt cx="165050" cy="171400"/>
          </a:xfrm>
        </p:grpSpPr>
        <p:sp>
          <p:nvSpPr>
            <p:cNvPr id="754" name="Google Shape;754;p37"/>
            <p:cNvSpPr/>
            <p:nvPr/>
          </p:nvSpPr>
          <p:spPr>
            <a:xfrm>
              <a:off x="1602550" y="329250"/>
              <a:ext cx="45950" cy="35650"/>
            </a:xfrm>
            <a:custGeom>
              <a:avLst/>
              <a:gdLst/>
              <a:ahLst/>
              <a:cxnLst/>
              <a:rect l="l" t="t" r="r" b="b"/>
              <a:pathLst>
                <a:path w="1838" h="1426" extrusionOk="0">
                  <a:moveTo>
                    <a:pt x="404" y="1"/>
                  </a:moveTo>
                  <a:cubicBezTo>
                    <a:pt x="251" y="1"/>
                    <a:pt x="98" y="126"/>
                    <a:pt x="63" y="272"/>
                  </a:cubicBezTo>
                  <a:cubicBezTo>
                    <a:pt x="0" y="482"/>
                    <a:pt x="126" y="650"/>
                    <a:pt x="315" y="723"/>
                  </a:cubicBezTo>
                  <a:cubicBezTo>
                    <a:pt x="472" y="786"/>
                    <a:pt x="640" y="923"/>
                    <a:pt x="777" y="1017"/>
                  </a:cubicBezTo>
                  <a:cubicBezTo>
                    <a:pt x="934" y="1133"/>
                    <a:pt x="1081" y="1259"/>
                    <a:pt x="1239" y="1374"/>
                  </a:cubicBezTo>
                  <a:cubicBezTo>
                    <a:pt x="1288" y="1410"/>
                    <a:pt x="1344" y="1426"/>
                    <a:pt x="1402" y="1426"/>
                  </a:cubicBezTo>
                  <a:cubicBezTo>
                    <a:pt x="1532" y="1426"/>
                    <a:pt x="1667" y="1347"/>
                    <a:pt x="1732" y="1238"/>
                  </a:cubicBezTo>
                  <a:cubicBezTo>
                    <a:pt x="1837" y="1059"/>
                    <a:pt x="1764" y="860"/>
                    <a:pt x="1606" y="744"/>
                  </a:cubicBezTo>
                  <a:cubicBezTo>
                    <a:pt x="1249" y="492"/>
                    <a:pt x="913" y="177"/>
                    <a:pt x="504" y="20"/>
                  </a:cubicBezTo>
                  <a:cubicBezTo>
                    <a:pt x="472" y="7"/>
                    <a:pt x="438" y="1"/>
                    <a:pt x="4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55" name="Google Shape;755;p37"/>
            <p:cNvSpPr/>
            <p:nvPr/>
          </p:nvSpPr>
          <p:spPr>
            <a:xfrm>
              <a:off x="1548575" y="302575"/>
              <a:ext cx="54175" cy="37525"/>
            </a:xfrm>
            <a:custGeom>
              <a:avLst/>
              <a:gdLst/>
              <a:ahLst/>
              <a:cxnLst/>
              <a:rect l="l" t="t" r="r" b="b"/>
              <a:pathLst>
                <a:path w="2167" h="1501" extrusionOk="0">
                  <a:moveTo>
                    <a:pt x="1644" y="1"/>
                  </a:moveTo>
                  <a:cubicBezTo>
                    <a:pt x="1562" y="1"/>
                    <a:pt x="1478" y="33"/>
                    <a:pt x="1403" y="110"/>
                  </a:cubicBezTo>
                  <a:cubicBezTo>
                    <a:pt x="1077" y="436"/>
                    <a:pt x="615" y="583"/>
                    <a:pt x="279" y="887"/>
                  </a:cubicBezTo>
                  <a:cubicBezTo>
                    <a:pt x="1" y="1133"/>
                    <a:pt x="259" y="1501"/>
                    <a:pt x="551" y="1501"/>
                  </a:cubicBezTo>
                  <a:cubicBezTo>
                    <a:pt x="633" y="1501"/>
                    <a:pt x="718" y="1471"/>
                    <a:pt x="794" y="1402"/>
                  </a:cubicBezTo>
                  <a:cubicBezTo>
                    <a:pt x="1130" y="1097"/>
                    <a:pt x="1581" y="961"/>
                    <a:pt x="1907" y="625"/>
                  </a:cubicBezTo>
                  <a:cubicBezTo>
                    <a:pt x="2166" y="366"/>
                    <a:pt x="1920" y="1"/>
                    <a:pt x="16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56" name="Google Shape;756;p37"/>
            <p:cNvSpPr/>
            <p:nvPr/>
          </p:nvSpPr>
          <p:spPr>
            <a:xfrm>
              <a:off x="1533350" y="347275"/>
              <a:ext cx="20925" cy="40500"/>
            </a:xfrm>
            <a:custGeom>
              <a:avLst/>
              <a:gdLst/>
              <a:ahLst/>
              <a:cxnLst/>
              <a:rect l="l" t="t" r="r" b="b"/>
              <a:pathLst>
                <a:path w="837" h="1620" extrusionOk="0">
                  <a:moveTo>
                    <a:pt x="451" y="0"/>
                  </a:moveTo>
                  <a:cubicBezTo>
                    <a:pt x="292" y="0"/>
                    <a:pt x="125" y="107"/>
                    <a:pt x="90" y="265"/>
                  </a:cubicBezTo>
                  <a:cubicBezTo>
                    <a:pt x="59" y="433"/>
                    <a:pt x="69" y="590"/>
                    <a:pt x="59" y="758"/>
                  </a:cubicBezTo>
                  <a:cubicBezTo>
                    <a:pt x="48" y="926"/>
                    <a:pt x="17" y="1094"/>
                    <a:pt x="6" y="1273"/>
                  </a:cubicBezTo>
                  <a:cubicBezTo>
                    <a:pt x="1" y="1504"/>
                    <a:pt x="180" y="1620"/>
                    <a:pt x="362" y="1620"/>
                  </a:cubicBezTo>
                  <a:cubicBezTo>
                    <a:pt x="544" y="1620"/>
                    <a:pt x="731" y="1504"/>
                    <a:pt x="741" y="1273"/>
                  </a:cubicBezTo>
                  <a:cubicBezTo>
                    <a:pt x="741" y="1115"/>
                    <a:pt x="762" y="968"/>
                    <a:pt x="783" y="821"/>
                  </a:cubicBezTo>
                  <a:cubicBezTo>
                    <a:pt x="794" y="706"/>
                    <a:pt x="773" y="569"/>
                    <a:pt x="794" y="464"/>
                  </a:cubicBezTo>
                  <a:cubicBezTo>
                    <a:pt x="836" y="265"/>
                    <a:pt x="741" y="65"/>
                    <a:pt x="542" y="13"/>
                  </a:cubicBezTo>
                  <a:cubicBezTo>
                    <a:pt x="513" y="5"/>
                    <a:pt x="482" y="0"/>
                    <a:pt x="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57" name="Google Shape;757;p37"/>
            <p:cNvSpPr/>
            <p:nvPr/>
          </p:nvSpPr>
          <p:spPr>
            <a:xfrm>
              <a:off x="1569475" y="348375"/>
              <a:ext cx="29950" cy="38400"/>
            </a:xfrm>
            <a:custGeom>
              <a:avLst/>
              <a:gdLst/>
              <a:ahLst/>
              <a:cxnLst/>
              <a:rect l="l" t="t" r="r" b="b"/>
              <a:pathLst>
                <a:path w="1198" h="1536" extrusionOk="0">
                  <a:moveTo>
                    <a:pt x="829" y="0"/>
                  </a:moveTo>
                  <a:cubicBezTo>
                    <a:pt x="619" y="0"/>
                    <a:pt x="472" y="168"/>
                    <a:pt x="462" y="357"/>
                  </a:cubicBezTo>
                  <a:cubicBezTo>
                    <a:pt x="462" y="355"/>
                    <a:pt x="462" y="354"/>
                    <a:pt x="461" y="354"/>
                  </a:cubicBezTo>
                  <a:cubicBezTo>
                    <a:pt x="456" y="354"/>
                    <a:pt x="429" y="433"/>
                    <a:pt x="420" y="452"/>
                  </a:cubicBezTo>
                  <a:cubicBezTo>
                    <a:pt x="378" y="515"/>
                    <a:pt x="346" y="578"/>
                    <a:pt x="315" y="630"/>
                  </a:cubicBezTo>
                  <a:cubicBezTo>
                    <a:pt x="231" y="777"/>
                    <a:pt x="147" y="914"/>
                    <a:pt x="73" y="1071"/>
                  </a:cubicBezTo>
                  <a:cubicBezTo>
                    <a:pt x="0" y="1260"/>
                    <a:pt x="157" y="1470"/>
                    <a:pt x="325" y="1523"/>
                  </a:cubicBezTo>
                  <a:cubicBezTo>
                    <a:pt x="358" y="1531"/>
                    <a:pt x="389" y="1535"/>
                    <a:pt x="419" y="1535"/>
                  </a:cubicBezTo>
                  <a:cubicBezTo>
                    <a:pt x="585" y="1535"/>
                    <a:pt x="715" y="1422"/>
                    <a:pt x="777" y="1271"/>
                  </a:cubicBezTo>
                  <a:cubicBezTo>
                    <a:pt x="829" y="1134"/>
                    <a:pt x="945" y="1008"/>
                    <a:pt x="1008" y="872"/>
                  </a:cubicBezTo>
                  <a:cubicBezTo>
                    <a:pt x="1102" y="714"/>
                    <a:pt x="1176" y="557"/>
                    <a:pt x="1186" y="357"/>
                  </a:cubicBezTo>
                  <a:cubicBezTo>
                    <a:pt x="1197" y="168"/>
                    <a:pt x="1018" y="0"/>
                    <a:pt x="8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58" name="Google Shape;758;p37"/>
            <p:cNvSpPr/>
            <p:nvPr/>
          </p:nvSpPr>
          <p:spPr>
            <a:xfrm>
              <a:off x="1598125" y="375375"/>
              <a:ext cx="43825" cy="20350"/>
            </a:xfrm>
            <a:custGeom>
              <a:avLst/>
              <a:gdLst/>
              <a:ahLst/>
              <a:cxnLst/>
              <a:rect l="l" t="t" r="r" b="b"/>
              <a:pathLst>
                <a:path w="1753" h="814" extrusionOk="0">
                  <a:moveTo>
                    <a:pt x="462" y="0"/>
                  </a:moveTo>
                  <a:cubicBezTo>
                    <a:pt x="114" y="0"/>
                    <a:pt x="0" y="584"/>
                    <a:pt x="397" y="716"/>
                  </a:cubicBezTo>
                  <a:cubicBezTo>
                    <a:pt x="670" y="810"/>
                    <a:pt x="975" y="768"/>
                    <a:pt x="1258" y="810"/>
                  </a:cubicBezTo>
                  <a:cubicBezTo>
                    <a:pt x="1279" y="813"/>
                    <a:pt x="1300" y="814"/>
                    <a:pt x="1321" y="814"/>
                  </a:cubicBezTo>
                  <a:cubicBezTo>
                    <a:pt x="1489" y="814"/>
                    <a:pt x="1653" y="736"/>
                    <a:pt x="1699" y="558"/>
                  </a:cubicBezTo>
                  <a:cubicBezTo>
                    <a:pt x="1752" y="380"/>
                    <a:pt x="1647" y="138"/>
                    <a:pt x="1447" y="107"/>
                  </a:cubicBezTo>
                  <a:cubicBezTo>
                    <a:pt x="1279" y="86"/>
                    <a:pt x="1111" y="65"/>
                    <a:pt x="943" y="65"/>
                  </a:cubicBezTo>
                  <a:cubicBezTo>
                    <a:pt x="828" y="54"/>
                    <a:pt x="691" y="54"/>
                    <a:pt x="586" y="23"/>
                  </a:cubicBezTo>
                  <a:cubicBezTo>
                    <a:pt x="542" y="8"/>
                    <a:pt x="501" y="0"/>
                    <a:pt x="4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59" name="Google Shape;759;p37"/>
            <p:cNvSpPr/>
            <p:nvPr/>
          </p:nvSpPr>
          <p:spPr>
            <a:xfrm>
              <a:off x="1581800" y="401475"/>
              <a:ext cx="19725" cy="38750"/>
            </a:xfrm>
            <a:custGeom>
              <a:avLst/>
              <a:gdLst/>
              <a:ahLst/>
              <a:cxnLst/>
              <a:rect l="l" t="t" r="r" b="b"/>
              <a:pathLst>
                <a:path w="789" h="1550" extrusionOk="0">
                  <a:moveTo>
                    <a:pt x="381" y="0"/>
                  </a:moveTo>
                  <a:cubicBezTo>
                    <a:pt x="200" y="0"/>
                    <a:pt x="16" y="118"/>
                    <a:pt x="11" y="355"/>
                  </a:cubicBezTo>
                  <a:cubicBezTo>
                    <a:pt x="0" y="638"/>
                    <a:pt x="63" y="911"/>
                    <a:pt x="63" y="1195"/>
                  </a:cubicBezTo>
                  <a:cubicBezTo>
                    <a:pt x="58" y="1431"/>
                    <a:pt x="237" y="1549"/>
                    <a:pt x="418" y="1549"/>
                  </a:cubicBezTo>
                  <a:cubicBezTo>
                    <a:pt x="599" y="1549"/>
                    <a:pt x="783" y="1431"/>
                    <a:pt x="788" y="1195"/>
                  </a:cubicBezTo>
                  <a:cubicBezTo>
                    <a:pt x="788" y="911"/>
                    <a:pt x="725" y="638"/>
                    <a:pt x="735" y="355"/>
                  </a:cubicBezTo>
                  <a:cubicBezTo>
                    <a:pt x="741" y="118"/>
                    <a:pt x="562" y="0"/>
                    <a:pt x="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60" name="Google Shape;760;p37"/>
            <p:cNvSpPr/>
            <p:nvPr/>
          </p:nvSpPr>
          <p:spPr>
            <a:xfrm>
              <a:off x="1537700" y="396025"/>
              <a:ext cx="34950" cy="31000"/>
            </a:xfrm>
            <a:custGeom>
              <a:avLst/>
              <a:gdLst/>
              <a:ahLst/>
              <a:cxnLst/>
              <a:rect l="l" t="t" r="r" b="b"/>
              <a:pathLst>
                <a:path w="1398" h="1240" extrusionOk="0">
                  <a:moveTo>
                    <a:pt x="982" y="0"/>
                  </a:moveTo>
                  <a:cubicBezTo>
                    <a:pt x="888" y="0"/>
                    <a:pt x="796" y="35"/>
                    <a:pt x="735" y="110"/>
                  </a:cubicBezTo>
                  <a:lnTo>
                    <a:pt x="609" y="236"/>
                  </a:lnTo>
                  <a:cubicBezTo>
                    <a:pt x="609" y="236"/>
                    <a:pt x="557" y="283"/>
                    <a:pt x="555" y="286"/>
                  </a:cubicBezTo>
                  <a:lnTo>
                    <a:pt x="555" y="286"/>
                  </a:lnTo>
                  <a:cubicBezTo>
                    <a:pt x="530" y="303"/>
                    <a:pt x="511" y="313"/>
                    <a:pt x="483" y="331"/>
                  </a:cubicBezTo>
                  <a:cubicBezTo>
                    <a:pt x="368" y="425"/>
                    <a:pt x="242" y="510"/>
                    <a:pt x="137" y="615"/>
                  </a:cubicBezTo>
                  <a:cubicBezTo>
                    <a:pt x="0" y="762"/>
                    <a:pt x="0" y="993"/>
                    <a:pt x="137" y="1129"/>
                  </a:cubicBezTo>
                  <a:cubicBezTo>
                    <a:pt x="205" y="1203"/>
                    <a:pt x="300" y="1240"/>
                    <a:pt x="394" y="1240"/>
                  </a:cubicBezTo>
                  <a:cubicBezTo>
                    <a:pt x="489" y="1240"/>
                    <a:pt x="583" y="1203"/>
                    <a:pt x="651" y="1129"/>
                  </a:cubicBezTo>
                  <a:cubicBezTo>
                    <a:pt x="756" y="1024"/>
                    <a:pt x="798" y="1003"/>
                    <a:pt x="914" y="919"/>
                  </a:cubicBezTo>
                  <a:cubicBezTo>
                    <a:pt x="1040" y="825"/>
                    <a:pt x="1155" y="741"/>
                    <a:pt x="1250" y="625"/>
                  </a:cubicBezTo>
                  <a:cubicBezTo>
                    <a:pt x="1376" y="467"/>
                    <a:pt x="1397" y="257"/>
                    <a:pt x="1250" y="110"/>
                  </a:cubicBezTo>
                  <a:cubicBezTo>
                    <a:pt x="1185" y="40"/>
                    <a:pt x="1083" y="0"/>
                    <a:pt x="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61" name="Google Shape;761;p37"/>
            <p:cNvSpPr/>
            <p:nvPr/>
          </p:nvSpPr>
          <p:spPr>
            <a:xfrm>
              <a:off x="1609900" y="402700"/>
              <a:ext cx="44200" cy="29800"/>
            </a:xfrm>
            <a:custGeom>
              <a:avLst/>
              <a:gdLst/>
              <a:ahLst/>
              <a:cxnLst/>
              <a:rect l="l" t="t" r="r" b="b"/>
              <a:pathLst>
                <a:path w="1768" h="1192" extrusionOk="0">
                  <a:moveTo>
                    <a:pt x="342" y="1"/>
                  </a:moveTo>
                  <a:cubicBezTo>
                    <a:pt x="159" y="1"/>
                    <a:pt x="0" y="185"/>
                    <a:pt x="0" y="369"/>
                  </a:cubicBezTo>
                  <a:cubicBezTo>
                    <a:pt x="0" y="579"/>
                    <a:pt x="168" y="715"/>
                    <a:pt x="357" y="726"/>
                  </a:cubicBezTo>
                  <a:cubicBezTo>
                    <a:pt x="304" y="726"/>
                    <a:pt x="409" y="768"/>
                    <a:pt x="420" y="778"/>
                  </a:cubicBezTo>
                  <a:cubicBezTo>
                    <a:pt x="483" y="810"/>
                    <a:pt x="535" y="841"/>
                    <a:pt x="598" y="883"/>
                  </a:cubicBezTo>
                  <a:cubicBezTo>
                    <a:pt x="745" y="967"/>
                    <a:pt x="892" y="1062"/>
                    <a:pt x="1050" y="1146"/>
                  </a:cubicBezTo>
                  <a:cubicBezTo>
                    <a:pt x="1110" y="1178"/>
                    <a:pt x="1168" y="1192"/>
                    <a:pt x="1224" y="1192"/>
                  </a:cubicBezTo>
                  <a:cubicBezTo>
                    <a:pt x="1550" y="1192"/>
                    <a:pt x="1768" y="704"/>
                    <a:pt x="1417" y="516"/>
                  </a:cubicBezTo>
                  <a:cubicBezTo>
                    <a:pt x="1239" y="411"/>
                    <a:pt x="1060" y="316"/>
                    <a:pt x="892" y="211"/>
                  </a:cubicBezTo>
                  <a:cubicBezTo>
                    <a:pt x="724" y="106"/>
                    <a:pt x="567" y="22"/>
                    <a:pt x="357" y="1"/>
                  </a:cubicBezTo>
                  <a:cubicBezTo>
                    <a:pt x="352" y="1"/>
                    <a:pt x="347" y="1"/>
                    <a:pt x="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62" name="Google Shape;762;p37"/>
            <p:cNvSpPr/>
            <p:nvPr/>
          </p:nvSpPr>
          <p:spPr>
            <a:xfrm>
              <a:off x="1618300" y="299250"/>
              <a:ext cx="45950" cy="20750"/>
            </a:xfrm>
            <a:custGeom>
              <a:avLst/>
              <a:gdLst/>
              <a:ahLst/>
              <a:cxnLst/>
              <a:rect l="l" t="t" r="r" b="b"/>
              <a:pathLst>
                <a:path w="1838" h="830" extrusionOk="0">
                  <a:moveTo>
                    <a:pt x="1122" y="1"/>
                  </a:moveTo>
                  <a:cubicBezTo>
                    <a:pt x="847" y="1"/>
                    <a:pt x="572" y="13"/>
                    <a:pt x="315" y="117"/>
                  </a:cubicBezTo>
                  <a:cubicBezTo>
                    <a:pt x="126" y="191"/>
                    <a:pt x="0" y="359"/>
                    <a:pt x="52" y="558"/>
                  </a:cubicBezTo>
                  <a:cubicBezTo>
                    <a:pt x="96" y="705"/>
                    <a:pt x="244" y="830"/>
                    <a:pt x="400" y="830"/>
                  </a:cubicBezTo>
                  <a:cubicBezTo>
                    <a:pt x="435" y="830"/>
                    <a:pt x="470" y="824"/>
                    <a:pt x="504" y="810"/>
                  </a:cubicBezTo>
                  <a:cubicBezTo>
                    <a:pt x="683" y="744"/>
                    <a:pt x="867" y="728"/>
                    <a:pt x="1052" y="728"/>
                  </a:cubicBezTo>
                  <a:cubicBezTo>
                    <a:pt x="1160" y="728"/>
                    <a:pt x="1268" y="733"/>
                    <a:pt x="1375" y="737"/>
                  </a:cubicBezTo>
                  <a:cubicBezTo>
                    <a:pt x="1837" y="737"/>
                    <a:pt x="1837" y="12"/>
                    <a:pt x="1375" y="2"/>
                  </a:cubicBezTo>
                  <a:cubicBezTo>
                    <a:pt x="1291" y="2"/>
                    <a:pt x="1206" y="1"/>
                    <a:pt x="1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63" name="Google Shape;763;p37"/>
            <p:cNvSpPr/>
            <p:nvPr/>
          </p:nvSpPr>
          <p:spPr>
            <a:xfrm>
              <a:off x="1524825" y="288725"/>
              <a:ext cx="22350" cy="39750"/>
            </a:xfrm>
            <a:custGeom>
              <a:avLst/>
              <a:gdLst/>
              <a:ahLst/>
              <a:cxnLst/>
              <a:rect l="l" t="t" r="r" b="b"/>
              <a:pathLst>
                <a:path w="894" h="1590" extrusionOk="0">
                  <a:moveTo>
                    <a:pt x="375" y="1"/>
                  </a:moveTo>
                  <a:cubicBezTo>
                    <a:pt x="344" y="1"/>
                    <a:pt x="313" y="5"/>
                    <a:pt x="284" y="13"/>
                  </a:cubicBezTo>
                  <a:cubicBezTo>
                    <a:pt x="85" y="66"/>
                    <a:pt x="1" y="265"/>
                    <a:pt x="32" y="465"/>
                  </a:cubicBezTo>
                  <a:cubicBezTo>
                    <a:pt x="74" y="748"/>
                    <a:pt x="64" y="1053"/>
                    <a:pt x="127" y="1326"/>
                  </a:cubicBezTo>
                  <a:cubicBezTo>
                    <a:pt x="169" y="1510"/>
                    <a:pt x="305" y="1589"/>
                    <a:pt x="448" y="1589"/>
                  </a:cubicBezTo>
                  <a:cubicBezTo>
                    <a:pt x="664" y="1589"/>
                    <a:pt x="893" y="1409"/>
                    <a:pt x="830" y="1137"/>
                  </a:cubicBezTo>
                  <a:cubicBezTo>
                    <a:pt x="809" y="1021"/>
                    <a:pt x="809" y="885"/>
                    <a:pt x="799" y="769"/>
                  </a:cubicBezTo>
                  <a:lnTo>
                    <a:pt x="736" y="265"/>
                  </a:lnTo>
                  <a:cubicBezTo>
                    <a:pt x="709" y="107"/>
                    <a:pt x="536" y="1"/>
                    <a:pt x="3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64" name="Google Shape;764;p37"/>
            <p:cNvSpPr/>
            <p:nvPr/>
          </p:nvSpPr>
          <p:spPr>
            <a:xfrm>
              <a:off x="1555300" y="272025"/>
              <a:ext cx="35725" cy="27100"/>
            </a:xfrm>
            <a:custGeom>
              <a:avLst/>
              <a:gdLst/>
              <a:ahLst/>
              <a:cxnLst/>
              <a:rect l="l" t="t" r="r" b="b"/>
              <a:pathLst>
                <a:path w="1429" h="1084" extrusionOk="0">
                  <a:moveTo>
                    <a:pt x="984" y="0"/>
                  </a:moveTo>
                  <a:cubicBezTo>
                    <a:pt x="925" y="0"/>
                    <a:pt x="867" y="16"/>
                    <a:pt x="819" y="51"/>
                  </a:cubicBezTo>
                  <a:cubicBezTo>
                    <a:pt x="640" y="198"/>
                    <a:pt x="420" y="282"/>
                    <a:pt x="231" y="408"/>
                  </a:cubicBezTo>
                  <a:cubicBezTo>
                    <a:pt x="63" y="513"/>
                    <a:pt x="0" y="723"/>
                    <a:pt x="94" y="902"/>
                  </a:cubicBezTo>
                  <a:cubicBezTo>
                    <a:pt x="157" y="1014"/>
                    <a:pt x="286" y="1084"/>
                    <a:pt x="414" y="1084"/>
                  </a:cubicBezTo>
                  <a:cubicBezTo>
                    <a:pt x="478" y="1084"/>
                    <a:pt x="542" y="1066"/>
                    <a:pt x="598" y="1028"/>
                  </a:cubicBezTo>
                  <a:cubicBezTo>
                    <a:pt x="787" y="912"/>
                    <a:pt x="1008" y="818"/>
                    <a:pt x="1186" y="681"/>
                  </a:cubicBezTo>
                  <a:cubicBezTo>
                    <a:pt x="1344" y="566"/>
                    <a:pt x="1428" y="366"/>
                    <a:pt x="1312" y="188"/>
                  </a:cubicBezTo>
                  <a:cubicBezTo>
                    <a:pt x="1254" y="79"/>
                    <a:pt x="1116" y="0"/>
                    <a:pt x="9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65" name="Google Shape;765;p37"/>
            <p:cNvSpPr/>
            <p:nvPr/>
          </p:nvSpPr>
          <p:spPr>
            <a:xfrm>
              <a:off x="1652675" y="329700"/>
              <a:ext cx="32550" cy="42675"/>
            </a:xfrm>
            <a:custGeom>
              <a:avLst/>
              <a:gdLst/>
              <a:ahLst/>
              <a:cxnLst/>
              <a:rect l="l" t="t" r="r" b="b"/>
              <a:pathLst>
                <a:path w="1302" h="1707" extrusionOk="0">
                  <a:moveTo>
                    <a:pt x="393" y="0"/>
                  </a:moveTo>
                  <a:cubicBezTo>
                    <a:pt x="326" y="0"/>
                    <a:pt x="261" y="15"/>
                    <a:pt x="210" y="44"/>
                  </a:cubicBezTo>
                  <a:cubicBezTo>
                    <a:pt x="21" y="159"/>
                    <a:pt x="0" y="359"/>
                    <a:pt x="74" y="548"/>
                  </a:cubicBezTo>
                  <a:cubicBezTo>
                    <a:pt x="210" y="852"/>
                    <a:pt x="420" y="1125"/>
                    <a:pt x="515" y="1451"/>
                  </a:cubicBezTo>
                  <a:cubicBezTo>
                    <a:pt x="569" y="1629"/>
                    <a:pt x="711" y="1706"/>
                    <a:pt x="855" y="1706"/>
                  </a:cubicBezTo>
                  <a:cubicBezTo>
                    <a:pt x="1076" y="1706"/>
                    <a:pt x="1301" y="1525"/>
                    <a:pt x="1218" y="1251"/>
                  </a:cubicBezTo>
                  <a:cubicBezTo>
                    <a:pt x="1103" y="863"/>
                    <a:pt x="861" y="548"/>
                    <a:pt x="704" y="180"/>
                  </a:cubicBezTo>
                  <a:cubicBezTo>
                    <a:pt x="656" y="56"/>
                    <a:pt x="521" y="0"/>
                    <a:pt x="39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66" name="Google Shape;766;p37"/>
            <p:cNvSpPr/>
            <p:nvPr/>
          </p:nvSpPr>
          <p:spPr>
            <a:xfrm>
              <a:off x="1649625" y="379450"/>
              <a:ext cx="28450" cy="37875"/>
            </a:xfrm>
            <a:custGeom>
              <a:avLst/>
              <a:gdLst/>
              <a:ahLst/>
              <a:cxnLst/>
              <a:rect l="l" t="t" r="r" b="b"/>
              <a:pathLst>
                <a:path w="1138" h="1515" extrusionOk="0">
                  <a:moveTo>
                    <a:pt x="436" y="0"/>
                  </a:moveTo>
                  <a:cubicBezTo>
                    <a:pt x="223" y="0"/>
                    <a:pt x="1" y="177"/>
                    <a:pt x="70" y="448"/>
                  </a:cubicBezTo>
                  <a:cubicBezTo>
                    <a:pt x="133" y="731"/>
                    <a:pt x="301" y="973"/>
                    <a:pt x="374" y="1257"/>
                  </a:cubicBezTo>
                  <a:cubicBezTo>
                    <a:pt x="421" y="1436"/>
                    <a:pt x="558" y="1515"/>
                    <a:pt x="700" y="1515"/>
                  </a:cubicBezTo>
                  <a:cubicBezTo>
                    <a:pt x="914" y="1515"/>
                    <a:pt x="1137" y="1336"/>
                    <a:pt x="1067" y="1057"/>
                  </a:cubicBezTo>
                  <a:cubicBezTo>
                    <a:pt x="1004" y="784"/>
                    <a:pt x="836" y="532"/>
                    <a:pt x="763" y="259"/>
                  </a:cubicBezTo>
                  <a:cubicBezTo>
                    <a:pt x="717" y="79"/>
                    <a:pt x="578" y="0"/>
                    <a:pt x="4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67" name="Google Shape;767;p37"/>
            <p:cNvSpPr/>
            <p:nvPr/>
          </p:nvSpPr>
          <p:spPr>
            <a:xfrm>
              <a:off x="1612525" y="268825"/>
              <a:ext cx="46000" cy="23050"/>
            </a:xfrm>
            <a:custGeom>
              <a:avLst/>
              <a:gdLst/>
              <a:ahLst/>
              <a:cxnLst/>
              <a:rect l="l" t="t" r="r" b="b"/>
              <a:pathLst>
                <a:path w="1840" h="922" extrusionOk="0">
                  <a:moveTo>
                    <a:pt x="351" y="1"/>
                  </a:moveTo>
                  <a:cubicBezTo>
                    <a:pt x="159" y="1"/>
                    <a:pt x="0" y="184"/>
                    <a:pt x="0" y="368"/>
                  </a:cubicBezTo>
                  <a:cubicBezTo>
                    <a:pt x="0" y="578"/>
                    <a:pt x="168" y="715"/>
                    <a:pt x="367" y="725"/>
                  </a:cubicBezTo>
                  <a:cubicBezTo>
                    <a:pt x="661" y="746"/>
                    <a:pt x="955" y="820"/>
                    <a:pt x="1239" y="904"/>
                  </a:cubicBezTo>
                  <a:cubicBezTo>
                    <a:pt x="1279" y="916"/>
                    <a:pt x="1317" y="922"/>
                    <a:pt x="1353" y="922"/>
                  </a:cubicBezTo>
                  <a:cubicBezTo>
                    <a:pt x="1719" y="922"/>
                    <a:pt x="1839" y="335"/>
                    <a:pt x="1428" y="211"/>
                  </a:cubicBezTo>
                  <a:cubicBezTo>
                    <a:pt x="1081" y="106"/>
                    <a:pt x="724" y="32"/>
                    <a:pt x="367" y="1"/>
                  </a:cubicBezTo>
                  <a:cubicBezTo>
                    <a:pt x="362" y="1"/>
                    <a:pt x="356" y="1"/>
                    <a:pt x="3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sp>
          <p:nvSpPr>
            <p:cNvPr id="768" name="Google Shape;768;p37"/>
            <p:cNvSpPr/>
            <p:nvPr/>
          </p:nvSpPr>
          <p:spPr>
            <a:xfrm>
              <a:off x="1663450" y="281625"/>
              <a:ext cx="26425" cy="48800"/>
            </a:xfrm>
            <a:custGeom>
              <a:avLst/>
              <a:gdLst/>
              <a:ahLst/>
              <a:cxnLst/>
              <a:rect l="l" t="t" r="r" b="b"/>
              <a:pathLst>
                <a:path w="1057" h="1952" extrusionOk="0">
                  <a:moveTo>
                    <a:pt x="400" y="1"/>
                  </a:moveTo>
                  <a:cubicBezTo>
                    <a:pt x="332" y="1"/>
                    <a:pt x="265" y="16"/>
                    <a:pt x="210" y="45"/>
                  </a:cubicBezTo>
                  <a:cubicBezTo>
                    <a:pt x="21" y="150"/>
                    <a:pt x="0" y="360"/>
                    <a:pt x="84" y="539"/>
                  </a:cubicBezTo>
                  <a:cubicBezTo>
                    <a:pt x="136" y="686"/>
                    <a:pt x="136" y="906"/>
                    <a:pt x="168" y="1053"/>
                  </a:cubicBezTo>
                  <a:cubicBezTo>
                    <a:pt x="199" y="1263"/>
                    <a:pt x="231" y="1484"/>
                    <a:pt x="283" y="1694"/>
                  </a:cubicBezTo>
                  <a:cubicBezTo>
                    <a:pt x="330" y="1874"/>
                    <a:pt x="469" y="1952"/>
                    <a:pt x="612" y="1952"/>
                  </a:cubicBezTo>
                  <a:cubicBezTo>
                    <a:pt x="829" y="1952"/>
                    <a:pt x="1057" y="1773"/>
                    <a:pt x="987" y="1494"/>
                  </a:cubicBezTo>
                  <a:cubicBezTo>
                    <a:pt x="882" y="1064"/>
                    <a:pt x="882" y="581"/>
                    <a:pt x="703" y="171"/>
                  </a:cubicBezTo>
                  <a:cubicBezTo>
                    <a:pt x="656" y="55"/>
                    <a:pt x="527" y="1"/>
                    <a:pt x="40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dirty="0"/>
            </a:p>
          </p:txBody>
        </p:sp>
      </p:grpSp>
      <p:sp>
        <p:nvSpPr>
          <p:cNvPr id="769" name="Google Shape;769;p37"/>
          <p:cNvSpPr/>
          <p:nvPr/>
        </p:nvSpPr>
        <p:spPr>
          <a:xfrm rot="4500016">
            <a:off x="-380909" y="2198511"/>
            <a:ext cx="1054799" cy="864251"/>
          </a:xfrm>
          <a:custGeom>
            <a:avLst/>
            <a:gdLst/>
            <a:ahLst/>
            <a:cxnLst/>
            <a:rect l="l" t="t" r="r" b="b"/>
            <a:pathLst>
              <a:path w="7205" h="5903" extrusionOk="0">
                <a:moveTo>
                  <a:pt x="4491" y="0"/>
                </a:moveTo>
                <a:cubicBezTo>
                  <a:pt x="4028" y="0"/>
                  <a:pt x="3725" y="755"/>
                  <a:pt x="3655" y="1130"/>
                </a:cubicBezTo>
                <a:cubicBezTo>
                  <a:pt x="3571" y="1634"/>
                  <a:pt x="3550" y="2117"/>
                  <a:pt x="3560" y="2611"/>
                </a:cubicBezTo>
                <a:cubicBezTo>
                  <a:pt x="3392" y="2201"/>
                  <a:pt x="3224" y="1802"/>
                  <a:pt x="3046" y="1403"/>
                </a:cubicBezTo>
                <a:cubicBezTo>
                  <a:pt x="2869" y="1005"/>
                  <a:pt x="2528" y="436"/>
                  <a:pt x="2048" y="436"/>
                </a:cubicBezTo>
                <a:cubicBezTo>
                  <a:pt x="1958" y="436"/>
                  <a:pt x="1864" y="456"/>
                  <a:pt x="1765" y="500"/>
                </a:cubicBezTo>
                <a:cubicBezTo>
                  <a:pt x="1156" y="773"/>
                  <a:pt x="1250" y="1508"/>
                  <a:pt x="1513" y="2002"/>
                </a:cubicBezTo>
                <a:cubicBezTo>
                  <a:pt x="1691" y="2317"/>
                  <a:pt x="1912" y="2611"/>
                  <a:pt x="2174" y="2884"/>
                </a:cubicBezTo>
                <a:cubicBezTo>
                  <a:pt x="1922" y="2737"/>
                  <a:pt x="1670" y="2611"/>
                  <a:pt x="1418" y="2485"/>
                </a:cubicBezTo>
                <a:cubicBezTo>
                  <a:pt x="1223" y="2390"/>
                  <a:pt x="837" y="2249"/>
                  <a:pt x="517" y="2249"/>
                </a:cubicBezTo>
                <a:cubicBezTo>
                  <a:pt x="233" y="2249"/>
                  <a:pt x="1" y="2361"/>
                  <a:pt x="1" y="2716"/>
                </a:cubicBezTo>
                <a:cubicBezTo>
                  <a:pt x="1" y="3314"/>
                  <a:pt x="977" y="3734"/>
                  <a:pt x="1418" y="3934"/>
                </a:cubicBezTo>
                <a:cubicBezTo>
                  <a:pt x="1786" y="4091"/>
                  <a:pt x="2132" y="4207"/>
                  <a:pt x="2479" y="4270"/>
                </a:cubicBezTo>
                <a:cubicBezTo>
                  <a:pt x="1912" y="4564"/>
                  <a:pt x="1313" y="5005"/>
                  <a:pt x="1849" y="5415"/>
                </a:cubicBezTo>
                <a:cubicBezTo>
                  <a:pt x="1991" y="5520"/>
                  <a:pt x="2138" y="5568"/>
                  <a:pt x="2284" y="5568"/>
                </a:cubicBezTo>
                <a:cubicBezTo>
                  <a:pt x="2471" y="5568"/>
                  <a:pt x="2655" y="5488"/>
                  <a:pt x="2815" y="5352"/>
                </a:cubicBezTo>
                <a:cubicBezTo>
                  <a:pt x="2993" y="5194"/>
                  <a:pt x="3140" y="5015"/>
                  <a:pt x="3277" y="4826"/>
                </a:cubicBezTo>
                <a:cubicBezTo>
                  <a:pt x="3371" y="4700"/>
                  <a:pt x="3434" y="4532"/>
                  <a:pt x="3529" y="4385"/>
                </a:cubicBezTo>
                <a:cubicBezTo>
                  <a:pt x="3686" y="4637"/>
                  <a:pt x="3875" y="4868"/>
                  <a:pt x="4033" y="5110"/>
                </a:cubicBezTo>
                <a:cubicBezTo>
                  <a:pt x="4180" y="5320"/>
                  <a:pt x="4327" y="5520"/>
                  <a:pt x="4526" y="5677"/>
                </a:cubicBezTo>
                <a:cubicBezTo>
                  <a:pt x="4675" y="5792"/>
                  <a:pt x="4871" y="5902"/>
                  <a:pt x="5062" y="5902"/>
                </a:cubicBezTo>
                <a:cubicBezTo>
                  <a:pt x="5168" y="5902"/>
                  <a:pt x="5273" y="5868"/>
                  <a:pt x="5366" y="5782"/>
                </a:cubicBezTo>
                <a:cubicBezTo>
                  <a:pt x="5671" y="5509"/>
                  <a:pt x="5461" y="5089"/>
                  <a:pt x="5251" y="4826"/>
                </a:cubicBezTo>
                <a:cubicBezTo>
                  <a:pt x="5093" y="4627"/>
                  <a:pt x="4894" y="4385"/>
                  <a:pt x="4663" y="4186"/>
                </a:cubicBezTo>
                <a:cubicBezTo>
                  <a:pt x="5209" y="4144"/>
                  <a:pt x="5755" y="4018"/>
                  <a:pt x="6227" y="3745"/>
                </a:cubicBezTo>
                <a:cubicBezTo>
                  <a:pt x="6595" y="3524"/>
                  <a:pt x="7204" y="3073"/>
                  <a:pt x="7025" y="2579"/>
                </a:cubicBezTo>
                <a:cubicBezTo>
                  <a:pt x="6910" y="2259"/>
                  <a:pt x="6683" y="2133"/>
                  <a:pt x="6398" y="2133"/>
                </a:cubicBezTo>
                <a:cubicBezTo>
                  <a:pt x="5984" y="2133"/>
                  <a:pt x="5448" y="2399"/>
                  <a:pt x="4957" y="2716"/>
                </a:cubicBezTo>
                <a:cubicBezTo>
                  <a:pt x="5083" y="2453"/>
                  <a:pt x="5177" y="2180"/>
                  <a:pt x="5230" y="1907"/>
                </a:cubicBezTo>
                <a:cubicBezTo>
                  <a:pt x="5345" y="1361"/>
                  <a:pt x="5314" y="448"/>
                  <a:pt x="4789" y="101"/>
                </a:cubicBezTo>
                <a:cubicBezTo>
                  <a:pt x="4683" y="31"/>
                  <a:pt x="4584" y="0"/>
                  <a:pt x="449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dirty="0"/>
          </a:p>
        </p:txBody>
      </p:sp>
    </p:spTree>
    <p:extLst>
      <p:ext uri="{BB962C8B-B14F-4D97-AF65-F5344CB8AC3E}">
        <p14:creationId xmlns:p14="http://schemas.microsoft.com/office/powerpoint/2010/main" val="389242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HANKS &amp; CREDITS">
  <p:cSld name="THANKS &amp; CREDITS">
    <p:spTree>
      <p:nvGrpSpPr>
        <p:cNvPr id="1" name="Shape 271"/>
        <p:cNvGrpSpPr/>
        <p:nvPr/>
      </p:nvGrpSpPr>
      <p:grpSpPr>
        <a:xfrm>
          <a:off x="0" y="0"/>
          <a:ext cx="0" cy="0"/>
          <a:chOff x="0" y="0"/>
          <a:chExt cx="0" cy="0"/>
        </a:xfrm>
      </p:grpSpPr>
      <p:grpSp>
        <p:nvGrpSpPr>
          <p:cNvPr id="272" name="Google Shape;272;p17"/>
          <p:cNvGrpSpPr/>
          <p:nvPr/>
        </p:nvGrpSpPr>
        <p:grpSpPr>
          <a:xfrm>
            <a:off x="-16603" y="413700"/>
            <a:ext cx="12241067" cy="6051067"/>
            <a:chOff x="-12452" y="310275"/>
            <a:chExt cx="9180800" cy="4538300"/>
          </a:xfrm>
        </p:grpSpPr>
        <p:cxnSp>
          <p:nvCxnSpPr>
            <p:cNvPr id="273" name="Google Shape;273;p17"/>
            <p:cNvCxnSpPr/>
            <p:nvPr/>
          </p:nvCxnSpPr>
          <p:spPr>
            <a:xfrm>
              <a:off x="-552" y="402343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74" name="Google Shape;274;p17"/>
            <p:cNvCxnSpPr/>
            <p:nvPr/>
          </p:nvCxnSpPr>
          <p:spPr>
            <a:xfrm>
              <a:off x="-12452" y="310275"/>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75" name="Google Shape;275;p17"/>
            <p:cNvCxnSpPr/>
            <p:nvPr/>
          </p:nvCxnSpPr>
          <p:spPr>
            <a:xfrm>
              <a:off x="-552" y="722848"/>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76" name="Google Shape;276;p17"/>
            <p:cNvCxnSpPr/>
            <p:nvPr/>
          </p:nvCxnSpPr>
          <p:spPr>
            <a:xfrm>
              <a:off x="-552" y="1135420"/>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77" name="Google Shape;277;p17"/>
            <p:cNvCxnSpPr/>
            <p:nvPr/>
          </p:nvCxnSpPr>
          <p:spPr>
            <a:xfrm>
              <a:off x="-552" y="1547993"/>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78" name="Google Shape;278;p17"/>
            <p:cNvCxnSpPr/>
            <p:nvPr/>
          </p:nvCxnSpPr>
          <p:spPr>
            <a:xfrm>
              <a:off x="-552" y="1960566"/>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79" name="Google Shape;279;p17"/>
            <p:cNvCxnSpPr/>
            <p:nvPr/>
          </p:nvCxnSpPr>
          <p:spPr>
            <a:xfrm>
              <a:off x="-552" y="2373139"/>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80" name="Google Shape;280;p17"/>
            <p:cNvCxnSpPr/>
            <p:nvPr/>
          </p:nvCxnSpPr>
          <p:spPr>
            <a:xfrm>
              <a:off x="-552" y="2785711"/>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81" name="Google Shape;281;p17"/>
            <p:cNvCxnSpPr/>
            <p:nvPr/>
          </p:nvCxnSpPr>
          <p:spPr>
            <a:xfrm>
              <a:off x="-552" y="3198284"/>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82" name="Google Shape;282;p17"/>
            <p:cNvCxnSpPr/>
            <p:nvPr/>
          </p:nvCxnSpPr>
          <p:spPr>
            <a:xfrm>
              <a:off x="-552" y="3610857"/>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83" name="Google Shape;283;p17"/>
            <p:cNvCxnSpPr/>
            <p:nvPr/>
          </p:nvCxnSpPr>
          <p:spPr>
            <a:xfrm>
              <a:off x="-552" y="4436002"/>
              <a:ext cx="9168900" cy="0"/>
            </a:xfrm>
            <a:prstGeom prst="straightConnector1">
              <a:avLst/>
            </a:prstGeom>
            <a:noFill/>
            <a:ln w="9525" cap="flat" cmpd="sng">
              <a:solidFill>
                <a:schemeClr val="lt2"/>
              </a:solidFill>
              <a:prstDash val="solid"/>
              <a:round/>
              <a:headEnd type="none" w="med" len="med"/>
              <a:tailEnd type="none" w="med" len="med"/>
            </a:ln>
          </p:spPr>
        </p:cxnSp>
        <p:cxnSp>
          <p:nvCxnSpPr>
            <p:cNvPr id="284" name="Google Shape;284;p17"/>
            <p:cNvCxnSpPr/>
            <p:nvPr/>
          </p:nvCxnSpPr>
          <p:spPr>
            <a:xfrm>
              <a:off x="-552" y="4848575"/>
              <a:ext cx="9168900" cy="0"/>
            </a:xfrm>
            <a:prstGeom prst="straightConnector1">
              <a:avLst/>
            </a:prstGeom>
            <a:noFill/>
            <a:ln w="9525" cap="flat" cmpd="sng">
              <a:solidFill>
                <a:schemeClr val="lt2"/>
              </a:solidFill>
              <a:prstDash val="solid"/>
              <a:round/>
              <a:headEnd type="none" w="med" len="med"/>
              <a:tailEnd type="none" w="med" len="med"/>
            </a:ln>
          </p:spPr>
        </p:cxnSp>
      </p:grpSp>
      <p:sp>
        <p:nvSpPr>
          <p:cNvPr id="285" name="Google Shape;285;p17"/>
          <p:cNvSpPr txBox="1">
            <a:spLocks noGrp="1"/>
          </p:cNvSpPr>
          <p:nvPr>
            <p:ph type="ctrTitle"/>
          </p:nvPr>
        </p:nvSpPr>
        <p:spPr>
          <a:xfrm>
            <a:off x="1252700" y="1197133"/>
            <a:ext cx="6835200" cy="9772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Permanent Marker"/>
              <a:buNone/>
              <a:defRPr sz="4800">
                <a:latin typeface="Permanent Marker"/>
                <a:ea typeface="Permanent Marker"/>
                <a:cs typeface="Permanent Marker"/>
                <a:sym typeface="Permanent Marker"/>
              </a:defRPr>
            </a:lvl1pPr>
            <a:lvl2pPr lvl="1" rtl="0">
              <a:spcBef>
                <a:spcPts val="0"/>
              </a:spcBef>
              <a:spcAft>
                <a:spcPts val="0"/>
              </a:spcAft>
              <a:buSzPts val="3000"/>
              <a:buFont typeface="Permanent Marker"/>
              <a:buNone/>
              <a:defRPr sz="4000">
                <a:latin typeface="Permanent Marker"/>
                <a:ea typeface="Permanent Marker"/>
                <a:cs typeface="Permanent Marker"/>
                <a:sym typeface="Permanent Marker"/>
              </a:defRPr>
            </a:lvl2pPr>
            <a:lvl3pPr lvl="2" rtl="0">
              <a:spcBef>
                <a:spcPts val="0"/>
              </a:spcBef>
              <a:spcAft>
                <a:spcPts val="0"/>
              </a:spcAft>
              <a:buSzPts val="3000"/>
              <a:buFont typeface="Permanent Marker"/>
              <a:buNone/>
              <a:defRPr sz="4000">
                <a:latin typeface="Permanent Marker"/>
                <a:ea typeface="Permanent Marker"/>
                <a:cs typeface="Permanent Marker"/>
                <a:sym typeface="Permanent Marker"/>
              </a:defRPr>
            </a:lvl3pPr>
            <a:lvl4pPr lvl="3" rtl="0">
              <a:spcBef>
                <a:spcPts val="0"/>
              </a:spcBef>
              <a:spcAft>
                <a:spcPts val="0"/>
              </a:spcAft>
              <a:buSzPts val="3000"/>
              <a:buFont typeface="Permanent Marker"/>
              <a:buNone/>
              <a:defRPr sz="4000">
                <a:latin typeface="Permanent Marker"/>
                <a:ea typeface="Permanent Marker"/>
                <a:cs typeface="Permanent Marker"/>
                <a:sym typeface="Permanent Marker"/>
              </a:defRPr>
            </a:lvl4pPr>
            <a:lvl5pPr lvl="4" rtl="0">
              <a:spcBef>
                <a:spcPts val="0"/>
              </a:spcBef>
              <a:spcAft>
                <a:spcPts val="0"/>
              </a:spcAft>
              <a:buSzPts val="3000"/>
              <a:buFont typeface="Permanent Marker"/>
              <a:buNone/>
              <a:defRPr sz="4000">
                <a:latin typeface="Permanent Marker"/>
                <a:ea typeface="Permanent Marker"/>
                <a:cs typeface="Permanent Marker"/>
                <a:sym typeface="Permanent Marker"/>
              </a:defRPr>
            </a:lvl5pPr>
            <a:lvl6pPr lvl="5" rtl="0">
              <a:spcBef>
                <a:spcPts val="0"/>
              </a:spcBef>
              <a:spcAft>
                <a:spcPts val="0"/>
              </a:spcAft>
              <a:buSzPts val="3000"/>
              <a:buFont typeface="Permanent Marker"/>
              <a:buNone/>
              <a:defRPr sz="4000">
                <a:latin typeface="Permanent Marker"/>
                <a:ea typeface="Permanent Marker"/>
                <a:cs typeface="Permanent Marker"/>
                <a:sym typeface="Permanent Marker"/>
              </a:defRPr>
            </a:lvl6pPr>
            <a:lvl7pPr lvl="6" rtl="0">
              <a:spcBef>
                <a:spcPts val="0"/>
              </a:spcBef>
              <a:spcAft>
                <a:spcPts val="0"/>
              </a:spcAft>
              <a:buSzPts val="3000"/>
              <a:buFont typeface="Permanent Marker"/>
              <a:buNone/>
              <a:defRPr sz="4000">
                <a:latin typeface="Permanent Marker"/>
                <a:ea typeface="Permanent Marker"/>
                <a:cs typeface="Permanent Marker"/>
                <a:sym typeface="Permanent Marker"/>
              </a:defRPr>
            </a:lvl7pPr>
            <a:lvl8pPr lvl="7" rtl="0">
              <a:spcBef>
                <a:spcPts val="0"/>
              </a:spcBef>
              <a:spcAft>
                <a:spcPts val="0"/>
              </a:spcAft>
              <a:buSzPts val="3000"/>
              <a:buFont typeface="Permanent Marker"/>
              <a:buNone/>
              <a:defRPr sz="4000">
                <a:latin typeface="Permanent Marker"/>
                <a:ea typeface="Permanent Marker"/>
                <a:cs typeface="Permanent Marker"/>
                <a:sym typeface="Permanent Marker"/>
              </a:defRPr>
            </a:lvl8pPr>
            <a:lvl9pPr lvl="8" rtl="0">
              <a:spcBef>
                <a:spcPts val="0"/>
              </a:spcBef>
              <a:spcAft>
                <a:spcPts val="0"/>
              </a:spcAft>
              <a:buSzPts val="3000"/>
              <a:buFont typeface="Permanent Marker"/>
              <a:buNone/>
              <a:defRPr sz="4000">
                <a:latin typeface="Permanent Marker"/>
                <a:ea typeface="Permanent Marker"/>
                <a:cs typeface="Permanent Marker"/>
                <a:sym typeface="Permanent Marker"/>
              </a:defRPr>
            </a:lvl9pPr>
          </a:lstStyle>
          <a:p>
            <a:endParaRPr/>
          </a:p>
        </p:txBody>
      </p:sp>
      <p:sp>
        <p:nvSpPr>
          <p:cNvPr id="286" name="Google Shape;286;p17"/>
          <p:cNvSpPr txBox="1">
            <a:spLocks noGrp="1"/>
          </p:cNvSpPr>
          <p:nvPr>
            <p:ph type="subTitle" idx="1"/>
          </p:nvPr>
        </p:nvSpPr>
        <p:spPr>
          <a:xfrm>
            <a:off x="1252700" y="2739400"/>
            <a:ext cx="3888000" cy="105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100"/>
              <a:buNone/>
              <a:defRPr/>
            </a:lvl1pPr>
            <a:lvl2pPr lvl="1" rtl="0">
              <a:lnSpc>
                <a:spcPct val="100000"/>
              </a:lnSpc>
              <a:spcBef>
                <a:spcPts val="0"/>
              </a:spcBef>
              <a:spcAft>
                <a:spcPts val="0"/>
              </a:spcAft>
              <a:buSzPts val="1100"/>
              <a:buNone/>
              <a:defRPr/>
            </a:lvl2pPr>
            <a:lvl3pPr lvl="2" rtl="0">
              <a:lnSpc>
                <a:spcPct val="100000"/>
              </a:lnSpc>
              <a:spcBef>
                <a:spcPts val="0"/>
              </a:spcBef>
              <a:spcAft>
                <a:spcPts val="0"/>
              </a:spcAft>
              <a:buSzPts val="1100"/>
              <a:buNone/>
              <a:defRPr/>
            </a:lvl3pPr>
            <a:lvl4pPr lvl="3" rtl="0">
              <a:lnSpc>
                <a:spcPct val="100000"/>
              </a:lnSpc>
              <a:spcBef>
                <a:spcPts val="0"/>
              </a:spcBef>
              <a:spcAft>
                <a:spcPts val="0"/>
              </a:spcAft>
              <a:buSzPts val="1100"/>
              <a:buNone/>
              <a:defRPr/>
            </a:lvl4pPr>
            <a:lvl5pPr lvl="4" rtl="0">
              <a:lnSpc>
                <a:spcPct val="100000"/>
              </a:lnSpc>
              <a:spcBef>
                <a:spcPts val="0"/>
              </a:spcBef>
              <a:spcAft>
                <a:spcPts val="0"/>
              </a:spcAft>
              <a:buSzPts val="1100"/>
              <a:buNone/>
              <a:defRPr/>
            </a:lvl5pPr>
            <a:lvl6pPr lvl="5" rtl="0">
              <a:lnSpc>
                <a:spcPct val="100000"/>
              </a:lnSpc>
              <a:spcBef>
                <a:spcPts val="0"/>
              </a:spcBef>
              <a:spcAft>
                <a:spcPts val="0"/>
              </a:spcAft>
              <a:buSzPts val="1100"/>
              <a:buNone/>
              <a:defRPr/>
            </a:lvl6pPr>
            <a:lvl7pPr lvl="6" rtl="0">
              <a:lnSpc>
                <a:spcPct val="100000"/>
              </a:lnSpc>
              <a:spcBef>
                <a:spcPts val="0"/>
              </a:spcBef>
              <a:spcAft>
                <a:spcPts val="0"/>
              </a:spcAft>
              <a:buSzPts val="1100"/>
              <a:buNone/>
              <a:defRPr/>
            </a:lvl7pPr>
            <a:lvl8pPr lvl="7" rtl="0">
              <a:lnSpc>
                <a:spcPct val="100000"/>
              </a:lnSpc>
              <a:spcBef>
                <a:spcPts val="0"/>
              </a:spcBef>
              <a:spcAft>
                <a:spcPts val="0"/>
              </a:spcAft>
              <a:buSzPts val="1100"/>
              <a:buNone/>
              <a:defRPr/>
            </a:lvl8pPr>
            <a:lvl9pPr lvl="8" rtl="0">
              <a:lnSpc>
                <a:spcPct val="100000"/>
              </a:lnSpc>
              <a:spcBef>
                <a:spcPts val="0"/>
              </a:spcBef>
              <a:spcAft>
                <a:spcPts val="0"/>
              </a:spcAft>
              <a:buSzPts val="1100"/>
              <a:buNone/>
              <a:defRPr/>
            </a:lvl9pPr>
          </a:lstStyle>
          <a:p>
            <a:endParaRPr/>
          </a:p>
        </p:txBody>
      </p:sp>
      <p:sp>
        <p:nvSpPr>
          <p:cNvPr id="287" name="Google Shape;287;p17"/>
          <p:cNvSpPr txBox="1"/>
          <p:nvPr/>
        </p:nvSpPr>
        <p:spPr>
          <a:xfrm>
            <a:off x="1252700" y="4710800"/>
            <a:ext cx="4138000" cy="13588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GB" sz="1065">
                <a:latin typeface="Comfortaa"/>
                <a:ea typeface="Comfortaa"/>
                <a:cs typeface="Comfortaa"/>
                <a:sym typeface="Comfortaa"/>
              </a:rPr>
              <a:t>CREDITS: This presentation template was created by </a:t>
            </a:r>
            <a:r>
              <a:rPr lang="en-GB" sz="1065" b="1">
                <a:uFill>
                  <a:noFill/>
                </a:uFill>
                <a:latin typeface="Comfortaa"/>
                <a:ea typeface="Comfortaa"/>
                <a:cs typeface="Comfortaa"/>
                <a:sym typeface="Comfortaa"/>
                <a:hlinkClick r:id="rId2"/>
              </a:rPr>
              <a:t>Slidesgo</a:t>
            </a:r>
            <a:r>
              <a:rPr lang="en-GB" sz="1065">
                <a:latin typeface="Comfortaa"/>
                <a:ea typeface="Comfortaa"/>
                <a:cs typeface="Comfortaa"/>
                <a:sym typeface="Comfortaa"/>
              </a:rPr>
              <a:t>, including icons by </a:t>
            </a:r>
            <a:r>
              <a:rPr lang="en-GB" sz="1065" b="1">
                <a:uFill>
                  <a:noFill/>
                </a:uFill>
                <a:latin typeface="Comfortaa"/>
                <a:ea typeface="Comfortaa"/>
                <a:cs typeface="Comfortaa"/>
                <a:sym typeface="Comfortaa"/>
                <a:hlinkClick r:id="rId3"/>
              </a:rPr>
              <a:t>Flatico</a:t>
            </a:r>
            <a:r>
              <a:rPr lang="en-GB" sz="1065">
                <a:uFill>
                  <a:noFill/>
                </a:uFill>
                <a:latin typeface="Comfortaa"/>
                <a:ea typeface="Comfortaa"/>
                <a:cs typeface="Comfortaa"/>
                <a:sym typeface="Comfortaa"/>
                <a:hlinkClick r:id="rId3"/>
              </a:rPr>
              <a:t>n</a:t>
            </a:r>
            <a:r>
              <a:rPr lang="en-GB" sz="1065">
                <a:latin typeface="Comfortaa"/>
                <a:ea typeface="Comfortaa"/>
                <a:cs typeface="Comfortaa"/>
                <a:sym typeface="Comfortaa"/>
              </a:rPr>
              <a:t>, and infographics &amp; images by </a:t>
            </a:r>
            <a:r>
              <a:rPr lang="en-GB" sz="1065" b="1">
                <a:uFill>
                  <a:noFill/>
                </a:uFill>
                <a:latin typeface="Comfortaa"/>
                <a:ea typeface="Comfortaa"/>
                <a:cs typeface="Comfortaa"/>
                <a:sym typeface="Comfortaa"/>
                <a:hlinkClick r:id="rId4"/>
              </a:rPr>
              <a:t>Freepik</a:t>
            </a:r>
            <a:r>
              <a:rPr lang="en-GB" sz="1065">
                <a:latin typeface="Comfortaa"/>
                <a:ea typeface="Comfortaa"/>
                <a:cs typeface="Comfortaa"/>
                <a:sym typeface="Comfortaa"/>
              </a:rPr>
              <a:t>. </a:t>
            </a:r>
            <a:endParaRPr sz="1065">
              <a:latin typeface="Comfortaa"/>
              <a:ea typeface="Comfortaa"/>
              <a:cs typeface="Comfortaa"/>
              <a:sym typeface="Comfortaa"/>
            </a:endParaRPr>
          </a:p>
          <a:p>
            <a:pPr marL="0" lvl="0" indent="0" algn="l" rtl="0">
              <a:spcBef>
                <a:spcPts val="400"/>
              </a:spcBef>
              <a:spcAft>
                <a:spcPts val="0"/>
              </a:spcAft>
              <a:buNone/>
            </a:pPr>
            <a:endParaRPr sz="1065">
              <a:latin typeface="Comfortaa"/>
              <a:ea typeface="Comfortaa"/>
              <a:cs typeface="Comfortaa"/>
              <a:sym typeface="Comfortaa"/>
            </a:endParaRPr>
          </a:p>
        </p:txBody>
      </p:sp>
    </p:spTree>
    <p:extLst>
      <p:ext uri="{BB962C8B-B14F-4D97-AF65-F5344CB8AC3E}">
        <p14:creationId xmlns:p14="http://schemas.microsoft.com/office/powerpoint/2010/main" val="1648643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dirty="0"/>
          </a:p>
        </p:txBody>
      </p:sp>
    </p:spTree>
    <p:extLst>
      <p:ext uri="{BB962C8B-B14F-4D97-AF65-F5344CB8AC3E}">
        <p14:creationId xmlns:p14="http://schemas.microsoft.com/office/powerpoint/2010/main" val="617151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10/22/2024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dirty="0"/>
          </a:p>
        </p:txBody>
      </p:sp>
    </p:spTree>
    <p:extLst>
      <p:ext uri="{BB962C8B-B14F-4D97-AF65-F5344CB8AC3E}">
        <p14:creationId xmlns:p14="http://schemas.microsoft.com/office/powerpoint/2010/main" val="426018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10/22/2024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dirty="0"/>
          </a:p>
        </p:txBody>
      </p:sp>
    </p:spTree>
    <p:extLst>
      <p:ext uri="{BB962C8B-B14F-4D97-AF65-F5344CB8AC3E}">
        <p14:creationId xmlns:p14="http://schemas.microsoft.com/office/powerpoint/2010/main" val="15919104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10/22/2024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dirty="0"/>
          </a:p>
        </p:txBody>
      </p:sp>
    </p:spTree>
    <p:extLst>
      <p:ext uri="{BB962C8B-B14F-4D97-AF65-F5344CB8AC3E}">
        <p14:creationId xmlns:p14="http://schemas.microsoft.com/office/powerpoint/2010/main" val="10997062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10/22/2024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dirty="0"/>
          </a:p>
        </p:txBody>
      </p:sp>
    </p:spTree>
    <p:extLst>
      <p:ext uri="{BB962C8B-B14F-4D97-AF65-F5344CB8AC3E}">
        <p14:creationId xmlns:p14="http://schemas.microsoft.com/office/powerpoint/2010/main" val="1054025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10/22/2024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dirty="0"/>
          </a:p>
        </p:txBody>
      </p:sp>
    </p:spTree>
    <p:extLst>
      <p:ext uri="{BB962C8B-B14F-4D97-AF65-F5344CB8AC3E}">
        <p14:creationId xmlns:p14="http://schemas.microsoft.com/office/powerpoint/2010/main" val="414465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10/22/2024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dirty="0"/>
          </a:p>
        </p:txBody>
      </p:sp>
    </p:spTree>
    <p:extLst>
      <p:ext uri="{BB962C8B-B14F-4D97-AF65-F5344CB8AC3E}">
        <p14:creationId xmlns:p14="http://schemas.microsoft.com/office/powerpoint/2010/main" val="1118428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10/22/2024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dirty="0"/>
          </a:p>
        </p:txBody>
      </p:sp>
    </p:spTree>
    <p:extLst>
      <p:ext uri="{BB962C8B-B14F-4D97-AF65-F5344CB8AC3E}">
        <p14:creationId xmlns:p14="http://schemas.microsoft.com/office/powerpoint/2010/main" val="35915980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10/22/2024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dirty="0"/>
          </a:p>
        </p:txBody>
      </p:sp>
    </p:spTree>
    <p:extLst>
      <p:ext uri="{BB962C8B-B14F-4D97-AF65-F5344CB8AC3E}">
        <p14:creationId xmlns:p14="http://schemas.microsoft.com/office/powerpoint/2010/main" val="2663357979"/>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3" r:id="rId14"/>
    <p:sldLayoutId id="214748372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s://dictionary.cambridge.org/vi/dictionary/english/plant" TargetMode="External"/><Relationship Id="rId13" Type="http://schemas.openxmlformats.org/officeDocument/2006/relationships/hyperlink" Target="https://dictionary.cambridge.org/vi/dictionary/english/world" TargetMode="External"/><Relationship Id="rId3" Type="http://schemas.openxmlformats.org/officeDocument/2006/relationships/slideLayout" Target="../slideLayouts/slideLayout2.xml"/><Relationship Id="rId7" Type="http://schemas.openxmlformats.org/officeDocument/2006/relationships/hyperlink" Target="https://dictionary.cambridge.org/vi/dictionary/english/type" TargetMode="External"/><Relationship Id="rId12" Type="http://schemas.openxmlformats.org/officeDocument/2006/relationships/hyperlink" Target="https://dictionary.cambridge.org/vi/dictionary/english/area" TargetMode="Externa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dictionary.cambridge.org/vi/dictionary/english/number" TargetMode="External"/><Relationship Id="rId11" Type="http://schemas.openxmlformats.org/officeDocument/2006/relationships/hyperlink" Target="https://dictionary.cambridge.org/vi/dictionary/english/particular" TargetMode="External"/><Relationship Id="rId5" Type="http://schemas.openxmlformats.org/officeDocument/2006/relationships/image" Target="../media/image38.png"/><Relationship Id="rId10" Type="http://schemas.openxmlformats.org/officeDocument/2006/relationships/hyperlink" Target="https://dictionary.cambridge.org/vi/dictionary/english/exist" TargetMode="External"/><Relationship Id="rId4" Type="http://schemas.openxmlformats.org/officeDocument/2006/relationships/notesSlide" Target="../notesSlides/notesSlide7.xml"/><Relationship Id="rId9" Type="http://schemas.openxmlformats.org/officeDocument/2006/relationships/hyperlink" Target="https://dictionary.cambridge.org/vi/dictionary/english/animal" TargetMode="External"/><Relationship Id="rId14" Type="http://schemas.openxmlformats.org/officeDocument/2006/relationships/hyperlink" Target="https://dictionary.cambridge.org/vi/dictionary/english/generally"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0.jpe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35.png"/><Relationship Id="rId5" Type="http://schemas.openxmlformats.org/officeDocument/2006/relationships/image" Target="../media/image39.jpe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2.pn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43.sv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png"/><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10" Type="http://schemas.openxmlformats.org/officeDocument/2006/relationships/image" Target="../media/image8.png"/><Relationship Id="rId4" Type="http://schemas.openxmlformats.org/officeDocument/2006/relationships/image" Target="../media/image50.png"/><Relationship Id="rId9"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wmf"/><Relationship Id="rId1" Type="http://schemas.openxmlformats.org/officeDocument/2006/relationships/slideLayout" Target="../slideLayouts/slideLayout7.xml"/><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59.gif"/><Relationship Id="rId2" Type="http://schemas.openxmlformats.org/officeDocument/2006/relationships/image" Target="../media/image58.png"/><Relationship Id="rId1" Type="http://schemas.openxmlformats.org/officeDocument/2006/relationships/slideLayout" Target="../slideLayouts/slideLayout14.xml"/><Relationship Id="rId5" Type="http://schemas.openxmlformats.org/officeDocument/2006/relationships/image" Target="../media/image61.gif"/><Relationship Id="rId4" Type="http://schemas.openxmlformats.org/officeDocument/2006/relationships/image" Target="../media/image60.gif"/></Relationships>
</file>

<file path=ppt/slides/_rels/slide21.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6.png"/><Relationship Id="rId18" Type="http://schemas.openxmlformats.org/officeDocument/2006/relationships/image" Target="../media/image70.png"/><Relationship Id="rId3" Type="http://schemas.openxmlformats.org/officeDocument/2006/relationships/slideLayout" Target="../slideLayouts/slideLayout6.xml"/><Relationship Id="rId21" Type="http://schemas.openxmlformats.org/officeDocument/2006/relationships/image" Target="../media/image72.png"/><Relationship Id="rId7" Type="http://schemas.openxmlformats.org/officeDocument/2006/relationships/image" Target="../media/image62.png"/><Relationship Id="rId12" Type="http://schemas.openxmlformats.org/officeDocument/2006/relationships/slide" Target="slide24.xml"/><Relationship Id="rId17" Type="http://schemas.openxmlformats.org/officeDocument/2006/relationships/slide" Target="slide26.xml"/><Relationship Id="rId2" Type="http://schemas.microsoft.com/office/2007/relationships/media" Target="../media/media4.mp3"/><Relationship Id="rId16" Type="http://schemas.openxmlformats.org/officeDocument/2006/relationships/image" Target="../media/image69.svg"/><Relationship Id="rId20" Type="http://schemas.openxmlformats.org/officeDocument/2006/relationships/slide" Target="slide27.xml"/><Relationship Id="rId1" Type="http://schemas.openxmlformats.org/officeDocument/2006/relationships/audio" Target="NULL" TargetMode="External"/><Relationship Id="rId6" Type="http://schemas.openxmlformats.org/officeDocument/2006/relationships/slide" Target="slide22.xml"/><Relationship Id="rId11" Type="http://schemas.openxmlformats.org/officeDocument/2006/relationships/image" Target="../media/image65.svg"/><Relationship Id="rId5" Type="http://schemas.openxmlformats.org/officeDocument/2006/relationships/slide" Target="slide25.xml"/><Relationship Id="rId15" Type="http://schemas.openxmlformats.org/officeDocument/2006/relationships/image" Target="../media/image68.png"/><Relationship Id="rId23" Type="http://schemas.openxmlformats.org/officeDocument/2006/relationships/image" Target="../media/image74.png"/><Relationship Id="rId10" Type="http://schemas.openxmlformats.org/officeDocument/2006/relationships/image" Target="../media/image64.png"/><Relationship Id="rId19" Type="http://schemas.openxmlformats.org/officeDocument/2006/relationships/image" Target="../media/image71.svg"/><Relationship Id="rId4" Type="http://schemas.openxmlformats.org/officeDocument/2006/relationships/image" Target="../media/image57.GIF"/><Relationship Id="rId9" Type="http://schemas.openxmlformats.org/officeDocument/2006/relationships/slide" Target="slide23.xml"/><Relationship Id="rId14" Type="http://schemas.openxmlformats.org/officeDocument/2006/relationships/image" Target="../media/image67.svg"/><Relationship Id="rId22" Type="http://schemas.openxmlformats.org/officeDocument/2006/relationships/image" Target="../media/image73.svg"/></Relationships>
</file>

<file path=ppt/slides/_rels/slide22.xml.rels><?xml version="1.0" encoding="UTF-8" standalone="yes"?>
<Relationships xmlns="http://schemas.openxmlformats.org/package/2006/relationships"><Relationship Id="rId8" Type="http://schemas.openxmlformats.org/officeDocument/2006/relationships/image" Target="../media/image79.svg"/><Relationship Id="rId13" Type="http://schemas.openxmlformats.org/officeDocument/2006/relationships/image" Target="../media/image83.svg"/><Relationship Id="rId18" Type="http://schemas.openxmlformats.org/officeDocument/2006/relationships/image" Target="../media/image86.png"/><Relationship Id="rId3" Type="http://schemas.openxmlformats.org/officeDocument/2006/relationships/slideLayout" Target="../slideLayouts/slideLayout7.xml"/><Relationship Id="rId7" Type="http://schemas.openxmlformats.org/officeDocument/2006/relationships/image" Target="../media/image78.png"/><Relationship Id="rId12" Type="http://schemas.openxmlformats.org/officeDocument/2006/relationships/image" Target="../media/image82.png"/><Relationship Id="rId17" Type="http://schemas.openxmlformats.org/officeDocument/2006/relationships/image" Target="../media/image85.svg"/><Relationship Id="rId2" Type="http://schemas.microsoft.com/office/2007/relationships/media" Target="../media/media5.mp3"/><Relationship Id="rId16" Type="http://schemas.openxmlformats.org/officeDocument/2006/relationships/image" Target="../media/image84.png"/><Relationship Id="rId1" Type="http://schemas.openxmlformats.org/officeDocument/2006/relationships/audio" Target="NULL" TargetMode="External"/><Relationship Id="rId6" Type="http://schemas.openxmlformats.org/officeDocument/2006/relationships/image" Target="../media/image77.svg"/><Relationship Id="rId11" Type="http://schemas.openxmlformats.org/officeDocument/2006/relationships/image" Target="../media/image81.svg"/><Relationship Id="rId5" Type="http://schemas.openxmlformats.org/officeDocument/2006/relationships/image" Target="../media/image76.png"/><Relationship Id="rId15" Type="http://schemas.openxmlformats.org/officeDocument/2006/relationships/image" Target="../media/image63.svg"/><Relationship Id="rId10" Type="http://schemas.openxmlformats.org/officeDocument/2006/relationships/image" Target="../media/image80.png"/><Relationship Id="rId4" Type="http://schemas.openxmlformats.org/officeDocument/2006/relationships/image" Target="../media/image75.png"/><Relationship Id="rId9" Type="http://schemas.openxmlformats.org/officeDocument/2006/relationships/slide" Target="slide21.xml"/><Relationship Id="rId14" Type="http://schemas.openxmlformats.org/officeDocument/2006/relationships/image" Target="../media/image62.png"/></Relationships>
</file>

<file path=ppt/slides/_rels/slide23.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6.png"/><Relationship Id="rId18" Type="http://schemas.openxmlformats.org/officeDocument/2006/relationships/image" Target="../media/image84.png"/><Relationship Id="rId3" Type="http://schemas.openxmlformats.org/officeDocument/2006/relationships/slideLayout" Target="../slideLayouts/slideLayout7.xml"/><Relationship Id="rId7" Type="http://schemas.openxmlformats.org/officeDocument/2006/relationships/image" Target="../media/image77.svg"/><Relationship Id="rId12" Type="http://schemas.openxmlformats.org/officeDocument/2006/relationships/image" Target="../media/image81.svg"/><Relationship Id="rId17" Type="http://schemas.openxmlformats.org/officeDocument/2006/relationships/image" Target="../media/image65.svg"/><Relationship Id="rId2" Type="http://schemas.openxmlformats.org/officeDocument/2006/relationships/audio" Target="../media/media6.mp3"/><Relationship Id="rId16" Type="http://schemas.openxmlformats.org/officeDocument/2006/relationships/image" Target="../media/image64.png"/><Relationship Id="rId1" Type="http://schemas.microsoft.com/office/2007/relationships/media" Target="../media/media6.mp3"/><Relationship Id="rId6" Type="http://schemas.openxmlformats.org/officeDocument/2006/relationships/image" Target="../media/image76.png"/><Relationship Id="rId11" Type="http://schemas.openxmlformats.org/officeDocument/2006/relationships/image" Target="../media/image80.png"/><Relationship Id="rId5" Type="http://schemas.openxmlformats.org/officeDocument/2006/relationships/image" Target="../media/image75.png"/><Relationship Id="rId15" Type="http://schemas.openxmlformats.org/officeDocument/2006/relationships/image" Target="../media/image83.svg"/><Relationship Id="rId10" Type="http://schemas.openxmlformats.org/officeDocument/2006/relationships/slide" Target="slide21.xml"/><Relationship Id="rId19" Type="http://schemas.openxmlformats.org/officeDocument/2006/relationships/image" Target="../media/image85.svg"/><Relationship Id="rId4" Type="http://schemas.openxmlformats.org/officeDocument/2006/relationships/slide" Target="slide2.xml"/><Relationship Id="rId9" Type="http://schemas.openxmlformats.org/officeDocument/2006/relationships/image" Target="../media/image79.svg"/><Relationship Id="rId14" Type="http://schemas.openxmlformats.org/officeDocument/2006/relationships/image" Target="../media/image82.png"/></Relationships>
</file>

<file path=ppt/slides/_rels/slide24.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79.svg"/><Relationship Id="rId18" Type="http://schemas.openxmlformats.org/officeDocument/2006/relationships/image" Target="../media/image81.svg"/><Relationship Id="rId3" Type="http://schemas.openxmlformats.org/officeDocument/2006/relationships/slideLayout" Target="../slideLayouts/slideLayout7.xml"/><Relationship Id="rId7" Type="http://schemas.openxmlformats.org/officeDocument/2006/relationships/image" Target="../media/image77.svg"/><Relationship Id="rId12" Type="http://schemas.openxmlformats.org/officeDocument/2006/relationships/image" Target="../media/image78.png"/><Relationship Id="rId17" Type="http://schemas.openxmlformats.org/officeDocument/2006/relationships/image" Target="../media/image80.png"/><Relationship Id="rId2" Type="http://schemas.openxmlformats.org/officeDocument/2006/relationships/audio" Target="../media/media6.mp3"/><Relationship Id="rId16" Type="http://schemas.openxmlformats.org/officeDocument/2006/relationships/slide" Target="slide21.xml"/><Relationship Id="rId1" Type="http://schemas.microsoft.com/office/2007/relationships/media" Target="../media/media6.mp3"/><Relationship Id="rId6" Type="http://schemas.openxmlformats.org/officeDocument/2006/relationships/image" Target="../media/image76.png"/><Relationship Id="rId11" Type="http://schemas.openxmlformats.org/officeDocument/2006/relationships/image" Target="../media/image85.svg"/><Relationship Id="rId5" Type="http://schemas.openxmlformats.org/officeDocument/2006/relationships/image" Target="../media/image75.png"/><Relationship Id="rId15" Type="http://schemas.openxmlformats.org/officeDocument/2006/relationships/image" Target="../media/image67.svg"/><Relationship Id="rId10" Type="http://schemas.openxmlformats.org/officeDocument/2006/relationships/image" Target="../media/image84.png"/><Relationship Id="rId19" Type="http://schemas.openxmlformats.org/officeDocument/2006/relationships/image" Target="../media/image86.png"/><Relationship Id="rId4" Type="http://schemas.openxmlformats.org/officeDocument/2006/relationships/slide" Target="slide2.xml"/><Relationship Id="rId9" Type="http://schemas.openxmlformats.org/officeDocument/2006/relationships/image" Target="../media/image83.svg"/><Relationship Id="rId14" Type="http://schemas.openxmlformats.org/officeDocument/2006/relationships/image" Target="../media/image66.png"/></Relationships>
</file>

<file path=ppt/slides/_rels/slide25.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6.png"/><Relationship Id="rId18" Type="http://schemas.openxmlformats.org/officeDocument/2006/relationships/image" Target="../media/image84.png"/><Relationship Id="rId3" Type="http://schemas.openxmlformats.org/officeDocument/2006/relationships/slideLayout" Target="../slideLayouts/slideLayout7.xml"/><Relationship Id="rId7" Type="http://schemas.openxmlformats.org/officeDocument/2006/relationships/image" Target="../media/image77.svg"/><Relationship Id="rId12" Type="http://schemas.openxmlformats.org/officeDocument/2006/relationships/image" Target="../media/image81.svg"/><Relationship Id="rId17" Type="http://schemas.openxmlformats.org/officeDocument/2006/relationships/image" Target="../media/image69.svg"/><Relationship Id="rId2" Type="http://schemas.openxmlformats.org/officeDocument/2006/relationships/audio" Target="../media/media6.mp3"/><Relationship Id="rId16" Type="http://schemas.openxmlformats.org/officeDocument/2006/relationships/image" Target="../media/image68.png"/><Relationship Id="rId1" Type="http://schemas.microsoft.com/office/2007/relationships/media" Target="../media/media6.mp3"/><Relationship Id="rId6" Type="http://schemas.openxmlformats.org/officeDocument/2006/relationships/image" Target="../media/image76.png"/><Relationship Id="rId11" Type="http://schemas.openxmlformats.org/officeDocument/2006/relationships/image" Target="../media/image80.png"/><Relationship Id="rId5" Type="http://schemas.openxmlformats.org/officeDocument/2006/relationships/image" Target="../media/image75.png"/><Relationship Id="rId15" Type="http://schemas.openxmlformats.org/officeDocument/2006/relationships/image" Target="../media/image83.svg"/><Relationship Id="rId10" Type="http://schemas.openxmlformats.org/officeDocument/2006/relationships/slide" Target="slide21.xml"/><Relationship Id="rId19" Type="http://schemas.openxmlformats.org/officeDocument/2006/relationships/image" Target="../media/image85.svg"/><Relationship Id="rId4" Type="http://schemas.openxmlformats.org/officeDocument/2006/relationships/slide" Target="slide2.xml"/><Relationship Id="rId9" Type="http://schemas.openxmlformats.org/officeDocument/2006/relationships/image" Target="../media/image79.svg"/><Relationship Id="rId14" Type="http://schemas.openxmlformats.org/officeDocument/2006/relationships/image" Target="../media/image82.png"/></Relationships>
</file>

<file path=ppt/slides/_rels/slide26.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6.png"/><Relationship Id="rId18" Type="http://schemas.openxmlformats.org/officeDocument/2006/relationships/image" Target="../media/image70.png"/><Relationship Id="rId3" Type="http://schemas.openxmlformats.org/officeDocument/2006/relationships/slideLayout" Target="../slideLayouts/slideLayout7.xml"/><Relationship Id="rId7" Type="http://schemas.openxmlformats.org/officeDocument/2006/relationships/image" Target="../media/image77.svg"/><Relationship Id="rId12" Type="http://schemas.openxmlformats.org/officeDocument/2006/relationships/image" Target="../media/image81.svg"/><Relationship Id="rId17" Type="http://schemas.openxmlformats.org/officeDocument/2006/relationships/image" Target="../media/image85.svg"/><Relationship Id="rId2" Type="http://schemas.openxmlformats.org/officeDocument/2006/relationships/audio" Target="../media/media6.mp3"/><Relationship Id="rId16" Type="http://schemas.openxmlformats.org/officeDocument/2006/relationships/image" Target="../media/image84.png"/><Relationship Id="rId1" Type="http://schemas.microsoft.com/office/2007/relationships/media" Target="../media/media6.mp3"/><Relationship Id="rId6" Type="http://schemas.openxmlformats.org/officeDocument/2006/relationships/image" Target="../media/image76.png"/><Relationship Id="rId11" Type="http://schemas.openxmlformats.org/officeDocument/2006/relationships/image" Target="../media/image80.png"/><Relationship Id="rId5" Type="http://schemas.openxmlformats.org/officeDocument/2006/relationships/image" Target="../media/image75.png"/><Relationship Id="rId15" Type="http://schemas.openxmlformats.org/officeDocument/2006/relationships/image" Target="../media/image83.svg"/><Relationship Id="rId10" Type="http://schemas.openxmlformats.org/officeDocument/2006/relationships/slide" Target="slide21.xml"/><Relationship Id="rId19" Type="http://schemas.openxmlformats.org/officeDocument/2006/relationships/image" Target="../media/image71.svg"/><Relationship Id="rId4" Type="http://schemas.openxmlformats.org/officeDocument/2006/relationships/slide" Target="slide2.xml"/><Relationship Id="rId9" Type="http://schemas.openxmlformats.org/officeDocument/2006/relationships/image" Target="../media/image79.svg"/><Relationship Id="rId14" Type="http://schemas.openxmlformats.org/officeDocument/2006/relationships/image" Target="../media/image82.png"/></Relationships>
</file>

<file path=ppt/slides/_rels/slide27.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79.svg"/><Relationship Id="rId18" Type="http://schemas.openxmlformats.org/officeDocument/2006/relationships/image" Target="../media/image72.png"/><Relationship Id="rId3" Type="http://schemas.openxmlformats.org/officeDocument/2006/relationships/slideLayout" Target="../slideLayouts/slideLayout7.xml"/><Relationship Id="rId7" Type="http://schemas.openxmlformats.org/officeDocument/2006/relationships/image" Target="../media/image77.svg"/><Relationship Id="rId12" Type="http://schemas.openxmlformats.org/officeDocument/2006/relationships/image" Target="../media/image78.png"/><Relationship Id="rId17" Type="http://schemas.openxmlformats.org/officeDocument/2006/relationships/image" Target="../media/image74.png"/><Relationship Id="rId2" Type="http://schemas.openxmlformats.org/officeDocument/2006/relationships/audio" Target="../media/media7.mp3"/><Relationship Id="rId16" Type="http://schemas.openxmlformats.org/officeDocument/2006/relationships/image" Target="../media/image81.svg"/><Relationship Id="rId1" Type="http://schemas.microsoft.com/office/2007/relationships/media" Target="../media/media7.mp3"/><Relationship Id="rId6" Type="http://schemas.openxmlformats.org/officeDocument/2006/relationships/image" Target="../media/image76.png"/><Relationship Id="rId11" Type="http://schemas.openxmlformats.org/officeDocument/2006/relationships/image" Target="../media/image85.svg"/><Relationship Id="rId5" Type="http://schemas.openxmlformats.org/officeDocument/2006/relationships/image" Target="../media/image75.png"/><Relationship Id="rId15" Type="http://schemas.openxmlformats.org/officeDocument/2006/relationships/image" Target="../media/image80.png"/><Relationship Id="rId10" Type="http://schemas.openxmlformats.org/officeDocument/2006/relationships/image" Target="../media/image84.png"/><Relationship Id="rId19" Type="http://schemas.openxmlformats.org/officeDocument/2006/relationships/image" Target="../media/image73.svg"/><Relationship Id="rId4" Type="http://schemas.openxmlformats.org/officeDocument/2006/relationships/slide" Target="slide2.xml"/><Relationship Id="rId9" Type="http://schemas.openxmlformats.org/officeDocument/2006/relationships/image" Target="../media/image83.svg"/><Relationship Id="rId14" Type="http://schemas.openxmlformats.org/officeDocument/2006/relationships/slide" Target="slide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3.xml"/><Relationship Id="rId4" Type="http://schemas.openxmlformats.org/officeDocument/2006/relationships/image" Target="../media/image91.jpe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8" Type="http://schemas.openxmlformats.org/officeDocument/2006/relationships/image" Target="../media/image94.gif"/><Relationship Id="rId13" Type="http://schemas.openxmlformats.org/officeDocument/2006/relationships/image" Target="../media/image98.png"/><Relationship Id="rId3" Type="http://schemas.openxmlformats.org/officeDocument/2006/relationships/audio" Target="../media/audio2.wav"/><Relationship Id="rId7" Type="http://schemas.openxmlformats.org/officeDocument/2006/relationships/image" Target="../media/image33.jpeg"/><Relationship Id="rId12" Type="http://schemas.openxmlformats.org/officeDocument/2006/relationships/image" Target="../media/image97.png"/><Relationship Id="rId2" Type="http://schemas.openxmlformats.org/officeDocument/2006/relationships/notesSlide" Target="../notesSlides/notesSlide10.xml"/><Relationship Id="rId16" Type="http://schemas.openxmlformats.org/officeDocument/2006/relationships/image" Target="../media/image30.png"/><Relationship Id="rId1" Type="http://schemas.openxmlformats.org/officeDocument/2006/relationships/slideLayout" Target="../slideLayouts/slideLayout15.xml"/><Relationship Id="rId6" Type="http://schemas.openxmlformats.org/officeDocument/2006/relationships/image" Target="../media/image93.png"/><Relationship Id="rId11" Type="http://schemas.openxmlformats.org/officeDocument/2006/relationships/image" Target="../media/image96.png"/><Relationship Id="rId5" Type="http://schemas.openxmlformats.org/officeDocument/2006/relationships/image" Target="../media/image52.png"/><Relationship Id="rId15" Type="http://schemas.openxmlformats.org/officeDocument/2006/relationships/image" Target="../media/image100.png"/><Relationship Id="rId10" Type="http://schemas.openxmlformats.org/officeDocument/2006/relationships/image" Target="../media/image95.png"/><Relationship Id="rId4" Type="http://schemas.openxmlformats.org/officeDocument/2006/relationships/image" Target="../media/image92.png"/><Relationship Id="rId9" Type="http://schemas.openxmlformats.org/officeDocument/2006/relationships/image" Target="http://mail.google.com/mail/?attid=0.16&amp;disp=emb&amp;view=att&amp;th=1196126a3d5cac9b" TargetMode="External"/><Relationship Id="rId14" Type="http://schemas.openxmlformats.org/officeDocument/2006/relationships/image" Target="../media/image99.svg"/></Relationships>
</file>

<file path=ppt/slides/_rels/slide3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101.jpeg"/></Relationships>
</file>

<file path=ppt/slides/_rels/slide4.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audio" Target="../media/audio1.wav"/><Relationship Id="rId7" Type="http://schemas.openxmlformats.org/officeDocument/2006/relationships/image" Target="../media/image20.gif"/><Relationship Id="rId12"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9.gif"/><Relationship Id="rId11" Type="http://schemas.openxmlformats.org/officeDocument/2006/relationships/image" Target="../media/image24.gif"/><Relationship Id="rId5" Type="http://schemas.openxmlformats.org/officeDocument/2006/relationships/image" Target="../media/image18.jpeg"/><Relationship Id="rId10" Type="http://schemas.openxmlformats.org/officeDocument/2006/relationships/image" Target="../media/image23.gif"/><Relationship Id="rId4" Type="http://schemas.openxmlformats.org/officeDocument/2006/relationships/hyperlink" Target="../Nh&#7899;%20&#417;n%20th&#7847;y%20c%F4%20-%20M&#7915;ng%20ng%E0y%20nh%E0%20gi%E1o%20Vi&#7879;t%20Nam%2020_11%20-%20Clip.vn.mp4" TargetMode="External"/><Relationship Id="rId9" Type="http://schemas.openxmlformats.org/officeDocument/2006/relationships/image" Target="../media/image22.gif"/></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9.png"/><Relationship Id="rId4" Type="http://schemas.openxmlformats.org/officeDocument/2006/relationships/image" Target="../media/image29.png"/><Relationship Id="rId9"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8195" name="WordArt 3"/>
          <p:cNvSpPr>
            <a:spLocks noChangeArrowheads="1" noChangeShapeType="1" noTextEdit="1"/>
          </p:cNvSpPr>
          <p:nvPr/>
        </p:nvSpPr>
        <p:spPr bwMode="auto">
          <a:xfrm>
            <a:off x="3200400" y="303229"/>
            <a:ext cx="5638800" cy="990600"/>
          </a:xfrm>
          <a:prstGeom prst="rect">
            <a:avLst/>
          </a:prstGeom>
        </p:spPr>
        <p:txBody>
          <a:bodyPr wrap="none" fromWordArt="1">
            <a:prstTxWarp prst="textChevron">
              <a:avLst>
                <a:gd name="adj" fmla="val 25000"/>
              </a:avLst>
            </a:prstTxWarp>
          </a:bodyPr>
          <a:lstStyle/>
          <a:p>
            <a:pPr algn="ctr"/>
            <a:r>
              <a:rPr lang="en-US" sz="3600" kern="10" spc="-360" dirty="0">
                <a:ln w="12700" cap="rnd">
                  <a:solidFill>
                    <a:srgbClr val="800000"/>
                  </a:solidFill>
                  <a:prstDash val="sysDot"/>
                  <a:round/>
                  <a:headEnd/>
                  <a:tailEnd/>
                </a:ln>
                <a:solidFill>
                  <a:srgbClr val="33CCFF"/>
                </a:solidFill>
                <a:effectLst>
                  <a:outerShdw dist="125724" dir="18900000" algn="ctr" rotWithShape="0">
                    <a:srgbClr val="000099"/>
                  </a:outerShdw>
                </a:effectLst>
                <a:latin typeface="Arial"/>
                <a:cs typeface="Arial"/>
              </a:rPr>
              <a:t> GOOD  MORNING</a:t>
            </a:r>
          </a:p>
        </p:txBody>
      </p:sp>
      <p:pic>
        <p:nvPicPr>
          <p:cNvPr id="54275" name="Picture 3" descr="C:\Users\ABC\Pictures\hoa.jf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56951"/>
            <a:ext cx="9144000" cy="518983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5627603" y="3244334"/>
            <a:ext cx="1200650" cy="369332"/>
          </a:xfrm>
          <a:prstGeom prst="rect">
            <a:avLst/>
          </a:prstGeom>
        </p:spPr>
        <p:txBody>
          <a:bodyPr wrap="none">
            <a:spAutoFit/>
          </a:bodyPr>
          <a:lstStyle/>
          <a:p>
            <a:r>
              <a:rPr lang="en-US" dirty="0"/>
              <a:t>develop</a:t>
            </a:r>
            <a:r>
              <a:rPr lang="en-US" u="sng" dirty="0"/>
              <a:t>ed</a:t>
            </a:r>
            <a:endParaRPr lang="en-US" dirty="0"/>
          </a:p>
        </p:txBody>
      </p:sp>
    </p:spTree>
    <p:extLst>
      <p:ext uri="{BB962C8B-B14F-4D97-AF65-F5344CB8AC3E}">
        <p14:creationId xmlns:p14="http://schemas.microsoft.com/office/powerpoint/2010/main" val="214763912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6416893" y="1644627"/>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E36427"/>
                </a:solidFill>
              </a:rPr>
              <a:t>  deal with (v)     </a:t>
            </a:r>
            <a:endParaRPr lang="en-US" sz="4800" b="1" dirty="0">
              <a:solidFill>
                <a:srgbClr val="E36427"/>
              </a:solidFill>
              <a:cs typeface="Calibri" panose="020F0502020204030204" pitchFamily="34" charset="0"/>
            </a:endParaRPr>
          </a:p>
        </p:txBody>
      </p:sp>
      <p:sp>
        <p:nvSpPr>
          <p:cNvPr id="12" name="Rectangle 11"/>
          <p:cNvSpPr/>
          <p:nvPr/>
        </p:nvSpPr>
        <p:spPr>
          <a:xfrm>
            <a:off x="990772" y="4422114"/>
            <a:ext cx="5494852" cy="369332"/>
          </a:xfrm>
          <a:prstGeom prst="rect">
            <a:avLst/>
          </a:prstGeom>
        </p:spPr>
        <p:txBody>
          <a:bodyPr wrap="square">
            <a:spAutoFit/>
          </a:bodyPr>
          <a:lstStyle/>
          <a:p>
            <a:pPr algn="ctr"/>
            <a:r>
              <a:rPr lang="en-US" dirty="0"/>
              <a:t> </a:t>
            </a:r>
            <a:endParaRPr lang="en-US" sz="2800" dirty="0">
              <a:solidFill>
                <a:schemeClr val="accent2">
                  <a:lumMod val="50000"/>
                </a:schemeClr>
              </a:solidFill>
            </a:endParaRPr>
          </a:p>
        </p:txBody>
      </p:sp>
      <p:sp>
        <p:nvSpPr>
          <p:cNvPr id="2" name="Rectangle 1"/>
          <p:cNvSpPr/>
          <p:nvPr/>
        </p:nvSpPr>
        <p:spPr>
          <a:xfrm>
            <a:off x="3396800" y="2771761"/>
            <a:ext cx="266419" cy="523220"/>
          </a:xfrm>
          <a:prstGeom prst="rect">
            <a:avLst/>
          </a:prstGeom>
        </p:spPr>
        <p:txBody>
          <a:bodyPr wrap="none">
            <a:spAutoFit/>
          </a:bodyPr>
          <a:lstStyle/>
          <a:p>
            <a:pPr algn="ctr"/>
            <a:r>
              <a:rPr lang="en-US" sz="2800" b="1" dirty="0">
                <a:solidFill>
                  <a:schemeClr val="accent2">
                    <a:lumMod val="50000"/>
                  </a:schemeClr>
                </a:solidFill>
              </a:rPr>
              <a:t> </a:t>
            </a:r>
          </a:p>
        </p:txBody>
      </p:sp>
      <p:sp>
        <p:nvSpPr>
          <p:cNvPr id="9" name="Rectangle 8"/>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a:solidFill>
                  <a:schemeClr val="bg1"/>
                </a:solidFill>
                <a:latin typeface="UTM Facebook K&amp;T" panose="02040603050506020204" pitchFamily="18" charset="0"/>
                <a:cs typeface="Arial" panose="020B0604020202020204" pitchFamily="34" charset="0"/>
              </a:rPr>
              <a:t>PRE-READING</a:t>
            </a:r>
            <a:endParaRPr lang="en-US" sz="3600" b="1" dirty="0">
              <a:solidFill>
                <a:schemeClr val="bg1"/>
              </a:solidFill>
              <a:latin typeface="UTM Facebook K&amp;T" panose="02040603050506020204" pitchFamily="18" charset="0"/>
              <a:cs typeface="Arial" panose="020B0604020202020204" pitchFamily="34" charset="0"/>
            </a:endParaRPr>
          </a:p>
        </p:txBody>
      </p:sp>
      <p:sp>
        <p:nvSpPr>
          <p:cNvPr id="11" name="Google Shape;1881;p31">
            <a:extLst>
              <a:ext uri="{FF2B5EF4-FFF2-40B4-BE49-F238E27FC236}">
                <a16:creationId xmlns:a16="http://schemas.microsoft.com/office/drawing/2014/main" id="{AA312BE7-4280-4A5A-B58C-BE5C81E40015}"/>
              </a:ext>
            </a:extLst>
          </p:cNvPr>
          <p:cNvSpPr txBox="1">
            <a:spLocks/>
          </p:cNvSpPr>
          <p:nvPr/>
        </p:nvSpPr>
        <p:spPr>
          <a:xfrm>
            <a:off x="3396800" y="1760188"/>
            <a:ext cx="5788057"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E36427"/>
                </a:solidFill>
              </a:rPr>
              <a:t>=     </a:t>
            </a:r>
            <a:endParaRPr lang="en-US" sz="4800" b="1" dirty="0">
              <a:solidFill>
                <a:srgbClr val="E36427"/>
              </a:solidFill>
              <a:cs typeface="Calibri" panose="020F0502020204030204" pitchFamily="34" charset="0"/>
            </a:endParaRPr>
          </a:p>
        </p:txBody>
      </p:sp>
      <p:sp>
        <p:nvSpPr>
          <p:cNvPr id="13" name="Google Shape;1881;p31">
            <a:extLst>
              <a:ext uri="{FF2B5EF4-FFF2-40B4-BE49-F238E27FC236}">
                <a16:creationId xmlns:a16="http://schemas.microsoft.com/office/drawing/2014/main" id="{546F187C-B129-476E-AE3C-9D25AF3D4575}"/>
              </a:ext>
            </a:extLst>
          </p:cNvPr>
          <p:cNvSpPr txBox="1">
            <a:spLocks/>
          </p:cNvSpPr>
          <p:nvPr/>
        </p:nvSpPr>
        <p:spPr>
          <a:xfrm>
            <a:off x="241149" y="1796596"/>
            <a:ext cx="5788057"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E36427"/>
                </a:solidFill>
              </a:rPr>
              <a:t>  cope with (v) </a:t>
            </a:r>
            <a:endParaRPr lang="en-US" sz="4800" b="1" dirty="0">
              <a:solidFill>
                <a:srgbClr val="E36427"/>
              </a:solidFill>
              <a:cs typeface="Calibri" panose="020F0502020204030204" pitchFamily="34" charset="0"/>
            </a:endParaRPr>
          </a:p>
        </p:txBody>
      </p:sp>
      <p:sp>
        <p:nvSpPr>
          <p:cNvPr id="4" name="Rectangle 3">
            <a:extLst>
              <a:ext uri="{FF2B5EF4-FFF2-40B4-BE49-F238E27FC236}">
                <a16:creationId xmlns:a16="http://schemas.microsoft.com/office/drawing/2014/main" id="{A136433A-A02E-4335-B965-A88B9792C81E}"/>
              </a:ext>
            </a:extLst>
          </p:cNvPr>
          <p:cNvSpPr/>
          <p:nvPr/>
        </p:nvSpPr>
        <p:spPr>
          <a:xfrm>
            <a:off x="1620762" y="2710205"/>
            <a:ext cx="377026" cy="646331"/>
          </a:xfrm>
          <a:prstGeom prst="rect">
            <a:avLst/>
          </a:prstGeom>
        </p:spPr>
        <p:txBody>
          <a:bodyPr wrap="none">
            <a:spAutoFit/>
          </a:bodyPr>
          <a:lstStyle/>
          <a:p>
            <a:r>
              <a:rPr lang="en-US" dirty="0">
                <a:solidFill>
                  <a:srgbClr val="1D2A57"/>
                </a:solidFill>
                <a:latin typeface="Arial" panose="020B0604020202020204" pitchFamily="34" charset="0"/>
              </a:rPr>
              <a:t> </a:t>
            </a:r>
            <a:r>
              <a:rPr lang="en-US" sz="3600" dirty="0">
                <a:solidFill>
                  <a:srgbClr val="1D2A57"/>
                </a:solidFill>
                <a:latin typeface="Arial" panose="020B0604020202020204" pitchFamily="34" charset="0"/>
              </a:rPr>
              <a:t> </a:t>
            </a:r>
            <a:endParaRPr lang="en-US" sz="3600" dirty="0"/>
          </a:p>
        </p:txBody>
      </p:sp>
      <p:sp>
        <p:nvSpPr>
          <p:cNvPr id="14" name="Google Shape;1881;p31">
            <a:extLst>
              <a:ext uri="{FF2B5EF4-FFF2-40B4-BE49-F238E27FC236}">
                <a16:creationId xmlns:a16="http://schemas.microsoft.com/office/drawing/2014/main" id="{A7E13DF8-B4A3-4A2E-8BC8-E791901AD8F9}"/>
              </a:ext>
            </a:extLst>
          </p:cNvPr>
          <p:cNvSpPr txBox="1">
            <a:spLocks/>
          </p:cNvSpPr>
          <p:nvPr/>
        </p:nvSpPr>
        <p:spPr>
          <a:xfrm>
            <a:off x="241148" y="3041306"/>
            <a:ext cx="5788057"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dirty="0">
                <a:solidFill>
                  <a:srgbClr val="1D2A57"/>
                </a:solidFill>
                <a:latin typeface="Arial" panose="020B0604020202020204" pitchFamily="34" charset="0"/>
              </a:rPr>
              <a:t>/</a:t>
            </a:r>
            <a:r>
              <a:rPr lang="en-US" sz="3600" dirty="0" err="1">
                <a:solidFill>
                  <a:srgbClr val="1D2A57"/>
                </a:solidFill>
                <a:latin typeface="Arial" panose="020B0604020202020204" pitchFamily="34" charset="0"/>
              </a:rPr>
              <a:t>kəʊp</a:t>
            </a:r>
            <a:r>
              <a:rPr lang="en-US" sz="3600" dirty="0">
                <a:solidFill>
                  <a:srgbClr val="1D2A57"/>
                </a:solidFill>
                <a:latin typeface="Arial" panose="020B0604020202020204" pitchFamily="34" charset="0"/>
              </a:rPr>
              <a:t> </a:t>
            </a:r>
            <a:r>
              <a:rPr lang="en-US" sz="3600" dirty="0"/>
              <a:t> </a:t>
            </a:r>
            <a:r>
              <a:rPr lang="en-US" sz="3600" dirty="0" err="1"/>
              <a:t>wɪð</a:t>
            </a:r>
            <a:r>
              <a:rPr lang="en-US" sz="3600" dirty="0"/>
              <a:t> </a:t>
            </a:r>
            <a:r>
              <a:rPr lang="en-US" sz="3600" dirty="0">
                <a:solidFill>
                  <a:srgbClr val="1D2A57"/>
                </a:solidFill>
                <a:latin typeface="Arial" panose="020B0604020202020204" pitchFamily="34" charset="0"/>
              </a:rPr>
              <a:t>/</a:t>
            </a:r>
            <a:endParaRPr lang="en-US" sz="3600" b="1" dirty="0">
              <a:solidFill>
                <a:srgbClr val="E36427"/>
              </a:solidFill>
              <a:cs typeface="Calibri" panose="020F0502020204030204" pitchFamily="34" charset="0"/>
            </a:endParaRPr>
          </a:p>
        </p:txBody>
      </p:sp>
      <p:pic>
        <p:nvPicPr>
          <p:cNvPr id="2050" name="Picture 2" descr="https://transcode-v2.app.engoo.com/image/fetch/f_auto,c_limit,w_1280,h_800,dpr_2/https:/assets.app.engoo.com/images/50Tm8Vpe8RMfe0eyQ77OIM.jpeg">
            <a:extLst>
              <a:ext uri="{FF2B5EF4-FFF2-40B4-BE49-F238E27FC236}">
                <a16:creationId xmlns:a16="http://schemas.microsoft.com/office/drawing/2014/main" id="{32A0D4A7-53EE-4B94-A4D6-36E97145F1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6892" y="2710205"/>
            <a:ext cx="4904699" cy="3916838"/>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1881;p31">
            <a:extLst>
              <a:ext uri="{FF2B5EF4-FFF2-40B4-BE49-F238E27FC236}">
                <a16:creationId xmlns:a16="http://schemas.microsoft.com/office/drawing/2014/main" id="{A8D8FC44-98CB-4F37-96C4-9A74280FEE4A}"/>
              </a:ext>
            </a:extLst>
          </p:cNvPr>
          <p:cNvSpPr txBox="1">
            <a:spLocks/>
          </p:cNvSpPr>
          <p:nvPr/>
        </p:nvSpPr>
        <p:spPr>
          <a:xfrm>
            <a:off x="522582" y="4686847"/>
            <a:ext cx="5788057"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t>She can't </a:t>
            </a:r>
            <a:r>
              <a:rPr lang="en-US" b="1" dirty="0"/>
              <a:t>cope with</a:t>
            </a:r>
            <a:r>
              <a:rPr lang="en-US" dirty="0"/>
              <a:t> all her work.</a:t>
            </a:r>
            <a:endParaRPr lang="en-US" dirty="0">
              <a:solidFill>
                <a:schemeClr val="accent2">
                  <a:lumMod val="50000"/>
                </a:schemeClr>
              </a:solidFill>
            </a:endParaRPr>
          </a:p>
        </p:txBody>
      </p:sp>
    </p:spTree>
    <p:extLst>
      <p:ext uri="{BB962C8B-B14F-4D97-AF65-F5344CB8AC3E}">
        <p14:creationId xmlns:p14="http://schemas.microsoft.com/office/powerpoint/2010/main" val="73116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up)">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up)">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up)">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1" grpId="0"/>
      <p:bldP spid="13" grpId="0"/>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126983" y="1553524"/>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E36427"/>
                </a:solidFill>
              </a:rPr>
              <a:t> biodiversity (n)</a:t>
            </a:r>
            <a:endParaRPr lang="en-US" sz="4800" b="1" dirty="0">
              <a:solidFill>
                <a:srgbClr val="E36427"/>
              </a:solidFill>
              <a:cs typeface="Calibri" panose="020F0502020204030204" pitchFamily="34" charset="0"/>
            </a:endParaRPr>
          </a:p>
        </p:txBody>
      </p:sp>
      <p:sp>
        <p:nvSpPr>
          <p:cNvPr id="2" name="Rectangle 1"/>
          <p:cNvSpPr/>
          <p:nvPr/>
        </p:nvSpPr>
        <p:spPr>
          <a:xfrm>
            <a:off x="2693415" y="2771761"/>
            <a:ext cx="266420" cy="523220"/>
          </a:xfrm>
          <a:prstGeom prst="rect">
            <a:avLst/>
          </a:prstGeom>
        </p:spPr>
        <p:txBody>
          <a:bodyPr wrap="none">
            <a:spAutoFit/>
          </a:bodyPr>
          <a:lstStyle/>
          <a:p>
            <a:pPr algn="ctr"/>
            <a:r>
              <a:rPr lang="en-US" sz="2800" b="1" dirty="0">
                <a:solidFill>
                  <a:schemeClr val="accent2">
                    <a:lumMod val="50000"/>
                  </a:schemeClr>
                </a:solidFill>
              </a:rPr>
              <a:t> </a:t>
            </a:r>
          </a:p>
        </p:txBody>
      </p:sp>
      <p:sp>
        <p:nvSpPr>
          <p:cNvPr id="9" name="Rectangle 8"/>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a:solidFill>
                  <a:schemeClr val="bg1"/>
                </a:solidFill>
                <a:latin typeface="UTM Facebook K&amp;T" panose="02040603050506020204" pitchFamily="18" charset="0"/>
                <a:cs typeface="Arial" panose="020B0604020202020204" pitchFamily="34" charset="0"/>
              </a:rPr>
              <a:t>PRE-READING</a:t>
            </a:r>
            <a:endParaRPr lang="en-US" sz="3600" b="1" dirty="0">
              <a:solidFill>
                <a:schemeClr val="bg1"/>
              </a:solidFill>
              <a:latin typeface="UTM Facebook K&amp;T" panose="02040603050506020204" pitchFamily="18" charset="0"/>
              <a:cs typeface="Arial" panose="020B0604020202020204" pitchFamily="34" charset="0"/>
            </a:endParaRPr>
          </a:p>
        </p:txBody>
      </p:sp>
      <p:pic>
        <p:nvPicPr>
          <p:cNvPr id="4" name="biodiversity">
            <a:hlinkClick r:id="" action="ppaction://media"/>
            <a:extLst>
              <a:ext uri="{FF2B5EF4-FFF2-40B4-BE49-F238E27FC236}">
                <a16:creationId xmlns:a16="http://schemas.microsoft.com/office/drawing/2014/main" id="{010717DF-4CF7-4A86-98D2-9C77B4E5D83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13607" y="1205699"/>
            <a:ext cx="6647905" cy="4572000"/>
          </a:xfrm>
          <a:prstGeom prst="rect">
            <a:avLst/>
          </a:prstGeom>
        </p:spPr>
      </p:pic>
      <p:sp>
        <p:nvSpPr>
          <p:cNvPr id="5" name="Rectangle 4">
            <a:extLst>
              <a:ext uri="{FF2B5EF4-FFF2-40B4-BE49-F238E27FC236}">
                <a16:creationId xmlns:a16="http://schemas.microsoft.com/office/drawing/2014/main" id="{4DED7D3E-AC4E-4482-BE3F-5B916801700C}"/>
              </a:ext>
            </a:extLst>
          </p:cNvPr>
          <p:cNvSpPr/>
          <p:nvPr/>
        </p:nvSpPr>
        <p:spPr>
          <a:xfrm>
            <a:off x="230488" y="2504528"/>
            <a:ext cx="6096000" cy="861774"/>
          </a:xfrm>
          <a:prstGeom prst="rect">
            <a:avLst/>
          </a:prstGeom>
        </p:spPr>
        <p:txBody>
          <a:bodyPr>
            <a:spAutoFit/>
          </a:bodyPr>
          <a:lstStyle/>
          <a:p>
            <a:pPr algn="ctr" fontAlgn="auto"/>
            <a:r>
              <a:rPr lang="en-US" b="1" cap="all" dirty="0">
                <a:solidFill>
                  <a:srgbClr val="1D2A57"/>
                </a:solidFill>
                <a:latin typeface="Arial" panose="020B0604020202020204" pitchFamily="34" charset="0"/>
              </a:rPr>
              <a:t> </a:t>
            </a:r>
            <a:r>
              <a:rPr lang="en-US" dirty="0">
                <a:solidFill>
                  <a:srgbClr val="1D2A57"/>
                </a:solidFill>
                <a:latin typeface="Arial" panose="020B0604020202020204" pitchFamily="34" charset="0"/>
              </a:rPr>
              <a:t> </a:t>
            </a:r>
            <a:endParaRPr lang="en-US" cap="all" dirty="0">
              <a:solidFill>
                <a:srgbClr val="1D2A57"/>
              </a:solidFill>
              <a:latin typeface="Arial" panose="020B0604020202020204" pitchFamily="34" charset="0"/>
            </a:endParaRPr>
          </a:p>
          <a:p>
            <a:r>
              <a:rPr lang="en-US" sz="2800" dirty="0">
                <a:solidFill>
                  <a:srgbClr val="1D2A57"/>
                </a:solidFill>
                <a:latin typeface="Arial" panose="020B0604020202020204" pitchFamily="34" charset="0"/>
              </a:rPr>
              <a:t> </a:t>
            </a:r>
            <a:r>
              <a:rPr lang="en-US" sz="3200" dirty="0">
                <a:solidFill>
                  <a:srgbClr val="1D2A57"/>
                </a:solidFill>
                <a:latin typeface="Arial" panose="020B0604020202020204" pitchFamily="34" charset="0"/>
              </a:rPr>
              <a:t>/ˌbaɪ.əʊ.</a:t>
            </a:r>
            <a:r>
              <a:rPr lang="en-US" sz="3200" dirty="0" err="1">
                <a:solidFill>
                  <a:srgbClr val="1D2A57"/>
                </a:solidFill>
                <a:latin typeface="Arial" panose="020B0604020202020204" pitchFamily="34" charset="0"/>
              </a:rPr>
              <a:t>daɪˈvɜ</a:t>
            </a:r>
            <a:r>
              <a:rPr lang="en-US" sz="3200" dirty="0">
                <a:solidFill>
                  <a:srgbClr val="1D2A57"/>
                </a:solidFill>
                <a:latin typeface="Arial" panose="020B0604020202020204" pitchFamily="34" charset="0"/>
              </a:rPr>
              <a:t>ː.</a:t>
            </a:r>
            <a:r>
              <a:rPr lang="en-US" sz="3200" dirty="0" err="1">
                <a:solidFill>
                  <a:srgbClr val="1D2A57"/>
                </a:solidFill>
                <a:latin typeface="Arial" panose="020B0604020202020204" pitchFamily="34" charset="0"/>
              </a:rPr>
              <a:t>sə.ti</a:t>
            </a:r>
            <a:r>
              <a:rPr lang="en-US" sz="3200" dirty="0">
                <a:solidFill>
                  <a:srgbClr val="1D2A57"/>
                </a:solidFill>
                <a:latin typeface="Arial" panose="020B0604020202020204" pitchFamily="34" charset="0"/>
              </a:rPr>
              <a:t>/</a:t>
            </a:r>
            <a:endParaRPr lang="en-US" sz="3200" dirty="0"/>
          </a:p>
        </p:txBody>
      </p:sp>
      <p:sp>
        <p:nvSpPr>
          <p:cNvPr id="6" name="Rectangle 5">
            <a:extLst>
              <a:ext uri="{FF2B5EF4-FFF2-40B4-BE49-F238E27FC236}">
                <a16:creationId xmlns:a16="http://schemas.microsoft.com/office/drawing/2014/main" id="{6D61EDD5-8C57-41B1-9390-62CB0E3213BD}"/>
              </a:ext>
            </a:extLst>
          </p:cNvPr>
          <p:cNvSpPr/>
          <p:nvPr/>
        </p:nvSpPr>
        <p:spPr>
          <a:xfrm>
            <a:off x="725500" y="3922585"/>
            <a:ext cx="269626" cy="461665"/>
          </a:xfrm>
          <a:prstGeom prst="rect">
            <a:avLst/>
          </a:prstGeom>
        </p:spPr>
        <p:txBody>
          <a:bodyPr wrap="none">
            <a:spAutoFit/>
          </a:bodyPr>
          <a:lstStyle/>
          <a:p>
            <a:r>
              <a:rPr lang="en-US" sz="2400" dirty="0">
                <a:solidFill>
                  <a:srgbClr val="1D2A57"/>
                </a:solidFill>
                <a:latin typeface="Arial" panose="020B0604020202020204" pitchFamily="34" charset="0"/>
              </a:rPr>
              <a:t> </a:t>
            </a:r>
            <a:endParaRPr lang="en-US" sz="2400" dirty="0"/>
          </a:p>
        </p:txBody>
      </p:sp>
      <p:sp>
        <p:nvSpPr>
          <p:cNvPr id="3" name="Rectangle 2">
            <a:extLst>
              <a:ext uri="{FF2B5EF4-FFF2-40B4-BE49-F238E27FC236}">
                <a16:creationId xmlns:a16="http://schemas.microsoft.com/office/drawing/2014/main" id="{C17668A8-5D06-46EA-A08E-924E0C29494A}"/>
              </a:ext>
            </a:extLst>
          </p:cNvPr>
          <p:cNvSpPr/>
          <p:nvPr/>
        </p:nvSpPr>
        <p:spPr>
          <a:xfrm>
            <a:off x="125691" y="3709599"/>
            <a:ext cx="4832808" cy="461665"/>
          </a:xfrm>
          <a:prstGeom prst="rect">
            <a:avLst/>
          </a:prstGeom>
        </p:spPr>
        <p:txBody>
          <a:bodyPr wrap="square">
            <a:spAutoFit/>
          </a:bodyPr>
          <a:lstStyle/>
          <a:p>
            <a:r>
              <a:rPr lang="en-US" sz="2400" dirty="0">
                <a:latin typeface="Arial" panose="020B0604020202020204" pitchFamily="34" charset="0"/>
              </a:rPr>
              <a:t> </a:t>
            </a:r>
            <a:endParaRPr lang="en-US" sz="2400" dirty="0"/>
          </a:p>
        </p:txBody>
      </p:sp>
      <p:sp>
        <p:nvSpPr>
          <p:cNvPr id="11" name="Google Shape;1881;p31">
            <a:extLst>
              <a:ext uri="{FF2B5EF4-FFF2-40B4-BE49-F238E27FC236}">
                <a16:creationId xmlns:a16="http://schemas.microsoft.com/office/drawing/2014/main" id="{9A3B0380-E35F-42FD-B138-888D1BC75381}"/>
              </a:ext>
            </a:extLst>
          </p:cNvPr>
          <p:cNvSpPr txBox="1">
            <a:spLocks/>
          </p:cNvSpPr>
          <p:nvPr/>
        </p:nvSpPr>
        <p:spPr>
          <a:xfrm>
            <a:off x="167640" y="3562214"/>
            <a:ext cx="4832809"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rial" panose="020B0604020202020204" pitchFamily="34" charset="0"/>
              </a:rPr>
              <a:t>the </a:t>
            </a:r>
            <a:r>
              <a:rPr lang="en-US" sz="2400" u="sng" dirty="0">
                <a:latin typeface="Arial" panose="020B0604020202020204" pitchFamily="34" charset="0"/>
                <a:hlinkClick r:id="rId6" tooltip="number">
                  <a:extLst>
                    <a:ext uri="{A12FA001-AC4F-418D-AE19-62706E023703}">
                      <ahyp:hlinkClr xmlns:ahyp="http://schemas.microsoft.com/office/drawing/2018/hyperlinkcolor" val="tx"/>
                    </a:ext>
                  </a:extLst>
                </a:hlinkClick>
              </a:rPr>
              <a:t>number</a:t>
            </a:r>
            <a:r>
              <a:rPr lang="en-US" sz="2400" dirty="0">
                <a:latin typeface="Arial" panose="020B0604020202020204" pitchFamily="34" charset="0"/>
              </a:rPr>
              <a:t> and </a:t>
            </a:r>
            <a:r>
              <a:rPr lang="en-US" sz="2400" dirty="0">
                <a:latin typeface="Arial" panose="020B0604020202020204" pitchFamily="34" charset="0"/>
                <a:hlinkClick r:id="rId7" tooltip="types">
                  <a:extLst>
                    <a:ext uri="{A12FA001-AC4F-418D-AE19-62706E023703}">
                      <ahyp:hlinkClr xmlns:ahyp="http://schemas.microsoft.com/office/drawing/2018/hyperlinkcolor" val="tx"/>
                    </a:ext>
                  </a:extLst>
                </a:hlinkClick>
              </a:rPr>
              <a:t>types</a:t>
            </a:r>
            <a:r>
              <a:rPr lang="en-US" sz="2400" dirty="0">
                <a:latin typeface="Arial" panose="020B0604020202020204" pitchFamily="34" charset="0"/>
              </a:rPr>
              <a:t> of </a:t>
            </a:r>
            <a:r>
              <a:rPr lang="en-US" sz="2400" dirty="0">
                <a:latin typeface="Arial" panose="020B0604020202020204" pitchFamily="34" charset="0"/>
                <a:hlinkClick r:id="rId8" tooltip="plants">
                  <a:extLst>
                    <a:ext uri="{A12FA001-AC4F-418D-AE19-62706E023703}">
                      <ahyp:hlinkClr xmlns:ahyp="http://schemas.microsoft.com/office/drawing/2018/hyperlinkcolor" val="tx"/>
                    </a:ext>
                  </a:extLst>
                </a:hlinkClick>
              </a:rPr>
              <a:t>plants</a:t>
            </a:r>
            <a:r>
              <a:rPr lang="en-US" sz="2400" dirty="0">
                <a:latin typeface="Arial" panose="020B0604020202020204" pitchFamily="34" charset="0"/>
              </a:rPr>
              <a:t> </a:t>
            </a:r>
          </a:p>
          <a:p>
            <a:pPr marL="0" indent="0">
              <a:buNone/>
            </a:pPr>
            <a:r>
              <a:rPr lang="en-US" sz="2400" dirty="0">
                <a:latin typeface="Arial" panose="020B0604020202020204" pitchFamily="34" charset="0"/>
              </a:rPr>
              <a:t>and </a:t>
            </a:r>
            <a:r>
              <a:rPr lang="en-US" sz="2400" dirty="0">
                <a:latin typeface="Arial" panose="020B0604020202020204" pitchFamily="34" charset="0"/>
                <a:hlinkClick r:id="rId9" tooltip="animals">
                  <a:extLst>
                    <a:ext uri="{A12FA001-AC4F-418D-AE19-62706E023703}">
                      <ahyp:hlinkClr xmlns:ahyp="http://schemas.microsoft.com/office/drawing/2018/hyperlinkcolor" val="tx"/>
                    </a:ext>
                  </a:extLst>
                </a:hlinkClick>
              </a:rPr>
              <a:t>animals</a:t>
            </a:r>
            <a:r>
              <a:rPr lang="en-US" sz="2400" dirty="0">
                <a:latin typeface="Arial" panose="020B0604020202020204" pitchFamily="34" charset="0"/>
              </a:rPr>
              <a:t> that </a:t>
            </a:r>
            <a:r>
              <a:rPr lang="en-US" sz="2400" dirty="0">
                <a:latin typeface="Arial" panose="020B0604020202020204" pitchFamily="34" charset="0"/>
                <a:hlinkClick r:id="rId10" tooltip="exist">
                  <a:extLst>
                    <a:ext uri="{A12FA001-AC4F-418D-AE19-62706E023703}">
                      <ahyp:hlinkClr xmlns:ahyp="http://schemas.microsoft.com/office/drawing/2018/hyperlinkcolor" val="tx"/>
                    </a:ext>
                  </a:extLst>
                </a:hlinkClick>
              </a:rPr>
              <a:t>exist</a:t>
            </a:r>
            <a:r>
              <a:rPr lang="en-US" sz="2400" dirty="0">
                <a:latin typeface="Arial" panose="020B0604020202020204" pitchFamily="34" charset="0"/>
              </a:rPr>
              <a:t> in a </a:t>
            </a:r>
          </a:p>
          <a:p>
            <a:pPr marL="0" indent="0">
              <a:buNone/>
            </a:pPr>
            <a:r>
              <a:rPr lang="en-US" sz="2400" dirty="0">
                <a:latin typeface="Arial" panose="020B0604020202020204" pitchFamily="34" charset="0"/>
                <a:hlinkClick r:id="rId11" tooltip="particular">
                  <a:extLst>
                    <a:ext uri="{A12FA001-AC4F-418D-AE19-62706E023703}">
                      <ahyp:hlinkClr xmlns:ahyp="http://schemas.microsoft.com/office/drawing/2018/hyperlinkcolor" val="tx"/>
                    </a:ext>
                  </a:extLst>
                </a:hlinkClick>
              </a:rPr>
              <a:t>particular</a:t>
            </a:r>
            <a:r>
              <a:rPr lang="en-US" sz="2400" dirty="0">
                <a:latin typeface="Arial" panose="020B0604020202020204" pitchFamily="34" charset="0"/>
              </a:rPr>
              <a:t> </a:t>
            </a:r>
            <a:r>
              <a:rPr lang="en-US" sz="2400" dirty="0">
                <a:latin typeface="Arial" panose="020B0604020202020204" pitchFamily="34" charset="0"/>
                <a:hlinkClick r:id="rId12" tooltip="area">
                  <a:extLst>
                    <a:ext uri="{A12FA001-AC4F-418D-AE19-62706E023703}">
                      <ahyp:hlinkClr xmlns:ahyp="http://schemas.microsoft.com/office/drawing/2018/hyperlinkcolor" val="tx"/>
                    </a:ext>
                  </a:extLst>
                </a:hlinkClick>
              </a:rPr>
              <a:t>area</a:t>
            </a:r>
            <a:r>
              <a:rPr lang="en-US" sz="2400" dirty="0">
                <a:latin typeface="Arial" panose="020B0604020202020204" pitchFamily="34" charset="0"/>
              </a:rPr>
              <a:t> or in the</a:t>
            </a:r>
          </a:p>
          <a:p>
            <a:pPr marL="0" indent="0">
              <a:buNone/>
            </a:pPr>
            <a:r>
              <a:rPr lang="en-US" sz="2400" dirty="0">
                <a:latin typeface="Arial" panose="020B0604020202020204" pitchFamily="34" charset="0"/>
              </a:rPr>
              <a:t> </a:t>
            </a:r>
            <a:r>
              <a:rPr lang="en-US" sz="2400" dirty="0">
                <a:latin typeface="Arial" panose="020B0604020202020204" pitchFamily="34" charset="0"/>
                <a:hlinkClick r:id="rId13" tooltip="world">
                  <a:extLst>
                    <a:ext uri="{A12FA001-AC4F-418D-AE19-62706E023703}">
                      <ahyp:hlinkClr xmlns:ahyp="http://schemas.microsoft.com/office/drawing/2018/hyperlinkcolor" val="tx"/>
                    </a:ext>
                  </a:extLst>
                </a:hlinkClick>
              </a:rPr>
              <a:t>world</a:t>
            </a:r>
            <a:r>
              <a:rPr lang="en-US" sz="2400" dirty="0">
                <a:latin typeface="Arial" panose="020B0604020202020204" pitchFamily="34" charset="0"/>
              </a:rPr>
              <a:t> </a:t>
            </a:r>
            <a:r>
              <a:rPr lang="en-US" sz="2400" dirty="0">
                <a:latin typeface="Arial" panose="020B0604020202020204" pitchFamily="34" charset="0"/>
                <a:hlinkClick r:id="rId14" tooltip="generally">
                  <a:extLst>
                    <a:ext uri="{A12FA001-AC4F-418D-AE19-62706E023703}">
                      <ahyp:hlinkClr xmlns:ahyp="http://schemas.microsoft.com/office/drawing/2018/hyperlinkcolor" val="tx"/>
                    </a:ext>
                  </a:extLst>
                </a:hlinkClick>
              </a:rPr>
              <a:t>generally</a:t>
            </a:r>
            <a:endParaRPr lang="en-US" sz="2400" dirty="0"/>
          </a:p>
        </p:txBody>
      </p:sp>
    </p:spTree>
    <p:extLst>
      <p:ext uri="{BB962C8B-B14F-4D97-AF65-F5344CB8AC3E}">
        <p14:creationId xmlns:p14="http://schemas.microsoft.com/office/powerpoint/2010/main" val="148049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0233" fill="hold"/>
                                        <p:tgtEl>
                                          <p:spTgt spid="4"/>
                                        </p:tgtEl>
                                      </p:cBhvr>
                                    </p:cmd>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up)">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4"/>
                </p:tgtEl>
              </p:cMediaNode>
            </p:video>
            <p:seq concurrent="1" nextAc="seek">
              <p:cTn id="18" restart="whenNotActive" fill="hold" evtFilter="cancelBubble" nodeType="interactiveSeq">
                <p:stCondLst>
                  <p:cond evt="onClick" delay="0">
                    <p:tgtEl>
                      <p:spTgt spid="4"/>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4"/>
                                        </p:tgtEl>
                                      </p:cBhvr>
                                    </p:cmd>
                                  </p:childTnLst>
                                </p:cTn>
                              </p:par>
                            </p:childTnLst>
                          </p:cTn>
                        </p:par>
                      </p:childTnLst>
                    </p:cTn>
                  </p:par>
                </p:childTnLst>
              </p:cTn>
              <p:nextCondLst>
                <p:cond evt="onClick" delay="0">
                  <p:tgtEl>
                    <p:spTgt spid="4"/>
                  </p:tgtEl>
                </p:cond>
              </p:nextCondLst>
            </p:seq>
          </p:childTnLst>
        </p:cTn>
      </p:par>
    </p:tnLst>
    <p:bldLst>
      <p:bldP spid="7"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318730" y="1152188"/>
            <a:ext cx="5686144"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E36427"/>
                </a:solidFill>
              </a:rPr>
              <a:t>renewable (adj)    &gt;&lt; </a:t>
            </a:r>
            <a:endParaRPr lang="en-US" sz="4800" b="1" dirty="0">
              <a:solidFill>
                <a:srgbClr val="E36427"/>
              </a:solidFill>
              <a:cs typeface="Calibri" panose="020F0502020204030204" pitchFamily="34" charset="0"/>
            </a:endParaRPr>
          </a:p>
        </p:txBody>
      </p:sp>
      <p:sp>
        <p:nvSpPr>
          <p:cNvPr id="12" name="Rectangle 11"/>
          <p:cNvSpPr/>
          <p:nvPr/>
        </p:nvSpPr>
        <p:spPr>
          <a:xfrm>
            <a:off x="393822" y="4343513"/>
            <a:ext cx="5828078" cy="523220"/>
          </a:xfrm>
          <a:prstGeom prst="rect">
            <a:avLst/>
          </a:prstGeom>
        </p:spPr>
        <p:txBody>
          <a:bodyPr wrap="square">
            <a:spAutoFit/>
          </a:bodyPr>
          <a:lstStyle/>
          <a:p>
            <a:r>
              <a:rPr lang="en-US" sz="2800" dirty="0"/>
              <a:t> </a:t>
            </a:r>
            <a:endParaRPr lang="en-US" sz="2800" dirty="0">
              <a:solidFill>
                <a:schemeClr val="accent2">
                  <a:lumMod val="50000"/>
                </a:schemeClr>
              </a:solidFill>
            </a:endParaRPr>
          </a:p>
        </p:txBody>
      </p:sp>
      <p:sp>
        <p:nvSpPr>
          <p:cNvPr id="2" name="Rectangle 1"/>
          <p:cNvSpPr/>
          <p:nvPr/>
        </p:nvSpPr>
        <p:spPr>
          <a:xfrm>
            <a:off x="2003233" y="2057331"/>
            <a:ext cx="2060180" cy="523220"/>
          </a:xfrm>
          <a:prstGeom prst="rect">
            <a:avLst/>
          </a:prstGeom>
        </p:spPr>
        <p:txBody>
          <a:bodyPr wrap="none">
            <a:spAutoFit/>
          </a:bodyPr>
          <a:lstStyle/>
          <a:p>
            <a:pPr algn="ctr"/>
            <a:r>
              <a:rPr lang="en-US" sz="2800" b="1" dirty="0">
                <a:solidFill>
                  <a:schemeClr val="accent2">
                    <a:lumMod val="50000"/>
                  </a:schemeClr>
                </a:solidFill>
              </a:rPr>
              <a:t>/</a:t>
            </a:r>
            <a:r>
              <a:rPr lang="en-US" sz="2800" b="1" dirty="0" err="1">
                <a:solidFill>
                  <a:schemeClr val="accent2">
                    <a:lumMod val="50000"/>
                  </a:schemeClr>
                </a:solidFill>
              </a:rPr>
              <a:t>rɪˈnjuːəbəl</a:t>
            </a:r>
            <a:r>
              <a:rPr lang="en-US" sz="2800" b="1" dirty="0">
                <a:solidFill>
                  <a:schemeClr val="accent2">
                    <a:lumMod val="50000"/>
                  </a:schemeClr>
                </a:solidFill>
              </a:rPr>
              <a:t>/</a:t>
            </a:r>
          </a:p>
        </p:txBody>
      </p:sp>
      <p:sp>
        <p:nvSpPr>
          <p:cNvPr id="9" name="Rectangle 8"/>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a:solidFill>
                  <a:schemeClr val="bg1"/>
                </a:solidFill>
                <a:latin typeface="UTM Facebook K&amp;T" panose="02040603050506020204" pitchFamily="18" charset="0"/>
                <a:cs typeface="Arial" panose="020B0604020202020204" pitchFamily="34" charset="0"/>
              </a:rPr>
              <a:t>PRE-READING</a:t>
            </a:r>
            <a:endParaRPr lang="en-US" sz="3600" b="1" dirty="0">
              <a:solidFill>
                <a:schemeClr val="bg1"/>
              </a:solidFill>
              <a:latin typeface="UTM Facebook K&amp;T" panose="02040603050506020204" pitchFamily="18" charset="0"/>
              <a:cs typeface="Arial" panose="020B0604020202020204" pitchFamily="34" charset="0"/>
            </a:endParaRPr>
          </a:p>
        </p:txBody>
      </p:sp>
      <p:pic>
        <p:nvPicPr>
          <p:cNvPr id="6146" name="Picture 2" descr="A beginner's guide to the debate over 100% renewable energy - Vox">
            <a:extLst>
              <a:ext uri="{FF2B5EF4-FFF2-40B4-BE49-F238E27FC236}">
                <a16:creationId xmlns:a16="http://schemas.microsoft.com/office/drawing/2014/main" id="{7705FD3D-8AD1-5510-8855-43FEE998406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7791" y="3086170"/>
            <a:ext cx="4388647" cy="3268580"/>
          </a:xfrm>
          <a:prstGeom prst="rect">
            <a:avLst/>
          </a:prstGeom>
          <a:noFill/>
          <a:extLst>
            <a:ext uri="{909E8E84-426E-40DD-AFC4-6F175D3DCCD1}">
              <a14:hiddenFill xmlns:a14="http://schemas.microsoft.com/office/drawing/2010/main">
                <a:solidFill>
                  <a:srgbClr val="FFFFFF"/>
                </a:solidFill>
              </a14:hiddenFill>
            </a:ext>
          </a:extLst>
        </p:spPr>
      </p:pic>
      <p:pic>
        <p:nvPicPr>
          <p:cNvPr id="3" name="renewable__gb_2.mp3" descr="renewable__gb_2.mp3">
            <a:hlinkClick r:id="" action="ppaction://media"/>
            <a:extLst>
              <a:ext uri="{FF2B5EF4-FFF2-40B4-BE49-F238E27FC236}">
                <a16:creationId xmlns:a16="http://schemas.microsoft.com/office/drawing/2014/main" id="{52241F7B-F97A-7E48-8635-91588535EB9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4381" y="1912541"/>
            <a:ext cx="812800" cy="812800"/>
          </a:xfrm>
          <a:prstGeom prst="rect">
            <a:avLst/>
          </a:prstGeom>
        </p:spPr>
      </p:pic>
      <p:sp>
        <p:nvSpPr>
          <p:cNvPr id="11" name="Google Shape;1881;p31">
            <a:extLst>
              <a:ext uri="{FF2B5EF4-FFF2-40B4-BE49-F238E27FC236}">
                <a16:creationId xmlns:a16="http://schemas.microsoft.com/office/drawing/2014/main" id="{102648E2-0457-413A-998F-AC495B1C453D}"/>
              </a:ext>
            </a:extLst>
          </p:cNvPr>
          <p:cNvSpPr txBox="1">
            <a:spLocks/>
          </p:cNvSpPr>
          <p:nvPr/>
        </p:nvSpPr>
        <p:spPr>
          <a:xfrm>
            <a:off x="6004874" y="1127486"/>
            <a:ext cx="5788057"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E36427"/>
                </a:solidFill>
              </a:rPr>
              <a:t>non-renewable (adj) </a:t>
            </a:r>
            <a:endParaRPr lang="en-US" sz="4800" b="1" dirty="0">
              <a:solidFill>
                <a:srgbClr val="E36427"/>
              </a:solidFill>
              <a:cs typeface="Calibri" panose="020F0502020204030204" pitchFamily="34" charset="0"/>
            </a:endParaRPr>
          </a:p>
        </p:txBody>
      </p:sp>
      <p:pic>
        <p:nvPicPr>
          <p:cNvPr id="13" name="Picture 2" descr="Non-Renewable Resources | Definition &amp; Examples - Lesson | Study.com">
            <a:extLst>
              <a:ext uri="{FF2B5EF4-FFF2-40B4-BE49-F238E27FC236}">
                <a16:creationId xmlns:a16="http://schemas.microsoft.com/office/drawing/2014/main" id="{AAF9BBA4-63BD-429D-A286-0725A87FF38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1900" y="3074792"/>
            <a:ext cx="4977142" cy="3279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38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175" fill="hold"/>
                                        <p:tgtEl>
                                          <p:spTgt spid="3"/>
                                        </p:tgtEl>
                                      </p:cBhvr>
                                    </p:cmd>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up)">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7" grpId="0"/>
      <p:bldP spid="12"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514929A-D5FC-4F66-8951-74EDFD16573E}"/>
              </a:ext>
            </a:extLst>
          </p:cNvPr>
          <p:cNvSpPr txBox="1"/>
          <p:nvPr/>
        </p:nvSpPr>
        <p:spPr>
          <a:xfrm>
            <a:off x="1564667" y="968867"/>
            <a:ext cx="10490529" cy="584775"/>
          </a:xfrm>
          <a:prstGeom prst="rect">
            <a:avLst/>
          </a:prstGeom>
          <a:noFill/>
        </p:spPr>
        <p:txBody>
          <a:bodyPr wrap="square">
            <a:spAutoFit/>
          </a:bodyPr>
          <a:lstStyle/>
          <a:p>
            <a:r>
              <a:rPr lang="vi-VN" sz="3200" b="1" dirty="0">
                <a:solidFill>
                  <a:srgbClr val="000000"/>
                </a:solidFill>
                <a:effectLst/>
                <a:latin typeface="Times New Roman" panose="02020603050405020304" pitchFamily="18" charset="0"/>
                <a:ea typeface="Calibri" panose="020F0502020204030204" pitchFamily="34" charset="0"/>
              </a:rPr>
              <a:t> Fill in the blank</a:t>
            </a:r>
            <a:r>
              <a:rPr lang="en-US" sz="3200" b="1" dirty="0">
                <a:solidFill>
                  <a:srgbClr val="000000"/>
                </a:solidFill>
                <a:effectLst/>
                <a:latin typeface="Times New Roman" panose="02020603050405020304" pitchFamily="18" charset="0"/>
                <a:ea typeface="Calibri" panose="020F0502020204030204" pitchFamily="34" charset="0"/>
              </a:rPr>
              <a:t>s</a:t>
            </a:r>
            <a:r>
              <a:rPr lang="vi-VN" sz="3200" b="1" dirty="0">
                <a:solidFill>
                  <a:srgbClr val="000000"/>
                </a:solidFill>
                <a:effectLst/>
                <a:latin typeface="Times New Roman" panose="02020603050405020304" pitchFamily="18" charset="0"/>
                <a:ea typeface="Calibri" panose="020F0502020204030204" pitchFamily="34" charset="0"/>
              </a:rPr>
              <a:t> with</a:t>
            </a:r>
            <a:r>
              <a:rPr lang="en-US" sz="3200" b="1" dirty="0">
                <a:solidFill>
                  <a:srgbClr val="000000"/>
                </a:solidFill>
                <a:effectLst/>
                <a:latin typeface="Times New Roman" panose="02020603050405020304" pitchFamily="18" charset="0"/>
                <a:ea typeface="Calibri" panose="020F0502020204030204" pitchFamily="34" charset="0"/>
              </a:rPr>
              <a:t> </a:t>
            </a:r>
            <a:r>
              <a:rPr lang="vi-VN" sz="3200" b="1" dirty="0">
                <a:solidFill>
                  <a:srgbClr val="000000"/>
                </a:solidFill>
                <a:effectLst/>
                <a:latin typeface="Times New Roman" panose="02020603050405020304" pitchFamily="18" charset="0"/>
                <a:ea typeface="Calibri" panose="020F0502020204030204" pitchFamily="34" charset="0"/>
              </a:rPr>
              <a:t>a</a:t>
            </a:r>
            <a:r>
              <a:rPr lang="en-US" sz="3200" b="1" dirty="0">
                <a:solidFill>
                  <a:srgbClr val="000000"/>
                </a:solidFill>
                <a:effectLst/>
                <a:latin typeface="Times New Roman" panose="02020603050405020304" pitchFamily="18" charset="0"/>
                <a:ea typeface="Calibri" panose="020F0502020204030204" pitchFamily="34" charset="0"/>
              </a:rPr>
              <a:t> </a:t>
            </a:r>
            <a:r>
              <a:rPr lang="vi-VN" sz="3200" b="1" dirty="0">
                <a:solidFill>
                  <a:srgbClr val="000000"/>
                </a:solidFill>
                <a:effectLst/>
                <a:latin typeface="Times New Roman" panose="02020603050405020304" pitchFamily="18" charset="0"/>
                <a:ea typeface="Calibri" panose="020F0502020204030204" pitchFamily="34" charset="0"/>
              </a:rPr>
              <a:t>suitable word/phrase</a:t>
            </a:r>
            <a:r>
              <a:rPr lang="en-US" sz="3200" b="1" dirty="0">
                <a:solidFill>
                  <a:srgbClr val="000000"/>
                </a:solidFill>
                <a:latin typeface="Times New Roman" panose="02020603050405020304" pitchFamily="18" charset="0"/>
                <a:ea typeface="Calibri" panose="020F0502020204030204" pitchFamily="34" charset="0"/>
              </a:rPr>
              <a:t> .</a:t>
            </a:r>
            <a:r>
              <a:rPr lang="en-US" sz="3200" dirty="0">
                <a:effectLst/>
                <a:latin typeface="Times New Roman" panose="02020603050405020304" pitchFamily="18" charset="0"/>
                <a:ea typeface="Times New Roman" panose="02020603050405020304" pitchFamily="18" charset="0"/>
              </a:rPr>
              <a:t> </a:t>
            </a:r>
            <a:endParaRPr lang="en-US" sz="4400" b="1" dirty="0">
              <a:latin typeface="Arial" panose="020B0604020202020204" pitchFamily="34" charset="0"/>
              <a:cs typeface="Arial" panose="020B0604020202020204" pitchFamily="34" charset="0"/>
            </a:endParaRPr>
          </a:p>
        </p:txBody>
      </p:sp>
      <p:sp>
        <p:nvSpPr>
          <p:cNvPr id="11" name="Rectangle 10"/>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8514929A-D5FC-4F66-8951-74EDFD16573E}"/>
              </a:ext>
            </a:extLst>
          </p:cNvPr>
          <p:cNvSpPr txBox="1"/>
          <p:nvPr/>
        </p:nvSpPr>
        <p:spPr>
          <a:xfrm>
            <a:off x="494437" y="123935"/>
            <a:ext cx="9036061" cy="646331"/>
          </a:xfrm>
          <a:prstGeom prst="rect">
            <a:avLst/>
          </a:prstGeom>
          <a:noFill/>
        </p:spPr>
        <p:txBody>
          <a:bodyPr wrap="square">
            <a:spAutoFit/>
          </a:bodyPr>
          <a:lstStyle/>
          <a:p>
            <a:r>
              <a:rPr lang="vi-VN" sz="3600" b="1" i="1" dirty="0">
                <a:solidFill>
                  <a:schemeClr val="bg1"/>
                </a:solidFill>
                <a:latin typeface="UTM Facebook K&amp;T" panose="02040603050506020204" pitchFamily="18" charset="0"/>
                <a:cs typeface="Arial" panose="020B0604020202020204" pitchFamily="34" charset="0"/>
              </a:rPr>
              <a:t>CHECKING </a:t>
            </a:r>
            <a:r>
              <a:rPr lang="en-US" sz="3600" b="1" i="1" dirty="0">
                <a:solidFill>
                  <a:schemeClr val="bg1"/>
                </a:solidFill>
                <a:latin typeface="UTM Facebook K&amp;T" panose="02040603050506020204" pitchFamily="18" charset="0"/>
                <a:cs typeface="Arial" panose="020B0604020202020204" pitchFamily="34" charset="0"/>
              </a:rPr>
              <a:t>VOCABULARY</a:t>
            </a:r>
          </a:p>
        </p:txBody>
      </p:sp>
      <p:sp>
        <p:nvSpPr>
          <p:cNvPr id="16" name="TextBox 15">
            <a:extLst>
              <a:ext uri="{FF2B5EF4-FFF2-40B4-BE49-F238E27FC236}">
                <a16:creationId xmlns:a16="http://schemas.microsoft.com/office/drawing/2014/main" id="{B48851E2-7D35-EC42-8865-6CDA9D4B4A47}"/>
              </a:ext>
            </a:extLst>
          </p:cNvPr>
          <p:cNvSpPr txBox="1"/>
          <p:nvPr/>
        </p:nvSpPr>
        <p:spPr>
          <a:xfrm>
            <a:off x="494438" y="2168811"/>
            <a:ext cx="11593415" cy="4031873"/>
          </a:xfrm>
          <a:prstGeom prst="rect">
            <a:avLst/>
          </a:prstGeom>
          <a:noFill/>
        </p:spPr>
        <p:txBody>
          <a:bodyPr wrap="square">
            <a:spAutoFit/>
          </a:bodyPr>
          <a:lstStyle/>
          <a:p>
            <a:r>
              <a:rPr lang="vi-VN" sz="3200" dirty="0">
                <a:effectLst/>
              </a:rPr>
              <a:t>1</a:t>
            </a:r>
            <a:r>
              <a:rPr lang="en-US" sz="3200" dirty="0">
                <a:effectLst/>
              </a:rPr>
              <a:t>.</a:t>
            </a:r>
            <a:r>
              <a:rPr lang="en-US" sz="3200" dirty="0">
                <a:solidFill>
                  <a:srgbClr val="EE4000"/>
                </a:solidFill>
                <a:effectLst/>
              </a:rPr>
              <a:t> </a:t>
            </a:r>
            <a:r>
              <a:rPr lang="vi-VN" sz="2800" dirty="0">
                <a:effectLst/>
              </a:rPr>
              <a:t>The most common</a:t>
            </a:r>
            <a:r>
              <a:rPr lang="en-US" sz="2800" dirty="0">
                <a:solidFill>
                  <a:srgbClr val="455B63"/>
                </a:solidFill>
                <a:effectLst/>
              </a:rPr>
              <a:t>____________</a:t>
            </a:r>
            <a:r>
              <a:rPr lang="en-US" sz="2800" dirty="0">
                <a:effectLst/>
              </a:rPr>
              <a:t> </a:t>
            </a:r>
            <a:r>
              <a:rPr lang="vi-VN" sz="2800" dirty="0">
                <a:effectLst/>
              </a:rPr>
              <a:t>sources of energy are wind and sun.</a:t>
            </a:r>
            <a:r>
              <a:rPr lang="vi-VN" sz="3200" dirty="0">
                <a:effectLst/>
              </a:rPr>
              <a:t> </a:t>
            </a:r>
            <a:endParaRPr lang="en-US" sz="3200" dirty="0">
              <a:effectLst/>
            </a:endParaRPr>
          </a:p>
          <a:p>
            <a:r>
              <a:rPr lang="vi-VN" sz="3200" dirty="0">
                <a:effectLst/>
              </a:rPr>
              <a:t>2</a:t>
            </a:r>
            <a:r>
              <a:rPr lang="en-US" sz="3200" dirty="0">
                <a:effectLst/>
              </a:rPr>
              <a:t>. </a:t>
            </a:r>
            <a:r>
              <a:rPr lang="vi-VN" sz="3200" dirty="0">
                <a:effectLst/>
              </a:rPr>
              <a:t>Farmers should use  </a:t>
            </a:r>
            <a:r>
              <a:rPr lang="en-US" sz="3200" dirty="0">
                <a:solidFill>
                  <a:srgbClr val="455B63"/>
                </a:solidFill>
                <a:effectLst/>
              </a:rPr>
              <a:t>____________ </a:t>
            </a:r>
            <a:r>
              <a:rPr lang="vi-VN" sz="3200" dirty="0">
                <a:effectLst/>
              </a:rPr>
              <a:t> methods to produce clean and healthy food. </a:t>
            </a:r>
            <a:endParaRPr lang="en-US" sz="3200" dirty="0">
              <a:effectLst/>
            </a:endParaRPr>
          </a:p>
          <a:p>
            <a:r>
              <a:rPr lang="vi-VN" sz="3200" dirty="0">
                <a:effectLst/>
              </a:rPr>
              <a:t>3</a:t>
            </a:r>
            <a:r>
              <a:rPr lang="en-US" sz="3200" dirty="0">
                <a:effectLst/>
              </a:rPr>
              <a:t>.</a:t>
            </a:r>
            <a:r>
              <a:rPr lang="vi-VN" sz="3200" dirty="0">
                <a:effectLst/>
              </a:rPr>
              <a:t> S</a:t>
            </a:r>
            <a:r>
              <a:rPr lang="vi-VN" sz="3200" dirty="0"/>
              <a:t>taying within the safe environmental limits,much of the </a:t>
            </a:r>
            <a:r>
              <a:rPr lang="en-US" sz="3200" dirty="0">
                <a:effectLst/>
              </a:rPr>
              <a:t> </a:t>
            </a:r>
            <a:r>
              <a:rPr lang="en-US" sz="3200" dirty="0">
                <a:solidFill>
                  <a:srgbClr val="455B63"/>
                </a:solidFill>
                <a:effectLst/>
              </a:rPr>
              <a:t>__________</a:t>
            </a:r>
            <a:r>
              <a:rPr lang="vi-VN" sz="3200" dirty="0">
                <a:effectLst/>
              </a:rPr>
              <a:t> would be conserved. </a:t>
            </a:r>
          </a:p>
          <a:p>
            <a:r>
              <a:rPr lang="en-US" sz="3200" dirty="0"/>
              <a:t>4.</a:t>
            </a:r>
            <a:r>
              <a:rPr lang="vi-VN" sz="3200" dirty="0"/>
              <a:t>The city planners design and carry out projects which aim to </a:t>
            </a:r>
            <a:r>
              <a:rPr lang="en-US" sz="3200" dirty="0">
                <a:solidFill>
                  <a:srgbClr val="455B63"/>
                </a:solidFill>
              </a:rPr>
              <a:t>__________</a:t>
            </a:r>
            <a:r>
              <a:rPr lang="vi-VN" sz="3200" dirty="0">
                <a:solidFill>
                  <a:srgbClr val="455B63"/>
                </a:solidFill>
              </a:rPr>
              <a:t> </a:t>
            </a:r>
            <a:r>
              <a:rPr lang="vi-VN" sz="3200" dirty="0"/>
              <a:t>global climate change</a:t>
            </a:r>
            <a:r>
              <a:rPr lang="en-US" sz="3200" dirty="0"/>
              <a:t>.</a:t>
            </a:r>
          </a:p>
          <a:p>
            <a:endParaRPr lang="en-US" sz="3200" dirty="0">
              <a:effectLst/>
            </a:endParaRPr>
          </a:p>
        </p:txBody>
      </p:sp>
      <p:sp>
        <p:nvSpPr>
          <p:cNvPr id="17" name="TextBox 16">
            <a:extLst>
              <a:ext uri="{FF2B5EF4-FFF2-40B4-BE49-F238E27FC236}">
                <a16:creationId xmlns:a16="http://schemas.microsoft.com/office/drawing/2014/main" id="{FE25627E-EF10-C849-B5AF-06FD06D7E20A}"/>
              </a:ext>
            </a:extLst>
          </p:cNvPr>
          <p:cNvSpPr txBox="1"/>
          <p:nvPr/>
        </p:nvSpPr>
        <p:spPr>
          <a:xfrm>
            <a:off x="411147" y="4137766"/>
            <a:ext cx="2718552" cy="584775"/>
          </a:xfrm>
          <a:prstGeom prst="rect">
            <a:avLst/>
          </a:prstGeom>
          <a:noFill/>
        </p:spPr>
        <p:txBody>
          <a:bodyPr wrap="square" rtlCol="0">
            <a:spAutoFit/>
          </a:bodyPr>
          <a:lstStyle/>
          <a:p>
            <a:r>
              <a:rPr lang="vi-VN" sz="3200" dirty="0">
                <a:solidFill>
                  <a:srgbClr val="FF0000"/>
                </a:solidFill>
              </a:rPr>
              <a:t> biodiversity</a:t>
            </a:r>
            <a:r>
              <a:rPr lang="en-SG" sz="3200" dirty="0">
                <a:solidFill>
                  <a:srgbClr val="FF0000"/>
                </a:solidFill>
              </a:rPr>
              <a:t> </a:t>
            </a:r>
            <a:r>
              <a:rPr lang="vi-VN" sz="3200" dirty="0">
                <a:solidFill>
                  <a:srgbClr val="FF0000"/>
                </a:solidFill>
              </a:rPr>
              <a:t> </a:t>
            </a:r>
            <a:r>
              <a:rPr lang="en-SG" sz="3200" dirty="0">
                <a:solidFill>
                  <a:srgbClr val="FF0000"/>
                </a:solidFill>
              </a:rPr>
              <a:t> </a:t>
            </a:r>
            <a:endParaRPr lang="en-US" sz="4400" dirty="0">
              <a:solidFill>
                <a:srgbClr val="FF000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2B9E6D85-CDA1-874D-8D3A-B0D3735869EE}"/>
              </a:ext>
            </a:extLst>
          </p:cNvPr>
          <p:cNvSpPr txBox="1"/>
          <p:nvPr/>
        </p:nvSpPr>
        <p:spPr>
          <a:xfrm>
            <a:off x="3877193" y="2147780"/>
            <a:ext cx="3686413" cy="584775"/>
          </a:xfrm>
          <a:prstGeom prst="rect">
            <a:avLst/>
          </a:prstGeom>
          <a:noFill/>
        </p:spPr>
        <p:txBody>
          <a:bodyPr wrap="square" rtlCol="0">
            <a:spAutoFit/>
          </a:bodyPr>
          <a:lstStyle/>
          <a:p>
            <a:r>
              <a:rPr lang="vi-VN" sz="3200" dirty="0">
                <a:solidFill>
                  <a:srgbClr val="FF0000"/>
                </a:solidFill>
              </a:rPr>
              <a:t> renewable</a:t>
            </a:r>
            <a:r>
              <a:rPr lang="en-SG" sz="3200" dirty="0">
                <a:solidFill>
                  <a:srgbClr val="FF0000"/>
                </a:solidFill>
              </a:rPr>
              <a:t> </a:t>
            </a:r>
            <a:r>
              <a:rPr lang="vi-VN" sz="3200" dirty="0">
                <a:solidFill>
                  <a:srgbClr val="FF0000"/>
                </a:solidFill>
              </a:rPr>
              <a:t> </a:t>
            </a:r>
            <a:endParaRPr lang="en-US" sz="4400" dirty="0">
              <a:solidFill>
                <a:srgbClr val="FF0000"/>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52CB4668-8467-5D49-8348-F52F1CF7C171}"/>
              </a:ext>
            </a:extLst>
          </p:cNvPr>
          <p:cNvSpPr txBox="1"/>
          <p:nvPr/>
        </p:nvSpPr>
        <p:spPr>
          <a:xfrm>
            <a:off x="4745926" y="2592778"/>
            <a:ext cx="3875869" cy="584775"/>
          </a:xfrm>
          <a:prstGeom prst="rect">
            <a:avLst/>
          </a:prstGeom>
          <a:noFill/>
        </p:spPr>
        <p:txBody>
          <a:bodyPr wrap="square" rtlCol="0">
            <a:spAutoFit/>
          </a:bodyPr>
          <a:lstStyle/>
          <a:p>
            <a:r>
              <a:rPr lang="vi-VN" sz="3200" dirty="0">
                <a:solidFill>
                  <a:srgbClr val="FF0000"/>
                </a:solidFill>
              </a:rPr>
              <a:t> sustainable</a:t>
            </a:r>
            <a:r>
              <a:rPr lang="en-SG" sz="3200" dirty="0">
                <a:solidFill>
                  <a:srgbClr val="FF0000"/>
                </a:solidFill>
              </a:rPr>
              <a:t> </a:t>
            </a:r>
            <a:r>
              <a:rPr lang="vi-VN" sz="3200" dirty="0">
                <a:solidFill>
                  <a:srgbClr val="FF0000"/>
                </a:solidFill>
              </a:rPr>
              <a:t> </a:t>
            </a:r>
            <a:r>
              <a:rPr lang="x-none" sz="3200" dirty="0">
                <a:solidFill>
                  <a:srgbClr val="FF0000"/>
                </a:solidFill>
              </a:rPr>
              <a:t> </a:t>
            </a:r>
            <a:endParaRPr lang="en-US" sz="3200" dirty="0">
              <a:solidFill>
                <a:srgbClr val="FF0000"/>
              </a:solidFill>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EEC24BC6-93E1-2145-B8E4-DE151056CB61}"/>
              </a:ext>
            </a:extLst>
          </p:cNvPr>
          <p:cNvSpPr txBox="1"/>
          <p:nvPr/>
        </p:nvSpPr>
        <p:spPr>
          <a:xfrm>
            <a:off x="559078" y="5079662"/>
            <a:ext cx="2422689" cy="584775"/>
          </a:xfrm>
          <a:prstGeom prst="rect">
            <a:avLst/>
          </a:prstGeom>
          <a:noFill/>
        </p:spPr>
        <p:txBody>
          <a:bodyPr wrap="square" rtlCol="0">
            <a:spAutoFit/>
          </a:bodyPr>
          <a:lstStyle/>
          <a:p>
            <a:r>
              <a:rPr lang="vi-VN" sz="3200" dirty="0">
                <a:solidFill>
                  <a:srgbClr val="FF0000"/>
                </a:solidFill>
              </a:rPr>
              <a:t> cope with</a:t>
            </a:r>
            <a:r>
              <a:rPr lang="en-GB" sz="3200" dirty="0">
                <a:solidFill>
                  <a:srgbClr val="FF0000"/>
                </a:solidFill>
              </a:rPr>
              <a:t> </a:t>
            </a:r>
            <a:r>
              <a:rPr lang="vi-VN" sz="3200" dirty="0">
                <a:solidFill>
                  <a:srgbClr val="FF0000"/>
                </a:solidFill>
              </a:rPr>
              <a:t> </a:t>
            </a:r>
            <a:endParaRPr lang="en-US" sz="3200" dirty="0">
              <a:solidFill>
                <a:srgbClr val="FF0000"/>
              </a:solidFill>
              <a:latin typeface="Arial" panose="020B0604020202020204" pitchFamily="34" charset="0"/>
              <a:cs typeface="Arial" panose="020B0604020202020204" pitchFamily="34" charset="0"/>
            </a:endParaRPr>
          </a:p>
        </p:txBody>
      </p:sp>
      <p:sp>
        <p:nvSpPr>
          <p:cNvPr id="10" name="Freeform 13">
            <a:extLst>
              <a:ext uri="{FF2B5EF4-FFF2-40B4-BE49-F238E27FC236}">
                <a16:creationId xmlns:a16="http://schemas.microsoft.com/office/drawing/2014/main" id="{9DF79061-687C-4666-BFEA-49BAED2BF7F0}"/>
              </a:ext>
            </a:extLst>
          </p:cNvPr>
          <p:cNvSpPr/>
          <p:nvPr/>
        </p:nvSpPr>
        <p:spPr>
          <a:xfrm rot="767023">
            <a:off x="10974045" y="5310790"/>
            <a:ext cx="1038780" cy="2076312"/>
          </a:xfrm>
          <a:custGeom>
            <a:avLst/>
            <a:gdLst/>
            <a:ahLst/>
            <a:cxnLst/>
            <a:rect l="l" t="t" r="r" b="b"/>
            <a:pathLst>
              <a:path w="2142366" h="4394597">
                <a:moveTo>
                  <a:pt x="0" y="0"/>
                </a:moveTo>
                <a:lnTo>
                  <a:pt x="2142366" y="0"/>
                </a:lnTo>
                <a:lnTo>
                  <a:pt x="2142366" y="4394597"/>
                </a:lnTo>
                <a:lnTo>
                  <a:pt x="0" y="4394597"/>
                </a:lnTo>
                <a:lnTo>
                  <a:pt x="0" y="0"/>
                </a:lnTo>
                <a:close/>
              </a:path>
            </a:pathLst>
          </a:custGeom>
          <a:blipFill>
            <a:blip r:embed="rId2"/>
            <a:stretch>
              <a:fillRect/>
            </a:stretch>
          </a:blipFill>
        </p:spPr>
        <p:txBody>
          <a:bodyPr/>
          <a:lstStyle/>
          <a:p>
            <a:endParaRPr lang="en-US"/>
          </a:p>
        </p:txBody>
      </p:sp>
      <p:pic>
        <p:nvPicPr>
          <p:cNvPr id="12" name="Picture 5">
            <a:extLst>
              <a:ext uri="{FF2B5EF4-FFF2-40B4-BE49-F238E27FC236}">
                <a16:creationId xmlns:a16="http://schemas.microsoft.com/office/drawing/2014/main" id="{8CCCA5BB-5624-4A24-AD93-713B80AA28B1}"/>
              </a:ext>
            </a:extLst>
          </p:cNvPr>
          <p:cNvPicPr>
            <a:picLocks noChangeAspect="1"/>
          </p:cNvPicPr>
          <p:nvPr/>
        </p:nvPicPr>
        <p:blipFill>
          <a:blip r:embed="rId3"/>
          <a:srcRect/>
          <a:stretch>
            <a:fillRect/>
          </a:stretch>
        </p:blipFill>
        <p:spPr>
          <a:xfrm rot="-982321">
            <a:off x="10704991" y="458171"/>
            <a:ext cx="1137649" cy="1671830"/>
          </a:xfrm>
          <a:prstGeom prst="rect">
            <a:avLst/>
          </a:prstGeom>
        </p:spPr>
      </p:pic>
      <p:sp>
        <p:nvSpPr>
          <p:cNvPr id="21" name="Freeform 7">
            <a:extLst>
              <a:ext uri="{FF2B5EF4-FFF2-40B4-BE49-F238E27FC236}">
                <a16:creationId xmlns:a16="http://schemas.microsoft.com/office/drawing/2014/main" id="{6E354777-2D45-4E5D-AE62-BC46D3F3CBE0}"/>
              </a:ext>
            </a:extLst>
          </p:cNvPr>
          <p:cNvSpPr/>
          <p:nvPr/>
        </p:nvSpPr>
        <p:spPr>
          <a:xfrm rot="-796075">
            <a:off x="443719" y="5737604"/>
            <a:ext cx="1499457" cy="968221"/>
          </a:xfrm>
          <a:custGeom>
            <a:avLst/>
            <a:gdLst/>
            <a:ahLst/>
            <a:cxnLst/>
            <a:rect l="l" t="t" r="r" b="b"/>
            <a:pathLst>
              <a:path w="3785616" h="4114800">
                <a:moveTo>
                  <a:pt x="0" y="0"/>
                </a:moveTo>
                <a:lnTo>
                  <a:pt x="3785616" y="0"/>
                </a:lnTo>
                <a:lnTo>
                  <a:pt x="378561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23" name="Google Shape;342;p36">
            <a:extLst>
              <a:ext uri="{FF2B5EF4-FFF2-40B4-BE49-F238E27FC236}">
                <a16:creationId xmlns:a16="http://schemas.microsoft.com/office/drawing/2014/main" id="{7DBEFA25-43CA-432E-B54E-3CC5B1243C9D}"/>
              </a:ext>
            </a:extLst>
          </p:cNvPr>
          <p:cNvPicPr preferRelativeResize="0"/>
          <p:nvPr/>
        </p:nvPicPr>
        <p:blipFill rotWithShape="1">
          <a:blip r:embed="rId6">
            <a:alphaModFix/>
          </a:blip>
          <a:srcRect/>
          <a:stretch/>
        </p:blipFill>
        <p:spPr>
          <a:xfrm>
            <a:off x="-1042258" y="-137652"/>
            <a:ext cx="1896266" cy="2955162"/>
          </a:xfrm>
          <a:prstGeom prst="rect">
            <a:avLst/>
          </a:prstGeom>
          <a:noFill/>
          <a:ln>
            <a:noFill/>
          </a:ln>
        </p:spPr>
      </p:pic>
    </p:spTree>
    <p:extLst>
      <p:ext uri="{BB962C8B-B14F-4D97-AF65-F5344CB8AC3E}">
        <p14:creationId xmlns:p14="http://schemas.microsoft.com/office/powerpoint/2010/main" val="2077327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8" name="TextBox 17">
            <a:extLst>
              <a:ext uri="{FF2B5EF4-FFF2-40B4-BE49-F238E27FC236}">
                <a16:creationId xmlns:a16="http://schemas.microsoft.com/office/drawing/2014/main" id="{8514929A-D5FC-4F66-8951-74EDFD16573E}"/>
              </a:ext>
            </a:extLst>
          </p:cNvPr>
          <p:cNvSpPr txBox="1"/>
          <p:nvPr/>
        </p:nvSpPr>
        <p:spPr>
          <a:xfrm>
            <a:off x="1410819" y="1084826"/>
            <a:ext cx="10490529" cy="954107"/>
          </a:xfrm>
          <a:prstGeom prst="rect">
            <a:avLst/>
          </a:prstGeom>
          <a:noFill/>
        </p:spPr>
        <p:txBody>
          <a:bodyPr wrap="square">
            <a:spAutoFit/>
          </a:bodyPr>
          <a:lstStyle/>
          <a:p>
            <a:r>
              <a:rPr lang="en-US" sz="2800" b="1" dirty="0">
                <a:cs typeface="Arial" panose="020B0604020202020204" pitchFamily="34" charset="0"/>
              </a:rPr>
              <a:t>Read the article . Choose the correct meanings of the highlighted words and phrases.</a:t>
            </a:r>
          </a:p>
        </p:txBody>
      </p:sp>
      <p:sp>
        <p:nvSpPr>
          <p:cNvPr id="19" name="Rectangle 18"/>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a:solidFill>
                  <a:schemeClr val="bg1"/>
                </a:solidFill>
                <a:latin typeface="UTM Facebook K&amp;T" panose="02040603050506020204" pitchFamily="18" charset="0"/>
                <a:cs typeface="Arial" panose="020B0604020202020204" pitchFamily="34" charset="0"/>
              </a:rPr>
              <a:t>WHILE-READING</a:t>
            </a:r>
            <a:endParaRPr lang="en-US" sz="3600" b="1" dirty="0">
              <a:solidFill>
                <a:schemeClr val="bg1"/>
              </a:solidFill>
              <a:latin typeface="UTM Facebook K&amp;T" panose="02040603050506020204" pitchFamily="18" charset="0"/>
              <a:cs typeface="Arial" panose="020B0604020202020204" pitchFamily="34" charset="0"/>
            </a:endParaRPr>
          </a:p>
        </p:txBody>
      </p:sp>
      <p:pic>
        <p:nvPicPr>
          <p:cNvPr id="7" name="Picture 2" descr="Life in 2050: A Look Into Sustainable Cities of the Future - New Jersey  Digest">
            <a:extLst>
              <a:ext uri="{FF2B5EF4-FFF2-40B4-BE49-F238E27FC236}">
                <a16:creationId xmlns:a16="http://schemas.microsoft.com/office/drawing/2014/main" id="{FFBA6198-DDCE-4EEE-B39E-4B7F612D88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0852" y="2038933"/>
            <a:ext cx="7550296" cy="46069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img.loigiaihay.com/picture/2023/0418/ex1-reading-u3-ta11-global_1.png">
            <a:extLst>
              <a:ext uri="{FF2B5EF4-FFF2-40B4-BE49-F238E27FC236}">
                <a16:creationId xmlns:a16="http://schemas.microsoft.com/office/drawing/2014/main" id="{D0F75EF2-24E2-48F4-A168-B9D7C8B51E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455" y="2038933"/>
            <a:ext cx="10634003" cy="481906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Life in 2050: A Look Into Sustainable Cities of the Future - New Jersey  Digest">
            <a:extLst>
              <a:ext uri="{FF2B5EF4-FFF2-40B4-BE49-F238E27FC236}">
                <a16:creationId xmlns:a16="http://schemas.microsoft.com/office/drawing/2014/main" id="{04E66EC8-EE7D-41E8-8FB3-811A60D086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454" y="2038932"/>
            <a:ext cx="10686789" cy="45418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https://www.elcom.com.vn/storage/uploads/images/eXSknLgS9LTtZu1v35mBKmMHFQ2rDYFagPhxKo6V.jpg">
            <a:extLst>
              <a:ext uri="{FF2B5EF4-FFF2-40B4-BE49-F238E27FC236}">
                <a16:creationId xmlns:a16="http://schemas.microsoft.com/office/drawing/2014/main" id="{15A67DDF-5DA1-4CB7-B751-990A6F6812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454" y="2038931"/>
            <a:ext cx="10686789" cy="4819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350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8514929A-D5FC-4F66-8951-74EDFD16573E}"/>
              </a:ext>
            </a:extLst>
          </p:cNvPr>
          <p:cNvSpPr txBox="1"/>
          <p:nvPr/>
        </p:nvSpPr>
        <p:spPr>
          <a:xfrm>
            <a:off x="744718" y="1084826"/>
            <a:ext cx="11156632" cy="5601533"/>
          </a:xfrm>
          <a:prstGeom prst="rect">
            <a:avLst/>
          </a:prstGeom>
          <a:noFill/>
        </p:spPr>
        <p:txBody>
          <a:bodyPr wrap="square">
            <a:spAutoFit/>
          </a:bodyPr>
          <a:lstStyle/>
          <a:p>
            <a:r>
              <a:rPr lang="en-US" sz="2000" dirty="0"/>
              <a:t>By 2050 the world’s population is expected to reach 10 billion, and nearly 70 per cent of these people will live in cities. The cities of the future will be ‘smarter’ and more sustainable to cope with a growing population and improve people’s lives.</a:t>
            </a:r>
          </a:p>
          <a:p>
            <a:r>
              <a:rPr lang="en-US" sz="2000" dirty="0"/>
              <a:t>A smart city is a modern urban area that uses a range of technologies to provide services, solve problems, and support people better. The new technologies can help save time by predicting changes in the traffic and warning people of possible traffic jams. They will also help cities </a:t>
            </a:r>
            <a:r>
              <a:rPr lang="en-US" sz="2000" dirty="0">
                <a:highlight>
                  <a:srgbClr val="FFFF00"/>
                </a:highlight>
              </a:rPr>
              <a:t>operate more efficiently</a:t>
            </a:r>
            <a:r>
              <a:rPr lang="en-US" sz="2000" dirty="0"/>
              <a:t>. For example, street lights can turn off when the streets are empty, and </a:t>
            </a:r>
            <a:r>
              <a:rPr lang="en-US" sz="2000" dirty="0">
                <a:highlight>
                  <a:srgbClr val="FFFF00"/>
                </a:highlight>
              </a:rPr>
              <a:t>sensors</a:t>
            </a:r>
            <a:r>
              <a:rPr lang="en-US" sz="2000" dirty="0"/>
              <a:t> can inform waste collection teams when the bins are full. These smart technologies will help save energy, reduce air pollution, and fight climate change.</a:t>
            </a:r>
          </a:p>
          <a:p>
            <a:r>
              <a:rPr lang="en-US" sz="2000" dirty="0"/>
              <a:t>Cities in the future will also be sustainable. They will include a lot of green space and become home to more plants and animals. Making room for biodiversity and nature can be done in various ways including underground and rooftop farming, green roofs, and roof gardens. As people will care more about the environment, most cities will use renewable and clean energy. Modern infrastructure will also be more eco-friendly. Computer-controlled transport systems like electric buses and trains will produce less greenhouse gas emissions. In addition, more </a:t>
            </a:r>
            <a:r>
              <a:rPr lang="en-US" sz="2000" dirty="0">
                <a:highlight>
                  <a:srgbClr val="FFFF00"/>
                </a:highlight>
              </a:rPr>
              <a:t>pedestrian zones </a:t>
            </a:r>
            <a:r>
              <a:rPr lang="en-US" sz="2000" dirty="0"/>
              <a:t>for walking and cycle paths will be made available for people in all </a:t>
            </a:r>
            <a:r>
              <a:rPr lang="en-US" sz="2000" dirty="0" err="1"/>
              <a:t>neighbourhoods</a:t>
            </a:r>
            <a:r>
              <a:rPr lang="en-US" sz="2000" dirty="0"/>
              <a:t>.</a:t>
            </a:r>
          </a:p>
          <a:p>
            <a:r>
              <a:rPr lang="en-US" sz="2000" dirty="0"/>
              <a:t>These features will make future cities more </a:t>
            </a:r>
            <a:r>
              <a:rPr lang="en-US" sz="2000" dirty="0" err="1">
                <a:highlight>
                  <a:srgbClr val="FFFF00"/>
                </a:highlight>
              </a:rPr>
              <a:t>liveable</a:t>
            </a:r>
            <a:r>
              <a:rPr lang="en-US" sz="2000" dirty="0"/>
              <a:t> and will provide a high quality of life to city dwellers.</a:t>
            </a:r>
          </a:p>
          <a:p>
            <a:r>
              <a:rPr lang="en-US" dirty="0"/>
              <a:t> </a:t>
            </a:r>
          </a:p>
        </p:txBody>
      </p:sp>
      <p:sp>
        <p:nvSpPr>
          <p:cNvPr id="19" name="Rectangle 18"/>
          <p:cNvSpPr/>
          <p:nvPr/>
        </p:nvSpPr>
        <p:spPr>
          <a:xfrm>
            <a:off x="0" y="-140668"/>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8514929A-D5FC-4F66-8951-74EDFD16573E}"/>
              </a:ext>
            </a:extLst>
          </p:cNvPr>
          <p:cNvSpPr txBox="1"/>
          <p:nvPr/>
        </p:nvSpPr>
        <p:spPr>
          <a:xfrm>
            <a:off x="290651" y="-50046"/>
            <a:ext cx="11741094" cy="1384995"/>
          </a:xfrm>
          <a:prstGeom prst="rect">
            <a:avLst/>
          </a:prstGeom>
          <a:noFill/>
        </p:spPr>
        <p:txBody>
          <a:bodyPr wrap="square">
            <a:spAutoFit/>
          </a:bodyPr>
          <a:lstStyle/>
          <a:p>
            <a:r>
              <a:rPr lang="en-US" sz="2400" b="1" dirty="0">
                <a:solidFill>
                  <a:schemeClr val="bg1"/>
                </a:solidFill>
                <a:latin typeface="UTM Facebook K&amp;T" panose="02040603050506020204" pitchFamily="18" charset="0"/>
                <a:cs typeface="Arial" panose="020B0604020202020204" pitchFamily="34" charset="0"/>
              </a:rPr>
              <a:t>  WHILE-READING</a:t>
            </a:r>
          </a:p>
          <a:p>
            <a:r>
              <a:rPr lang="en-US" sz="2400" b="1" dirty="0">
                <a:cs typeface="Arial" panose="020B0604020202020204" pitchFamily="34" charset="0"/>
              </a:rPr>
              <a:t>            Read the article . Choose the correct meanings of the highlighted words and phrases.</a:t>
            </a:r>
          </a:p>
          <a:p>
            <a:endParaRPr lang="en-US" sz="3600" b="1" dirty="0">
              <a:solidFill>
                <a:schemeClr val="bg1"/>
              </a:solidFill>
              <a:latin typeface="UTM Facebook K&amp;T" panose="02040603050506020204" pitchFamily="18" charset="0"/>
              <a:cs typeface="Arial" panose="020B0604020202020204" pitchFamily="34" charset="0"/>
            </a:endParaRPr>
          </a:p>
        </p:txBody>
      </p:sp>
      <p:sp>
        <p:nvSpPr>
          <p:cNvPr id="2" name="Rectangle 1">
            <a:extLst>
              <a:ext uri="{FF2B5EF4-FFF2-40B4-BE49-F238E27FC236}">
                <a16:creationId xmlns:a16="http://schemas.microsoft.com/office/drawing/2014/main" id="{C20B1074-FC52-4135-8721-B8396D6C6853}"/>
              </a:ext>
            </a:extLst>
          </p:cNvPr>
          <p:cNvSpPr/>
          <p:nvPr/>
        </p:nvSpPr>
        <p:spPr>
          <a:xfrm>
            <a:off x="1345406" y="1111574"/>
            <a:ext cx="10236934" cy="369332"/>
          </a:xfrm>
          <a:prstGeom prst="rect">
            <a:avLst/>
          </a:prstGeom>
        </p:spPr>
        <p:txBody>
          <a:bodyPr wrap="square">
            <a:spAutoFit/>
          </a:bodyPr>
          <a:lstStyle/>
          <a:p>
            <a:r>
              <a:rPr lang="en-US" dirty="0"/>
              <a:t> </a:t>
            </a:r>
          </a:p>
        </p:txBody>
      </p:sp>
      <p:sp>
        <p:nvSpPr>
          <p:cNvPr id="3" name="Rectangle 2">
            <a:extLst>
              <a:ext uri="{FF2B5EF4-FFF2-40B4-BE49-F238E27FC236}">
                <a16:creationId xmlns:a16="http://schemas.microsoft.com/office/drawing/2014/main" id="{2818D8AB-6B05-42BD-A01A-334AB79482EA}"/>
              </a:ext>
            </a:extLst>
          </p:cNvPr>
          <p:cNvSpPr/>
          <p:nvPr/>
        </p:nvSpPr>
        <p:spPr>
          <a:xfrm>
            <a:off x="1224508" y="5241908"/>
            <a:ext cx="10063493" cy="369332"/>
          </a:xfrm>
          <a:prstGeom prst="rect">
            <a:avLst/>
          </a:prstGeom>
        </p:spPr>
        <p:txBody>
          <a:bodyPr wrap="square">
            <a:spAutoFit/>
          </a:bodyPr>
          <a:lstStyle/>
          <a:p>
            <a:r>
              <a:rPr lang="en-US" dirty="0"/>
              <a:t> </a:t>
            </a:r>
          </a:p>
        </p:txBody>
      </p:sp>
      <p:sp>
        <p:nvSpPr>
          <p:cNvPr id="7" name="TextBox 6">
            <a:extLst>
              <a:ext uri="{FF2B5EF4-FFF2-40B4-BE49-F238E27FC236}">
                <a16:creationId xmlns:a16="http://schemas.microsoft.com/office/drawing/2014/main" id="{475750F3-C1B5-4A29-A8FB-23C38C4D1248}"/>
              </a:ext>
            </a:extLst>
          </p:cNvPr>
          <p:cNvSpPr txBox="1"/>
          <p:nvPr/>
        </p:nvSpPr>
        <p:spPr>
          <a:xfrm>
            <a:off x="465153" y="171641"/>
            <a:ext cx="449821" cy="707886"/>
          </a:xfrm>
          <a:prstGeom prst="rect">
            <a:avLst/>
          </a:prstGeom>
          <a:noFill/>
        </p:spPr>
        <p:txBody>
          <a:bodyPr wrap="square" rtlCol="0">
            <a:spAutoFit/>
          </a:bodyPr>
          <a:lstStyle/>
          <a:p>
            <a:pPr algn="ctr"/>
            <a:r>
              <a:rPr lang="en-US" sz="4000" b="1" dirty="0">
                <a:solidFill>
                  <a:srgbClr val="FF0000"/>
                </a:solidFill>
                <a:latin typeface="Myriad Pro" pitchFamily="34" charset="0"/>
              </a:rPr>
              <a:t>2</a:t>
            </a:r>
          </a:p>
        </p:txBody>
      </p:sp>
      <p:sp>
        <p:nvSpPr>
          <p:cNvPr id="8" name="Rounded Rectangle 8">
            <a:extLst>
              <a:ext uri="{FF2B5EF4-FFF2-40B4-BE49-F238E27FC236}">
                <a16:creationId xmlns:a16="http://schemas.microsoft.com/office/drawing/2014/main" id="{74180FAD-03BD-4124-984A-342155F81AF9}"/>
              </a:ext>
            </a:extLst>
          </p:cNvPr>
          <p:cNvSpPr/>
          <p:nvPr/>
        </p:nvSpPr>
        <p:spPr>
          <a:xfrm>
            <a:off x="465153" y="285606"/>
            <a:ext cx="656637"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rPr>
              <a:t>2</a:t>
            </a:r>
          </a:p>
        </p:txBody>
      </p:sp>
      <p:pic>
        <p:nvPicPr>
          <p:cNvPr id="9" name="Picture 8">
            <a:extLst>
              <a:ext uri="{FF2B5EF4-FFF2-40B4-BE49-F238E27FC236}">
                <a16:creationId xmlns:a16="http://schemas.microsoft.com/office/drawing/2014/main" id="{9A823D62-D503-417F-B556-7AF5E9960FDA}"/>
              </a:ext>
            </a:extLst>
          </p:cNvPr>
          <p:cNvPicPr>
            <a:picLocks noChangeAspect="1"/>
          </p:cNvPicPr>
          <p:nvPr/>
        </p:nvPicPr>
        <p:blipFill>
          <a:blip r:embed="rId2"/>
          <a:srcRect/>
          <a:stretch>
            <a:fillRect/>
          </a:stretch>
        </p:blipFill>
        <p:spPr>
          <a:xfrm>
            <a:off x="-9035" y="993492"/>
            <a:ext cx="758898" cy="3474750"/>
          </a:xfrm>
          <a:prstGeom prst="rect">
            <a:avLst/>
          </a:prstGeom>
        </p:spPr>
      </p:pic>
      <p:pic>
        <p:nvPicPr>
          <p:cNvPr id="10" name="Picture 9">
            <a:extLst>
              <a:ext uri="{FF2B5EF4-FFF2-40B4-BE49-F238E27FC236}">
                <a16:creationId xmlns:a16="http://schemas.microsoft.com/office/drawing/2014/main" id="{B618C47C-CE35-4E3A-8629-1164F34702C2}"/>
              </a:ext>
            </a:extLst>
          </p:cNvPr>
          <p:cNvPicPr>
            <a:picLocks noChangeAspect="1"/>
          </p:cNvPicPr>
          <p:nvPr/>
        </p:nvPicPr>
        <p:blipFill>
          <a:blip r:embed="rId3"/>
          <a:srcRect/>
          <a:stretch>
            <a:fillRect/>
          </a:stretch>
        </p:blipFill>
        <p:spPr>
          <a:xfrm rot="21212311">
            <a:off x="8399194" y="6266506"/>
            <a:ext cx="3918409" cy="893201"/>
          </a:xfrm>
          <a:prstGeom prst="rect">
            <a:avLst/>
          </a:prstGeom>
        </p:spPr>
      </p:pic>
      <p:pic>
        <p:nvPicPr>
          <p:cNvPr id="11" name="Google Shape;141;p25">
            <a:extLst>
              <a:ext uri="{FF2B5EF4-FFF2-40B4-BE49-F238E27FC236}">
                <a16:creationId xmlns:a16="http://schemas.microsoft.com/office/drawing/2014/main" id="{11688CCA-EDE2-4D68-863A-98428E8DCFC8}"/>
              </a:ext>
            </a:extLst>
          </p:cNvPr>
          <p:cNvPicPr preferRelativeResize="0"/>
          <p:nvPr/>
        </p:nvPicPr>
        <p:blipFill rotWithShape="1">
          <a:blip r:embed="rId4">
            <a:alphaModFix/>
          </a:blip>
          <a:srcRect/>
          <a:stretch/>
        </p:blipFill>
        <p:spPr>
          <a:xfrm>
            <a:off x="171440" y="6268825"/>
            <a:ext cx="1244062" cy="589175"/>
          </a:xfrm>
          <a:prstGeom prst="rect">
            <a:avLst/>
          </a:prstGeom>
          <a:noFill/>
          <a:ln>
            <a:noFill/>
          </a:ln>
        </p:spPr>
      </p:pic>
    </p:spTree>
    <p:extLst>
      <p:ext uri="{BB962C8B-B14F-4D97-AF65-F5344CB8AC3E}">
        <p14:creationId xmlns:p14="http://schemas.microsoft.com/office/powerpoint/2010/main" val="309400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3" name="TextBox 12">
            <a:extLst>
              <a:ext uri="{FF2B5EF4-FFF2-40B4-BE49-F238E27FC236}">
                <a16:creationId xmlns:a16="http://schemas.microsoft.com/office/drawing/2014/main" id="{8514929A-D5FC-4F66-8951-74EDFD16573E}"/>
              </a:ext>
            </a:extLst>
          </p:cNvPr>
          <p:cNvSpPr txBox="1"/>
          <p:nvPr/>
        </p:nvSpPr>
        <p:spPr>
          <a:xfrm>
            <a:off x="1410819" y="1097144"/>
            <a:ext cx="10618066" cy="523220"/>
          </a:xfrm>
          <a:prstGeom prst="rect">
            <a:avLst/>
          </a:prstGeom>
          <a:noFill/>
        </p:spPr>
        <p:txBody>
          <a:bodyPr wrap="square">
            <a:spAutoFit/>
          </a:bodyPr>
          <a:lstStyle/>
          <a:p>
            <a:r>
              <a:rPr lang="en-US" sz="2800" b="1" dirty="0">
                <a:cs typeface="Arial" panose="020B0604020202020204" pitchFamily="34" charset="0"/>
              </a:rPr>
              <a:t>Circle the correct meanings of the highlighted words and phrases.</a:t>
            </a:r>
          </a:p>
        </p:txBody>
      </p:sp>
      <p:sp>
        <p:nvSpPr>
          <p:cNvPr id="12" name="Rectangle 11"/>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a:solidFill>
                  <a:schemeClr val="bg1"/>
                </a:solidFill>
                <a:latin typeface="UTM Facebook K&amp;T" panose="02040603050506020204" pitchFamily="18" charset="0"/>
                <a:cs typeface="Arial" panose="020B0604020202020204" pitchFamily="34" charset="0"/>
              </a:rPr>
              <a:t>WHILE-READING</a:t>
            </a:r>
            <a:endParaRPr lang="en-US" sz="3600" b="1" dirty="0">
              <a:solidFill>
                <a:schemeClr val="bg1"/>
              </a:solidFill>
              <a:latin typeface="UTM Facebook K&amp;T" panose="02040603050506020204" pitchFamily="18" charset="0"/>
              <a:cs typeface="Arial" panose="020B0604020202020204" pitchFamily="34" charset="0"/>
            </a:endParaRPr>
          </a:p>
        </p:txBody>
      </p:sp>
      <p:sp>
        <p:nvSpPr>
          <p:cNvPr id="4" name="TextBox 3">
            <a:extLst>
              <a:ext uri="{FF2B5EF4-FFF2-40B4-BE49-F238E27FC236}">
                <a16:creationId xmlns:a16="http://schemas.microsoft.com/office/drawing/2014/main" id="{83952A76-9BE5-7187-248E-30817A0EF02E}"/>
              </a:ext>
            </a:extLst>
          </p:cNvPr>
          <p:cNvSpPr txBox="1"/>
          <p:nvPr/>
        </p:nvSpPr>
        <p:spPr>
          <a:xfrm>
            <a:off x="494438" y="2065732"/>
            <a:ext cx="11128993" cy="4031873"/>
          </a:xfrm>
          <a:prstGeom prst="rect">
            <a:avLst/>
          </a:prstGeom>
          <a:noFill/>
        </p:spPr>
        <p:txBody>
          <a:bodyPr wrap="square">
            <a:spAutoFit/>
          </a:bodyPr>
          <a:lstStyle/>
          <a:p>
            <a:r>
              <a:rPr lang="en-US" sz="3200" dirty="0">
                <a:highlight>
                  <a:srgbClr val="FFFF00"/>
                </a:highlight>
              </a:rPr>
              <a:t>1. operate more efficiently</a:t>
            </a:r>
          </a:p>
          <a:p>
            <a:r>
              <a:rPr lang="en-US" sz="3200" dirty="0"/>
              <a:t>    </a:t>
            </a:r>
            <a:r>
              <a:rPr lang="en-US" sz="3200" b="1" dirty="0"/>
              <a:t>A. </a:t>
            </a:r>
            <a:r>
              <a:rPr lang="en-US" sz="3200" dirty="0"/>
              <a:t>to work better without wasting time, money, or energy</a:t>
            </a:r>
          </a:p>
          <a:p>
            <a:r>
              <a:rPr lang="en-US" sz="3200" dirty="0"/>
              <a:t>    </a:t>
            </a:r>
            <a:r>
              <a:rPr lang="en-US" sz="3200" b="1" dirty="0"/>
              <a:t>B. </a:t>
            </a:r>
            <a:r>
              <a:rPr lang="en-US" sz="3200" dirty="0"/>
              <a:t>to control a machine without wasting resources</a:t>
            </a:r>
          </a:p>
          <a:p>
            <a:r>
              <a:rPr lang="en-US" sz="3200" dirty="0"/>
              <a:t>    </a:t>
            </a:r>
            <a:r>
              <a:rPr lang="en-US" sz="3200" b="1" dirty="0"/>
              <a:t>C. </a:t>
            </a:r>
            <a:r>
              <a:rPr lang="en-US" sz="3200" dirty="0"/>
              <a:t>to cut a body open for medical reasons in a more careful way</a:t>
            </a:r>
          </a:p>
          <a:p>
            <a:r>
              <a:rPr lang="en-US" sz="3200" dirty="0">
                <a:highlight>
                  <a:srgbClr val="FFFF00"/>
                </a:highlight>
              </a:rPr>
              <a:t>2. sensors</a:t>
            </a:r>
          </a:p>
          <a:p>
            <a:r>
              <a:rPr lang="en-US" sz="3200" dirty="0"/>
              <a:t>   </a:t>
            </a:r>
            <a:r>
              <a:rPr lang="en-US" sz="3200" b="1" dirty="0"/>
              <a:t> A. </a:t>
            </a:r>
            <a:r>
              <a:rPr lang="en-US" sz="3200" dirty="0"/>
              <a:t>devices that can react to light, heat, or pressure</a:t>
            </a:r>
          </a:p>
          <a:p>
            <a:r>
              <a:rPr lang="en-US" sz="3200" dirty="0"/>
              <a:t>    </a:t>
            </a:r>
            <a:r>
              <a:rPr lang="en-US" sz="3200" b="1" dirty="0"/>
              <a:t>B. </a:t>
            </a:r>
            <a:r>
              <a:rPr lang="en-US" sz="3200" dirty="0"/>
              <a:t>instruments that can be played by people</a:t>
            </a:r>
          </a:p>
          <a:p>
            <a:r>
              <a:rPr lang="en-US" sz="3200" dirty="0"/>
              <a:t>    </a:t>
            </a:r>
            <a:r>
              <a:rPr lang="en-US" sz="3200" b="1" dirty="0"/>
              <a:t>C. </a:t>
            </a:r>
            <a:r>
              <a:rPr lang="en-US" sz="3200" dirty="0"/>
              <a:t>devices for discovering rubbish</a:t>
            </a:r>
          </a:p>
        </p:txBody>
      </p:sp>
      <p:sp>
        <p:nvSpPr>
          <p:cNvPr id="2" name="Oval 1"/>
          <p:cNvSpPr/>
          <p:nvPr/>
        </p:nvSpPr>
        <p:spPr>
          <a:xfrm>
            <a:off x="684606" y="2479430"/>
            <a:ext cx="686990" cy="685800"/>
          </a:xfrm>
          <a:prstGeom prst="ellipse">
            <a:avLst/>
          </a:prstGeom>
          <a:noFill/>
          <a:ln w="38100">
            <a:solidFill>
              <a:srgbClr val="E364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23829" y="4425686"/>
            <a:ext cx="686990" cy="685800"/>
          </a:xfrm>
          <a:prstGeom prst="ellipse">
            <a:avLst/>
          </a:prstGeom>
          <a:noFill/>
          <a:ln w="38100">
            <a:solidFill>
              <a:srgbClr val="E364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a:extLst>
              <a:ext uri="{FF2B5EF4-FFF2-40B4-BE49-F238E27FC236}">
                <a16:creationId xmlns:a16="http://schemas.microsoft.com/office/drawing/2014/main" id="{BA223C68-C6D2-44DC-A021-FE37E500FD53}"/>
              </a:ext>
            </a:extLst>
          </p:cNvPr>
          <p:cNvPicPr>
            <a:picLocks noChangeAspect="1"/>
          </p:cNvPicPr>
          <p:nvPr/>
        </p:nvPicPr>
        <p:blipFill>
          <a:blip r:embed="rId2"/>
          <a:srcRect/>
          <a:stretch>
            <a:fillRect/>
          </a:stretch>
        </p:blipFill>
        <p:spPr>
          <a:xfrm rot="-2382709">
            <a:off x="10182483" y="4298898"/>
            <a:ext cx="1876239" cy="2486438"/>
          </a:xfrm>
          <a:prstGeom prst="rect">
            <a:avLst/>
          </a:prstGeom>
        </p:spPr>
      </p:pic>
    </p:spTree>
    <p:extLst>
      <p:ext uri="{BB962C8B-B14F-4D97-AF65-F5344CB8AC3E}">
        <p14:creationId xmlns:p14="http://schemas.microsoft.com/office/powerpoint/2010/main" val="2129640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1" name="TextBox 10"/>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3" name="TextBox 12">
            <a:extLst>
              <a:ext uri="{FF2B5EF4-FFF2-40B4-BE49-F238E27FC236}">
                <a16:creationId xmlns:a16="http://schemas.microsoft.com/office/drawing/2014/main" id="{8514929A-D5FC-4F66-8951-74EDFD16573E}"/>
              </a:ext>
            </a:extLst>
          </p:cNvPr>
          <p:cNvSpPr txBox="1"/>
          <p:nvPr/>
        </p:nvSpPr>
        <p:spPr>
          <a:xfrm>
            <a:off x="1410819" y="1097144"/>
            <a:ext cx="10618066" cy="523220"/>
          </a:xfrm>
          <a:prstGeom prst="rect">
            <a:avLst/>
          </a:prstGeom>
          <a:noFill/>
        </p:spPr>
        <p:txBody>
          <a:bodyPr wrap="square">
            <a:spAutoFit/>
          </a:bodyPr>
          <a:lstStyle/>
          <a:p>
            <a:r>
              <a:rPr lang="en-US" sz="2800" b="1" dirty="0">
                <a:cs typeface="Arial" panose="020B0604020202020204" pitchFamily="34" charset="0"/>
              </a:rPr>
              <a:t>Circle the correct meanings of the highlighted words and phrases.</a:t>
            </a:r>
          </a:p>
        </p:txBody>
      </p:sp>
      <p:sp>
        <p:nvSpPr>
          <p:cNvPr id="12" name="Rectangle 11"/>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a:solidFill>
                  <a:schemeClr val="bg1"/>
                </a:solidFill>
                <a:latin typeface="UTM Facebook K&amp;T" panose="02040603050506020204" pitchFamily="18" charset="0"/>
                <a:cs typeface="Arial" panose="020B0604020202020204" pitchFamily="34" charset="0"/>
              </a:rPr>
              <a:t>WHILE-READING</a:t>
            </a:r>
            <a:endParaRPr lang="en-US" sz="3600" b="1" dirty="0">
              <a:solidFill>
                <a:schemeClr val="bg1"/>
              </a:solidFill>
              <a:latin typeface="UTM Facebook K&amp;T" panose="02040603050506020204" pitchFamily="18" charset="0"/>
              <a:cs typeface="Arial" panose="020B0604020202020204" pitchFamily="34" charset="0"/>
            </a:endParaRPr>
          </a:p>
        </p:txBody>
      </p:sp>
      <p:sp>
        <p:nvSpPr>
          <p:cNvPr id="5" name="TextBox 4">
            <a:extLst>
              <a:ext uri="{FF2B5EF4-FFF2-40B4-BE49-F238E27FC236}">
                <a16:creationId xmlns:a16="http://schemas.microsoft.com/office/drawing/2014/main" id="{5006C98F-DA2D-626B-771B-3457258A4272}"/>
              </a:ext>
            </a:extLst>
          </p:cNvPr>
          <p:cNvSpPr txBox="1"/>
          <p:nvPr/>
        </p:nvSpPr>
        <p:spPr>
          <a:xfrm>
            <a:off x="1410820" y="1936309"/>
            <a:ext cx="6215466" cy="4524315"/>
          </a:xfrm>
          <a:prstGeom prst="rect">
            <a:avLst/>
          </a:prstGeom>
          <a:noFill/>
        </p:spPr>
        <p:txBody>
          <a:bodyPr wrap="square">
            <a:spAutoFit/>
          </a:bodyPr>
          <a:lstStyle/>
          <a:p>
            <a:r>
              <a:rPr lang="en-US" sz="3600" dirty="0">
                <a:highlight>
                  <a:srgbClr val="FFFF00"/>
                </a:highlight>
              </a:rPr>
              <a:t>3. pedestrian zones</a:t>
            </a:r>
          </a:p>
          <a:p>
            <a:r>
              <a:rPr lang="en-US" sz="3600" dirty="0"/>
              <a:t>    </a:t>
            </a:r>
            <a:r>
              <a:rPr lang="en-US" sz="3600" b="1" dirty="0"/>
              <a:t>A. </a:t>
            </a:r>
            <a:r>
              <a:rPr lang="en-US" sz="3600" dirty="0"/>
              <a:t>areas for cars only</a:t>
            </a:r>
          </a:p>
          <a:p>
            <a:r>
              <a:rPr lang="en-US" sz="3600" dirty="0"/>
              <a:t>    </a:t>
            </a:r>
            <a:r>
              <a:rPr lang="en-US" sz="3600" b="1" dirty="0"/>
              <a:t>B. </a:t>
            </a:r>
            <a:r>
              <a:rPr lang="en-US" sz="3600" dirty="0"/>
              <a:t>areas for electric buses</a:t>
            </a:r>
          </a:p>
          <a:p>
            <a:r>
              <a:rPr lang="en-US" sz="3600" dirty="0"/>
              <a:t>   </a:t>
            </a:r>
            <a:r>
              <a:rPr lang="en-US" sz="3600" b="1" dirty="0"/>
              <a:t> C. </a:t>
            </a:r>
            <a:r>
              <a:rPr lang="en-US" sz="3600" dirty="0"/>
              <a:t>areas for walking only</a:t>
            </a:r>
          </a:p>
          <a:p>
            <a:r>
              <a:rPr lang="en-US" sz="3600" dirty="0">
                <a:highlight>
                  <a:srgbClr val="FFFF00"/>
                </a:highlight>
              </a:rPr>
              <a:t>4. </a:t>
            </a:r>
            <a:r>
              <a:rPr lang="en-US" sz="3600" dirty="0" err="1">
                <a:highlight>
                  <a:srgbClr val="FFFF00"/>
                </a:highlight>
              </a:rPr>
              <a:t>liveable</a:t>
            </a:r>
            <a:endParaRPr lang="en-US" sz="3600" dirty="0">
              <a:highlight>
                <a:srgbClr val="FFFF00"/>
              </a:highlight>
            </a:endParaRPr>
          </a:p>
          <a:p>
            <a:r>
              <a:rPr lang="en-US" sz="3600" dirty="0"/>
              <a:t>    </a:t>
            </a:r>
            <a:r>
              <a:rPr lang="en-US" sz="3600" b="1" dirty="0"/>
              <a:t>A. </a:t>
            </a:r>
            <a:r>
              <a:rPr lang="en-US" sz="3600" dirty="0"/>
              <a:t>suitable for farming</a:t>
            </a:r>
          </a:p>
          <a:p>
            <a:r>
              <a:rPr lang="en-US" sz="3600" dirty="0"/>
              <a:t>    </a:t>
            </a:r>
            <a:r>
              <a:rPr lang="en-US" sz="3600" b="1" dirty="0"/>
              <a:t>B. </a:t>
            </a:r>
            <a:r>
              <a:rPr lang="en-US" sz="3600" dirty="0"/>
              <a:t>nice to live in</a:t>
            </a:r>
          </a:p>
          <a:p>
            <a:r>
              <a:rPr lang="en-US" sz="3600" dirty="0"/>
              <a:t>    </a:t>
            </a:r>
            <a:r>
              <a:rPr lang="en-US" sz="3600" b="1" dirty="0"/>
              <a:t>C. </a:t>
            </a:r>
            <a:r>
              <a:rPr lang="en-US" sz="3600" dirty="0"/>
              <a:t>good for the environment</a:t>
            </a:r>
          </a:p>
        </p:txBody>
      </p:sp>
      <p:sp>
        <p:nvSpPr>
          <p:cNvPr id="10" name="Oval 9"/>
          <p:cNvSpPr/>
          <p:nvPr/>
        </p:nvSpPr>
        <p:spPr>
          <a:xfrm>
            <a:off x="1705994" y="3512666"/>
            <a:ext cx="686990" cy="685800"/>
          </a:xfrm>
          <a:prstGeom prst="ellipse">
            <a:avLst/>
          </a:prstGeom>
          <a:noFill/>
          <a:ln w="38100">
            <a:solidFill>
              <a:srgbClr val="E364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705994" y="5223883"/>
            <a:ext cx="686990" cy="685800"/>
          </a:xfrm>
          <a:prstGeom prst="ellipse">
            <a:avLst/>
          </a:prstGeom>
          <a:noFill/>
          <a:ln w="38100">
            <a:solidFill>
              <a:srgbClr val="E3642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Category:Pedestrian zones - Wikimedia Commons">
            <a:extLst>
              <a:ext uri="{FF2B5EF4-FFF2-40B4-BE49-F238E27FC236}">
                <a16:creationId xmlns:a16="http://schemas.microsoft.com/office/drawing/2014/main" id="{1B736FD7-A59B-4AA5-B7D7-07896303328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11125" y="1936309"/>
            <a:ext cx="3440784" cy="208025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reating Livable Asian Cities | Asian Development Bank">
            <a:extLst>
              <a:ext uri="{FF2B5EF4-FFF2-40B4-BE49-F238E27FC236}">
                <a16:creationId xmlns:a16="http://schemas.microsoft.com/office/drawing/2014/main" id="{842953E5-7BDF-4E6D-BFF2-D6AAE17D0A4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11125" y="4438365"/>
            <a:ext cx="3440784" cy="2080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712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Google Shape;351;p37"/>
          <p:cNvPicPr preferRelativeResize="0"/>
          <p:nvPr/>
        </p:nvPicPr>
        <p:blipFill rotWithShape="1">
          <a:blip r:embed="rId3">
            <a:alphaModFix/>
          </a:blip>
          <a:srcRect/>
          <a:stretch/>
        </p:blipFill>
        <p:spPr>
          <a:xfrm>
            <a:off x="-375618" y="-131893"/>
            <a:ext cx="7336512" cy="7336512"/>
          </a:xfrm>
          <a:prstGeom prst="rect">
            <a:avLst/>
          </a:prstGeom>
          <a:noFill/>
          <a:ln>
            <a:noFill/>
          </a:ln>
        </p:spPr>
      </p:pic>
      <p:pic>
        <p:nvPicPr>
          <p:cNvPr id="352" name="Google Shape;352;p37"/>
          <p:cNvPicPr preferRelativeResize="0"/>
          <p:nvPr/>
        </p:nvPicPr>
        <p:blipFill rotWithShape="1">
          <a:blip r:embed="rId3">
            <a:alphaModFix/>
          </a:blip>
          <a:srcRect/>
          <a:stretch/>
        </p:blipFill>
        <p:spPr>
          <a:xfrm>
            <a:off x="6520502" y="-131893"/>
            <a:ext cx="5399769" cy="7336512"/>
          </a:xfrm>
          <a:prstGeom prst="rect">
            <a:avLst/>
          </a:prstGeom>
          <a:noFill/>
          <a:ln>
            <a:noFill/>
          </a:ln>
        </p:spPr>
      </p:pic>
      <p:sp>
        <p:nvSpPr>
          <p:cNvPr id="353" name="Google Shape;353;p37"/>
          <p:cNvSpPr txBox="1"/>
          <p:nvPr/>
        </p:nvSpPr>
        <p:spPr>
          <a:xfrm>
            <a:off x="1341119" y="294014"/>
            <a:ext cx="9009688" cy="1613968"/>
          </a:xfrm>
          <a:prstGeom prst="rect">
            <a:avLst/>
          </a:prstGeom>
          <a:noFill/>
          <a:ln>
            <a:noFill/>
          </a:ln>
        </p:spPr>
        <p:txBody>
          <a:bodyPr spcFirstLastPara="1" wrap="square" lIns="0" tIns="0" rIns="0" bIns="0" anchor="t" anchorCtr="0">
            <a:spAutoFit/>
          </a:bodyPr>
          <a:lstStyle/>
          <a:p>
            <a:pPr>
              <a:lnSpc>
                <a:spcPct val="113995"/>
              </a:lnSpc>
            </a:pPr>
            <a:r>
              <a:rPr lang="en" sz="3200" b="1" dirty="0">
                <a:solidFill>
                  <a:srgbClr val="00B050"/>
                </a:solidFill>
                <a:latin typeface="Handlee"/>
                <a:ea typeface="Handlee"/>
                <a:cs typeface="Handlee"/>
                <a:sym typeface="Handlee"/>
              </a:rPr>
              <a:t>WHILE-READING</a:t>
            </a:r>
            <a:r>
              <a:rPr lang="en" sz="3200" b="1" dirty="0">
                <a:solidFill>
                  <a:srgbClr val="FF0000"/>
                </a:solidFill>
                <a:latin typeface="Handlee"/>
                <a:ea typeface="Handlee"/>
                <a:cs typeface="Handlee"/>
                <a:sym typeface="Handlee"/>
              </a:rPr>
              <a:t>  </a:t>
            </a:r>
          </a:p>
          <a:p>
            <a:pPr>
              <a:lnSpc>
                <a:spcPct val="113995"/>
              </a:lnSpc>
            </a:pPr>
            <a:r>
              <a:rPr lang="en" sz="3200" b="1" dirty="0">
                <a:solidFill>
                  <a:srgbClr val="FF0000"/>
                </a:solidFill>
                <a:latin typeface="Handlee"/>
                <a:ea typeface="Handlee"/>
                <a:cs typeface="Handlee"/>
                <a:sym typeface="Handlee"/>
              </a:rPr>
              <a:t> </a:t>
            </a:r>
            <a:r>
              <a:rPr lang="en" sz="3600" b="1" dirty="0">
                <a:solidFill>
                  <a:srgbClr val="FF0000"/>
                </a:solidFill>
                <a:latin typeface="Handlee"/>
                <a:ea typeface="Handlee"/>
                <a:cs typeface="Handlee"/>
                <a:sym typeface="Handlee"/>
              </a:rPr>
              <a:t>3</a:t>
            </a:r>
            <a:r>
              <a:rPr lang="en" sz="3600" b="1" dirty="0">
                <a:solidFill>
                  <a:srgbClr val="545454"/>
                </a:solidFill>
                <a:latin typeface="Handlee"/>
                <a:ea typeface="Handlee"/>
                <a:cs typeface="Handlee"/>
                <a:sym typeface="Handlee"/>
              </a:rPr>
              <a:t>.       </a:t>
            </a:r>
            <a:r>
              <a:rPr lang="en-US" sz="2400" b="1" dirty="0">
                <a:solidFill>
                  <a:schemeClr val="dk1"/>
                </a:solidFill>
                <a:latin typeface="Lexend"/>
                <a:ea typeface="Lexend"/>
                <a:cs typeface="Lexend"/>
                <a:sym typeface="Lexend"/>
              </a:rPr>
              <a:t>Read the article again </a:t>
            </a:r>
          </a:p>
          <a:p>
            <a:pPr>
              <a:lnSpc>
                <a:spcPct val="113995"/>
              </a:lnSpc>
            </a:pPr>
            <a:r>
              <a:rPr lang="en-US" sz="2400" b="1" dirty="0">
                <a:solidFill>
                  <a:schemeClr val="dk1"/>
                </a:solidFill>
                <a:latin typeface="Lexend"/>
                <a:ea typeface="Lexend"/>
                <a:cs typeface="Lexend"/>
                <a:sym typeface="Lexend"/>
              </a:rPr>
              <a:t>and decide whether the statements are true(T) or false(F)</a:t>
            </a:r>
            <a:endParaRPr sz="2400" b="1" dirty="0">
              <a:latin typeface="Handlee"/>
              <a:ea typeface="Handlee"/>
              <a:cs typeface="Handlee"/>
              <a:sym typeface="Handlee"/>
            </a:endParaRPr>
          </a:p>
        </p:txBody>
      </p:sp>
      <p:pic>
        <p:nvPicPr>
          <p:cNvPr id="362" name="Google Shape;362;p37"/>
          <p:cNvPicPr preferRelativeResize="0"/>
          <p:nvPr/>
        </p:nvPicPr>
        <p:blipFill rotWithShape="1">
          <a:blip r:embed="rId4">
            <a:alphaModFix/>
          </a:blip>
          <a:srcRect/>
          <a:stretch/>
        </p:blipFill>
        <p:spPr>
          <a:xfrm>
            <a:off x="1943551" y="5881753"/>
            <a:ext cx="2662483" cy="995103"/>
          </a:xfrm>
          <a:prstGeom prst="rect">
            <a:avLst/>
          </a:prstGeom>
          <a:noFill/>
          <a:ln>
            <a:noFill/>
          </a:ln>
        </p:spPr>
      </p:pic>
      <p:pic>
        <p:nvPicPr>
          <p:cNvPr id="363" name="Google Shape;363;p37"/>
          <p:cNvPicPr preferRelativeResize="0"/>
          <p:nvPr/>
        </p:nvPicPr>
        <p:blipFill rotWithShape="1">
          <a:blip r:embed="rId4">
            <a:alphaModFix/>
          </a:blip>
          <a:srcRect/>
          <a:stretch/>
        </p:blipFill>
        <p:spPr>
          <a:xfrm>
            <a:off x="4869932" y="5881753"/>
            <a:ext cx="2662483" cy="995103"/>
          </a:xfrm>
          <a:prstGeom prst="rect">
            <a:avLst/>
          </a:prstGeom>
          <a:noFill/>
          <a:ln>
            <a:noFill/>
          </a:ln>
        </p:spPr>
      </p:pic>
      <p:pic>
        <p:nvPicPr>
          <p:cNvPr id="364" name="Google Shape;364;p37"/>
          <p:cNvPicPr preferRelativeResize="0"/>
          <p:nvPr/>
        </p:nvPicPr>
        <p:blipFill rotWithShape="1">
          <a:blip r:embed="rId4">
            <a:alphaModFix/>
          </a:blip>
          <a:srcRect/>
          <a:stretch/>
        </p:blipFill>
        <p:spPr>
          <a:xfrm>
            <a:off x="7868639" y="5881753"/>
            <a:ext cx="2662483" cy="995103"/>
          </a:xfrm>
          <a:prstGeom prst="rect">
            <a:avLst/>
          </a:prstGeom>
          <a:noFill/>
          <a:ln>
            <a:noFill/>
          </a:ln>
        </p:spPr>
      </p:pic>
      <p:pic>
        <p:nvPicPr>
          <p:cNvPr id="365" name="Google Shape;365;p37"/>
          <p:cNvPicPr preferRelativeResize="0"/>
          <p:nvPr/>
        </p:nvPicPr>
        <p:blipFill rotWithShape="1">
          <a:blip r:embed="rId5">
            <a:alphaModFix/>
          </a:blip>
          <a:srcRect/>
          <a:stretch/>
        </p:blipFill>
        <p:spPr>
          <a:xfrm>
            <a:off x="1418771" y="6006665"/>
            <a:ext cx="777340" cy="703847"/>
          </a:xfrm>
          <a:prstGeom prst="rect">
            <a:avLst/>
          </a:prstGeom>
          <a:noFill/>
          <a:ln>
            <a:noFill/>
          </a:ln>
        </p:spPr>
      </p:pic>
      <p:pic>
        <p:nvPicPr>
          <p:cNvPr id="366" name="Google Shape;366;p37"/>
          <p:cNvPicPr preferRelativeResize="0"/>
          <p:nvPr/>
        </p:nvPicPr>
        <p:blipFill rotWithShape="1">
          <a:blip r:embed="rId5">
            <a:alphaModFix/>
          </a:blip>
          <a:srcRect/>
          <a:stretch/>
        </p:blipFill>
        <p:spPr>
          <a:xfrm>
            <a:off x="4347927" y="6027381"/>
            <a:ext cx="777340" cy="703847"/>
          </a:xfrm>
          <a:prstGeom prst="rect">
            <a:avLst/>
          </a:prstGeom>
          <a:noFill/>
          <a:ln>
            <a:noFill/>
          </a:ln>
        </p:spPr>
      </p:pic>
      <p:pic>
        <p:nvPicPr>
          <p:cNvPr id="367" name="Google Shape;367;p37"/>
          <p:cNvPicPr preferRelativeResize="0"/>
          <p:nvPr/>
        </p:nvPicPr>
        <p:blipFill rotWithShape="1">
          <a:blip r:embed="rId5">
            <a:alphaModFix/>
          </a:blip>
          <a:srcRect/>
          <a:stretch/>
        </p:blipFill>
        <p:spPr>
          <a:xfrm>
            <a:off x="7277081" y="6027381"/>
            <a:ext cx="777340" cy="703847"/>
          </a:xfrm>
          <a:prstGeom prst="rect">
            <a:avLst/>
          </a:prstGeom>
          <a:noFill/>
          <a:ln>
            <a:noFill/>
          </a:ln>
        </p:spPr>
      </p:pic>
      <p:pic>
        <p:nvPicPr>
          <p:cNvPr id="368" name="Google Shape;368;p37"/>
          <p:cNvPicPr preferRelativeResize="0"/>
          <p:nvPr/>
        </p:nvPicPr>
        <p:blipFill rotWithShape="1">
          <a:blip r:embed="rId5">
            <a:alphaModFix/>
          </a:blip>
          <a:srcRect/>
          <a:stretch/>
        </p:blipFill>
        <p:spPr>
          <a:xfrm>
            <a:off x="10206235" y="6027381"/>
            <a:ext cx="777340" cy="703847"/>
          </a:xfrm>
          <a:prstGeom prst="rect">
            <a:avLst/>
          </a:prstGeom>
          <a:noFill/>
          <a:ln>
            <a:noFill/>
          </a:ln>
        </p:spPr>
      </p:pic>
      <p:pic>
        <p:nvPicPr>
          <p:cNvPr id="369" name="Google Shape;369;p37"/>
          <p:cNvPicPr preferRelativeResize="0"/>
          <p:nvPr/>
        </p:nvPicPr>
        <p:blipFill rotWithShape="1">
          <a:blip r:embed="rId4">
            <a:alphaModFix/>
          </a:blip>
          <a:srcRect/>
          <a:stretch/>
        </p:blipFill>
        <p:spPr>
          <a:xfrm rot="-1555729">
            <a:off x="7958812" y="4637064"/>
            <a:ext cx="10820400" cy="4044125"/>
          </a:xfrm>
          <a:prstGeom prst="rect">
            <a:avLst/>
          </a:prstGeom>
          <a:noFill/>
          <a:ln>
            <a:noFill/>
          </a:ln>
        </p:spPr>
      </p:pic>
      <p:pic>
        <p:nvPicPr>
          <p:cNvPr id="370" name="Google Shape;370;p37"/>
          <p:cNvPicPr preferRelativeResize="0"/>
          <p:nvPr/>
        </p:nvPicPr>
        <p:blipFill rotWithShape="1">
          <a:blip r:embed="rId6">
            <a:alphaModFix/>
          </a:blip>
          <a:srcRect/>
          <a:stretch/>
        </p:blipFill>
        <p:spPr>
          <a:xfrm>
            <a:off x="430251" y="6172200"/>
            <a:ext cx="3357349" cy="721829"/>
          </a:xfrm>
          <a:prstGeom prst="rect">
            <a:avLst/>
          </a:prstGeom>
          <a:noFill/>
          <a:ln>
            <a:noFill/>
          </a:ln>
        </p:spPr>
      </p:pic>
      <p:pic>
        <p:nvPicPr>
          <p:cNvPr id="371" name="Google Shape;371;p37"/>
          <p:cNvPicPr preferRelativeResize="0"/>
          <p:nvPr/>
        </p:nvPicPr>
        <p:blipFill rotWithShape="1">
          <a:blip r:embed="rId7">
            <a:alphaModFix/>
          </a:blip>
          <a:srcRect/>
          <a:stretch/>
        </p:blipFill>
        <p:spPr>
          <a:xfrm>
            <a:off x="-811924" y="-99684"/>
            <a:ext cx="1221670" cy="905752"/>
          </a:xfrm>
          <a:prstGeom prst="rect">
            <a:avLst/>
          </a:prstGeom>
          <a:noFill/>
          <a:ln>
            <a:noFill/>
          </a:ln>
        </p:spPr>
      </p:pic>
      <p:pic>
        <p:nvPicPr>
          <p:cNvPr id="372" name="Google Shape;372;p37"/>
          <p:cNvPicPr preferRelativeResize="0"/>
          <p:nvPr/>
        </p:nvPicPr>
        <p:blipFill rotWithShape="1">
          <a:blip r:embed="rId8">
            <a:alphaModFix/>
          </a:blip>
          <a:srcRect/>
          <a:stretch/>
        </p:blipFill>
        <p:spPr>
          <a:xfrm>
            <a:off x="297790" y="5685274"/>
            <a:ext cx="1120983" cy="973853"/>
          </a:xfrm>
          <a:prstGeom prst="rect">
            <a:avLst/>
          </a:prstGeom>
          <a:noFill/>
          <a:ln>
            <a:noFill/>
          </a:ln>
        </p:spPr>
      </p:pic>
      <p:pic>
        <p:nvPicPr>
          <p:cNvPr id="373" name="Google Shape;373;p37"/>
          <p:cNvPicPr preferRelativeResize="0"/>
          <p:nvPr/>
        </p:nvPicPr>
        <p:blipFill rotWithShape="1">
          <a:blip r:embed="rId9">
            <a:alphaModFix/>
          </a:blip>
          <a:srcRect/>
          <a:stretch/>
        </p:blipFill>
        <p:spPr>
          <a:xfrm rot="10800000">
            <a:off x="11030676" y="452402"/>
            <a:ext cx="1206383" cy="5486400"/>
          </a:xfrm>
          <a:prstGeom prst="rect">
            <a:avLst/>
          </a:prstGeom>
          <a:noFill/>
          <a:ln>
            <a:noFill/>
          </a:ln>
        </p:spPr>
      </p:pic>
      <p:pic>
        <p:nvPicPr>
          <p:cNvPr id="374" name="Google Shape;374;p37"/>
          <p:cNvPicPr preferRelativeResize="0"/>
          <p:nvPr/>
        </p:nvPicPr>
        <p:blipFill rotWithShape="1">
          <a:blip r:embed="rId10">
            <a:alphaModFix/>
          </a:blip>
          <a:srcRect/>
          <a:stretch/>
        </p:blipFill>
        <p:spPr>
          <a:xfrm>
            <a:off x="10198717" y="90016"/>
            <a:ext cx="1563040" cy="1395209"/>
          </a:xfrm>
          <a:prstGeom prst="rect">
            <a:avLst/>
          </a:prstGeom>
          <a:noFill/>
          <a:ln>
            <a:noFill/>
          </a:ln>
        </p:spPr>
      </p:pic>
      <p:graphicFrame>
        <p:nvGraphicFramePr>
          <p:cNvPr id="2" name="Table 1"/>
          <p:cNvGraphicFramePr>
            <a:graphicFrameLocks noGrp="1"/>
          </p:cNvGraphicFramePr>
          <p:nvPr>
            <p:extLst>
              <p:ext uri="{D42A27DB-BD31-4B8C-83A1-F6EECF244321}">
                <p14:modId xmlns:p14="http://schemas.microsoft.com/office/powerpoint/2010/main" val="4247310223"/>
              </p:ext>
            </p:extLst>
          </p:nvPr>
        </p:nvGraphicFramePr>
        <p:xfrm>
          <a:off x="1341119" y="1806616"/>
          <a:ext cx="9009688" cy="4258079"/>
        </p:xfrm>
        <a:graphic>
          <a:graphicData uri="http://schemas.openxmlformats.org/drawingml/2006/table">
            <a:tbl>
              <a:tblPr/>
              <a:tblGrid>
                <a:gridCol w="7569705">
                  <a:extLst>
                    <a:ext uri="{9D8B030D-6E8A-4147-A177-3AD203B41FA5}">
                      <a16:colId xmlns:a16="http://schemas.microsoft.com/office/drawing/2014/main" val="20000"/>
                    </a:ext>
                  </a:extLst>
                </a:gridCol>
                <a:gridCol w="776767">
                  <a:extLst>
                    <a:ext uri="{9D8B030D-6E8A-4147-A177-3AD203B41FA5}">
                      <a16:colId xmlns:a16="http://schemas.microsoft.com/office/drawing/2014/main" val="20001"/>
                    </a:ext>
                  </a:extLst>
                </a:gridCol>
                <a:gridCol w="663216">
                  <a:extLst>
                    <a:ext uri="{9D8B030D-6E8A-4147-A177-3AD203B41FA5}">
                      <a16:colId xmlns:a16="http://schemas.microsoft.com/office/drawing/2014/main" val="20002"/>
                    </a:ext>
                  </a:extLst>
                </a:gridCol>
              </a:tblGrid>
              <a:tr h="523240">
                <a:tc>
                  <a:txBody>
                    <a:bodyPr/>
                    <a:lstStyle/>
                    <a:p>
                      <a:pPr algn="ctr" fontAlgn="t"/>
                      <a:br>
                        <a:rPr lang="en-US" sz="1500" b="1" dirty="0">
                          <a:effectLst/>
                        </a:rPr>
                      </a:br>
                      <a:endParaRPr lang="en-US" sz="1500" b="0" dirty="0">
                        <a:effectLst/>
                      </a:endParaRPr>
                    </a:p>
                  </a:txBody>
                  <a:tcPr marL="38100" marR="38100" marT="38100" marB="381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2100" b="1" dirty="0">
                          <a:effectLst/>
                        </a:rPr>
                        <a:t>T</a:t>
                      </a:r>
                      <a:endParaRPr lang="en-US" sz="2100" b="0" dirty="0">
                        <a:effectLst/>
                      </a:endParaRPr>
                    </a:p>
                  </a:txBody>
                  <a:tcPr marL="38100" marR="38100" marT="38100" marB="381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indent="0" algn="ctr" defTabSz="914400" rtl="0" eaLnBrk="1" fontAlgn="t" latinLnBrk="0" hangingPunct="1">
                        <a:lnSpc>
                          <a:spcPct val="100000"/>
                        </a:lnSpc>
                        <a:spcBef>
                          <a:spcPts val="0"/>
                        </a:spcBef>
                        <a:spcAft>
                          <a:spcPts val="0"/>
                        </a:spcAft>
                        <a:buClr>
                          <a:srgbClr val="000000"/>
                        </a:buClr>
                        <a:buSzTx/>
                        <a:buFont typeface="Arial"/>
                        <a:buNone/>
                        <a:tabLst/>
                        <a:defRPr/>
                      </a:pPr>
                      <a:r>
                        <a:rPr lang="en-US" sz="2100" b="1" dirty="0">
                          <a:effectLst/>
                        </a:rPr>
                        <a:t>F</a:t>
                      </a:r>
                    </a:p>
                  </a:txBody>
                  <a:tcPr marL="38100" marR="38100" marT="38100" marB="381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52879">
                <a:tc>
                  <a:txBody>
                    <a:bodyPr/>
                    <a:lstStyle/>
                    <a:p>
                      <a:pPr fontAlgn="t"/>
                      <a:r>
                        <a:rPr lang="en-US" sz="2100" b="0" dirty="0">
                          <a:solidFill>
                            <a:srgbClr val="FF0000"/>
                          </a:solidFill>
                          <a:effectLst/>
                        </a:rPr>
                        <a:t>1. </a:t>
                      </a:r>
                      <a:r>
                        <a:rPr lang="en-US" sz="2400" dirty="0">
                          <a:effectLst/>
                          <a:latin typeface="Lexend" panose="020B0604020202020204" charset="0"/>
                          <a:ea typeface="Calibri" panose="020F0502020204030204" pitchFamily="34" charset="0"/>
                          <a:cs typeface="Quicksand" panose="020B0604020202020204" charset="0"/>
                        </a:rPr>
                        <a:t>About 70 million people will live in cities by 2050.</a:t>
                      </a:r>
                      <a:endParaRPr lang="en-US" sz="2100" b="0" dirty="0">
                        <a:effectLst/>
                      </a:endParaRPr>
                    </a:p>
                  </a:txBody>
                  <a:tcPr marL="38100" marR="38100" marT="38100" marB="381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fontAlgn="t"/>
                      <a:r>
                        <a:rPr lang="en-US" sz="1500" b="0">
                          <a:effectLst/>
                        </a:rPr>
                        <a:t> </a:t>
                      </a:r>
                    </a:p>
                  </a:txBody>
                  <a:tcPr marL="38100" marR="38100" marT="38100" marB="381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fontAlgn="t"/>
                      <a:r>
                        <a:rPr lang="en-US" sz="1500" b="0">
                          <a:effectLst/>
                        </a:rPr>
                        <a:t> </a:t>
                      </a:r>
                    </a:p>
                  </a:txBody>
                  <a:tcPr marL="38100" marR="38100" marT="38100" marB="381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52879">
                <a:tc>
                  <a:txBody>
                    <a:bodyPr/>
                    <a:lstStyle/>
                    <a:p>
                      <a:pPr fontAlgn="t"/>
                      <a:r>
                        <a:rPr lang="en-US" sz="2100" b="0" dirty="0">
                          <a:solidFill>
                            <a:srgbClr val="FF0000"/>
                          </a:solidFill>
                          <a:effectLst/>
                        </a:rPr>
                        <a:t>2. </a:t>
                      </a:r>
                      <a:r>
                        <a:rPr lang="en-US" sz="2400" dirty="0">
                          <a:effectLst/>
                          <a:latin typeface="Lexend" panose="020B0604020202020204" charset="0"/>
                          <a:ea typeface="Calibri" panose="020F0502020204030204" pitchFamily="34" charset="0"/>
                          <a:cs typeface="Quicksand" panose="020B0604020202020204" charset="0"/>
                        </a:rPr>
                        <a:t>Smart cities use modern technologies to save time and provide better services.</a:t>
                      </a:r>
                      <a:endParaRPr lang="en-US" sz="2100" b="0" dirty="0">
                        <a:effectLst/>
                      </a:endParaRPr>
                    </a:p>
                  </a:txBody>
                  <a:tcPr marL="38100" marR="38100" marT="38100" marB="381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fontAlgn="t"/>
                      <a:r>
                        <a:rPr lang="en-US" sz="1500" b="0">
                          <a:effectLst/>
                        </a:rPr>
                        <a:t> </a:t>
                      </a:r>
                    </a:p>
                  </a:txBody>
                  <a:tcPr marL="38100" marR="38100" marT="38100" marB="381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fontAlgn="t"/>
                      <a:r>
                        <a:rPr lang="en-US" sz="1500" b="0" dirty="0">
                          <a:effectLst/>
                        </a:rPr>
                        <a:t> </a:t>
                      </a:r>
                    </a:p>
                  </a:txBody>
                  <a:tcPr marL="38100" marR="38100" marT="38100" marB="381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52879">
                <a:tc>
                  <a:txBody>
                    <a:bodyPr/>
                    <a:lstStyle/>
                    <a:p>
                      <a:pPr fontAlgn="t"/>
                      <a:r>
                        <a:rPr lang="en-US" sz="2100" b="0" dirty="0">
                          <a:solidFill>
                            <a:srgbClr val="FF0000"/>
                          </a:solidFill>
                          <a:effectLst/>
                        </a:rPr>
                        <a:t>3.</a:t>
                      </a:r>
                      <a:r>
                        <a:rPr lang="en-US" sz="2100" b="0" dirty="0">
                          <a:effectLst/>
                        </a:rPr>
                        <a:t> </a:t>
                      </a:r>
                      <a:r>
                        <a:rPr lang="en-US" sz="2400" dirty="0">
                          <a:effectLst/>
                          <a:latin typeface="Lexend" panose="020B0604020202020204" charset="0"/>
                          <a:ea typeface="Calibri" panose="020F0502020204030204" pitchFamily="34" charset="0"/>
                          <a:cs typeface="Quicksand" panose="020B0604020202020204" charset="0"/>
                        </a:rPr>
                        <a:t>City dwellers will be able to grow vegetables </a:t>
                      </a:r>
                    </a:p>
                    <a:p>
                      <a:pPr fontAlgn="t"/>
                      <a:r>
                        <a:rPr lang="en-US" sz="2400" dirty="0">
                          <a:effectLst/>
                          <a:latin typeface="Lexend" panose="020B0604020202020204" charset="0"/>
                          <a:ea typeface="Calibri" panose="020F0502020204030204" pitchFamily="34" charset="0"/>
                          <a:cs typeface="Quicksand" panose="020B0604020202020204" charset="0"/>
                        </a:rPr>
                        <a:t>underground or in roof gardens.</a:t>
                      </a:r>
                      <a:endParaRPr lang="en-US" sz="2100" b="0" dirty="0">
                        <a:effectLst/>
                      </a:endParaRPr>
                    </a:p>
                  </a:txBody>
                  <a:tcPr marL="38100" marR="38100" marT="38100" marB="381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500" b="0" dirty="0">
                          <a:effectLst/>
                        </a:rPr>
                        <a:t> </a:t>
                      </a:r>
                      <a:r>
                        <a:rPr lang="en-US" sz="4000" b="1" dirty="0">
                          <a:solidFill>
                            <a:srgbClr val="92D050"/>
                          </a:solidFill>
                        </a:rPr>
                        <a:t> </a:t>
                      </a:r>
                    </a:p>
                    <a:p>
                      <a:pPr fontAlgn="t"/>
                      <a:endParaRPr lang="en-US" sz="1500" b="0" dirty="0">
                        <a:effectLst/>
                      </a:endParaRPr>
                    </a:p>
                  </a:txBody>
                  <a:tcPr marL="38100" marR="38100" marT="38100" marB="381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fontAlgn="t"/>
                      <a:r>
                        <a:rPr lang="en-US" sz="1500" b="0" dirty="0">
                          <a:effectLst/>
                        </a:rPr>
                        <a:t> </a:t>
                      </a:r>
                    </a:p>
                  </a:txBody>
                  <a:tcPr marL="38100" marR="38100" marT="38100" marB="381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431261">
                <a:tc>
                  <a:txBody>
                    <a:bodyPr/>
                    <a:lstStyle/>
                    <a:p>
                      <a:pPr fontAlgn="t"/>
                      <a:r>
                        <a:rPr lang="en-US" sz="2100" b="0" dirty="0">
                          <a:solidFill>
                            <a:srgbClr val="FF0000"/>
                          </a:solidFill>
                          <a:effectLst/>
                        </a:rPr>
                        <a:t>4.</a:t>
                      </a:r>
                      <a:r>
                        <a:rPr lang="en-US" sz="2100" b="0" dirty="0">
                          <a:effectLst/>
                        </a:rPr>
                        <a:t> </a:t>
                      </a:r>
                      <a:r>
                        <a:rPr lang="en-US" sz="2400" dirty="0">
                          <a:effectLst/>
                          <a:latin typeface="Lexend" panose="020B0604020202020204" charset="0"/>
                          <a:ea typeface="Calibri" panose="020F0502020204030204" pitchFamily="34" charset="0"/>
                          <a:cs typeface="Quicksand" panose="020B0604020202020204" charset="0"/>
                        </a:rPr>
                        <a:t>Modern infrastructure will also be more expensive.</a:t>
                      </a:r>
                      <a:endParaRPr lang="en-US" sz="2100" b="0" dirty="0">
                        <a:effectLst/>
                      </a:endParaRPr>
                    </a:p>
                  </a:txBody>
                  <a:tcPr marL="38100" marR="38100" marT="38100" marB="381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fontAlgn="t"/>
                      <a:r>
                        <a:rPr lang="en-US" sz="1500" b="0">
                          <a:effectLst/>
                        </a:rPr>
                        <a:t> </a:t>
                      </a:r>
                    </a:p>
                  </a:txBody>
                  <a:tcPr marL="38100" marR="38100" marT="38100" marB="381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fontAlgn="t"/>
                      <a:r>
                        <a:rPr lang="en-US" sz="1500" b="0" dirty="0">
                          <a:effectLst/>
                        </a:rPr>
                        <a:t> </a:t>
                      </a:r>
                    </a:p>
                  </a:txBody>
                  <a:tcPr marL="38100" marR="38100" marT="38100" marB="381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752879">
                <a:tc>
                  <a:txBody>
                    <a:bodyPr/>
                    <a:lstStyle/>
                    <a:p>
                      <a:pPr fontAlgn="t"/>
                      <a:r>
                        <a:rPr lang="en-US" sz="2100" b="0" dirty="0">
                          <a:solidFill>
                            <a:srgbClr val="FF0000"/>
                          </a:solidFill>
                          <a:effectLst/>
                        </a:rPr>
                        <a:t>5.</a:t>
                      </a:r>
                      <a:r>
                        <a:rPr lang="en-US" sz="2100" b="0" dirty="0">
                          <a:effectLst/>
                        </a:rPr>
                        <a:t> </a:t>
                      </a:r>
                      <a:r>
                        <a:rPr lang="en-US" sz="2400" dirty="0">
                          <a:effectLst/>
                          <a:latin typeface="Lexend" panose="020B0604020202020204" charset="0"/>
                          <a:ea typeface="Calibri" panose="020F0502020204030204" pitchFamily="34" charset="0"/>
                          <a:cs typeface="Quicksand" panose="020B0604020202020204" charset="0"/>
                        </a:rPr>
                        <a:t>Space for walking and cycling will be replaced with computer-controlled transport systems.</a:t>
                      </a:r>
                      <a:endParaRPr lang="en-US" sz="2100" b="0" dirty="0">
                        <a:effectLst/>
                      </a:endParaRPr>
                    </a:p>
                  </a:txBody>
                  <a:tcPr marL="38100" marR="38100" marT="38100" marB="381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fontAlgn="t"/>
                      <a:r>
                        <a:rPr lang="en-US" sz="1500" b="0" dirty="0">
                          <a:effectLst/>
                        </a:rPr>
                        <a:t> </a:t>
                      </a:r>
                    </a:p>
                  </a:txBody>
                  <a:tcPr marL="38100" marR="38100" marT="38100" marB="381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fontAlgn="t"/>
                      <a:r>
                        <a:rPr lang="en-US" sz="1500" b="0" dirty="0">
                          <a:effectLst/>
                        </a:rPr>
                        <a:t> </a:t>
                      </a:r>
                    </a:p>
                  </a:txBody>
                  <a:tcPr marL="38100" marR="38100" marT="38100" marB="381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cxnSp>
        <p:nvCxnSpPr>
          <p:cNvPr id="5" name="Straight Connector 4"/>
          <p:cNvCxnSpPr>
            <a:cxnSpLocks/>
          </p:cNvCxnSpPr>
          <p:nvPr/>
        </p:nvCxnSpPr>
        <p:spPr>
          <a:xfrm>
            <a:off x="1590960" y="2743200"/>
            <a:ext cx="3015074"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a:cxnSpLocks/>
          </p:cNvCxnSpPr>
          <p:nvPr/>
        </p:nvCxnSpPr>
        <p:spPr>
          <a:xfrm flipV="1">
            <a:off x="1621941" y="3458957"/>
            <a:ext cx="1410084" cy="2346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4935681" y="3434080"/>
            <a:ext cx="109682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cxnSpLocks/>
          </p:cNvCxnSpPr>
          <p:nvPr/>
        </p:nvCxnSpPr>
        <p:spPr>
          <a:xfrm>
            <a:off x="6677710" y="3499007"/>
            <a:ext cx="1190929"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cxnSpLocks/>
          </p:cNvCxnSpPr>
          <p:nvPr/>
        </p:nvCxnSpPr>
        <p:spPr>
          <a:xfrm>
            <a:off x="1341119" y="3823929"/>
            <a:ext cx="2916607"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676691" y="4309766"/>
            <a:ext cx="1587040"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a:cxnSpLocks/>
          </p:cNvCxnSpPr>
          <p:nvPr/>
        </p:nvCxnSpPr>
        <p:spPr>
          <a:xfrm>
            <a:off x="5125267" y="4309766"/>
            <a:ext cx="195157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a:cxnSpLocks/>
          </p:cNvCxnSpPr>
          <p:nvPr/>
        </p:nvCxnSpPr>
        <p:spPr>
          <a:xfrm>
            <a:off x="1418771" y="4678222"/>
            <a:ext cx="3684269"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cxnSpLocks/>
          </p:cNvCxnSpPr>
          <p:nvPr/>
        </p:nvCxnSpPr>
        <p:spPr>
          <a:xfrm>
            <a:off x="1943551" y="5175276"/>
            <a:ext cx="231417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5852201" y="5175276"/>
            <a:ext cx="2079591"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cxnSpLocks/>
          </p:cNvCxnSpPr>
          <p:nvPr/>
        </p:nvCxnSpPr>
        <p:spPr>
          <a:xfrm>
            <a:off x="1686752" y="5609342"/>
            <a:ext cx="2413481" cy="1383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cxnSpLocks/>
          </p:cNvCxnSpPr>
          <p:nvPr/>
        </p:nvCxnSpPr>
        <p:spPr>
          <a:xfrm flipV="1">
            <a:off x="4501208" y="5623180"/>
            <a:ext cx="796006" cy="13838"/>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6306613" y="5644944"/>
            <a:ext cx="1170765"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a:cxnSpLocks/>
          </p:cNvCxnSpPr>
          <p:nvPr/>
        </p:nvCxnSpPr>
        <p:spPr>
          <a:xfrm>
            <a:off x="1792925" y="6006665"/>
            <a:ext cx="4408248"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90" name="TextBox 89"/>
          <p:cNvSpPr txBox="1"/>
          <p:nvPr/>
        </p:nvSpPr>
        <p:spPr>
          <a:xfrm>
            <a:off x="10060142" y="3823929"/>
            <a:ext cx="308098" cy="748988"/>
          </a:xfrm>
          <a:prstGeom prst="rect">
            <a:avLst/>
          </a:prstGeom>
          <a:noFill/>
        </p:spPr>
        <p:txBody>
          <a:bodyPr wrap="none" rtlCol="0">
            <a:spAutoFit/>
          </a:bodyPr>
          <a:lstStyle/>
          <a:p>
            <a:r>
              <a:rPr lang="en-US" sz="4267" b="1" dirty="0">
                <a:solidFill>
                  <a:srgbClr val="92D050"/>
                </a:solidFill>
              </a:rPr>
              <a:t> </a:t>
            </a:r>
          </a:p>
        </p:txBody>
      </p:sp>
      <p:sp>
        <p:nvSpPr>
          <p:cNvPr id="34" name="TextBox 33">
            <a:extLst>
              <a:ext uri="{FF2B5EF4-FFF2-40B4-BE49-F238E27FC236}">
                <a16:creationId xmlns:a16="http://schemas.microsoft.com/office/drawing/2014/main" id="{428DB4E0-57CE-47F4-B753-30EA8E3FA412}"/>
              </a:ext>
            </a:extLst>
          </p:cNvPr>
          <p:cNvSpPr txBox="1"/>
          <p:nvPr/>
        </p:nvSpPr>
        <p:spPr>
          <a:xfrm>
            <a:off x="498707" y="1020715"/>
            <a:ext cx="682747"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Tree>
    <p:extLst>
      <p:ext uri="{BB962C8B-B14F-4D97-AF65-F5344CB8AC3E}">
        <p14:creationId xmlns:p14="http://schemas.microsoft.com/office/powerpoint/2010/main" val="243236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fade">
                                      <p:cBhvr>
                                        <p:cTn id="14" dur="1000"/>
                                        <p:tgtEl>
                                          <p:spTgt spid="39"/>
                                        </p:tgtEl>
                                      </p:cBhvr>
                                    </p:animEffect>
                                    <p:anim calcmode="lin" valueType="num">
                                      <p:cBhvr>
                                        <p:cTn id="15" dur="1000" fill="hold"/>
                                        <p:tgtEl>
                                          <p:spTgt spid="39"/>
                                        </p:tgtEl>
                                        <p:attrNameLst>
                                          <p:attrName>ppt_x</p:attrName>
                                        </p:attrNameLst>
                                      </p:cBhvr>
                                      <p:tavLst>
                                        <p:tav tm="0">
                                          <p:val>
                                            <p:strVal val="#ppt_x"/>
                                          </p:val>
                                        </p:tav>
                                        <p:tav tm="100000">
                                          <p:val>
                                            <p:strVal val="#ppt_x"/>
                                          </p:val>
                                        </p:tav>
                                      </p:tavLst>
                                    </p:anim>
                                    <p:anim calcmode="lin" valueType="num">
                                      <p:cBhvr>
                                        <p:cTn id="1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1000"/>
                                        <p:tgtEl>
                                          <p:spTgt spid="42"/>
                                        </p:tgtEl>
                                      </p:cBhvr>
                                    </p:animEffect>
                                    <p:anim calcmode="lin" valueType="num">
                                      <p:cBhvr>
                                        <p:cTn id="22" dur="1000" fill="hold"/>
                                        <p:tgtEl>
                                          <p:spTgt spid="42"/>
                                        </p:tgtEl>
                                        <p:attrNameLst>
                                          <p:attrName>ppt_x</p:attrName>
                                        </p:attrNameLst>
                                      </p:cBhvr>
                                      <p:tavLst>
                                        <p:tav tm="0">
                                          <p:val>
                                            <p:strVal val="#ppt_x"/>
                                          </p:val>
                                        </p:tav>
                                        <p:tav tm="100000">
                                          <p:val>
                                            <p:strVal val="#ppt_x"/>
                                          </p:val>
                                        </p:tav>
                                      </p:tavLst>
                                    </p:anim>
                                    <p:anim calcmode="lin" valueType="num">
                                      <p:cBhvr>
                                        <p:cTn id="23"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1000"/>
                                        <p:tgtEl>
                                          <p:spTgt spid="44"/>
                                        </p:tgtEl>
                                      </p:cBhvr>
                                    </p:animEffect>
                                    <p:anim calcmode="lin" valueType="num">
                                      <p:cBhvr>
                                        <p:cTn id="29" dur="1000" fill="hold"/>
                                        <p:tgtEl>
                                          <p:spTgt spid="44"/>
                                        </p:tgtEl>
                                        <p:attrNameLst>
                                          <p:attrName>ppt_x</p:attrName>
                                        </p:attrNameLst>
                                      </p:cBhvr>
                                      <p:tavLst>
                                        <p:tav tm="0">
                                          <p:val>
                                            <p:strVal val="#ppt_x"/>
                                          </p:val>
                                        </p:tav>
                                        <p:tav tm="100000">
                                          <p:val>
                                            <p:strVal val="#ppt_x"/>
                                          </p:val>
                                        </p:tav>
                                      </p:tavLst>
                                    </p:anim>
                                    <p:anim calcmode="lin" valueType="num">
                                      <p:cBhvr>
                                        <p:cTn id="30"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animEffect transition="in" filter="fade">
                                      <p:cBhvr>
                                        <p:cTn id="35" dur="1000"/>
                                        <p:tgtEl>
                                          <p:spTgt spid="46"/>
                                        </p:tgtEl>
                                      </p:cBhvr>
                                    </p:animEffect>
                                    <p:anim calcmode="lin" valueType="num">
                                      <p:cBhvr>
                                        <p:cTn id="36" dur="1000" fill="hold"/>
                                        <p:tgtEl>
                                          <p:spTgt spid="46"/>
                                        </p:tgtEl>
                                        <p:attrNameLst>
                                          <p:attrName>ppt_x</p:attrName>
                                        </p:attrNameLst>
                                      </p:cBhvr>
                                      <p:tavLst>
                                        <p:tav tm="0">
                                          <p:val>
                                            <p:strVal val="#ppt_x"/>
                                          </p:val>
                                        </p:tav>
                                        <p:tav tm="100000">
                                          <p:val>
                                            <p:strVal val="#ppt_x"/>
                                          </p:val>
                                        </p:tav>
                                      </p:tavLst>
                                    </p:anim>
                                    <p:anim calcmode="lin" valueType="num">
                                      <p:cBhvr>
                                        <p:cTn id="37"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fade">
                                      <p:cBhvr>
                                        <p:cTn id="42" dur="1000"/>
                                        <p:tgtEl>
                                          <p:spTgt spid="54"/>
                                        </p:tgtEl>
                                      </p:cBhvr>
                                    </p:animEffect>
                                    <p:anim calcmode="lin" valueType="num">
                                      <p:cBhvr>
                                        <p:cTn id="43" dur="1000" fill="hold"/>
                                        <p:tgtEl>
                                          <p:spTgt spid="54"/>
                                        </p:tgtEl>
                                        <p:attrNameLst>
                                          <p:attrName>ppt_x</p:attrName>
                                        </p:attrNameLst>
                                      </p:cBhvr>
                                      <p:tavLst>
                                        <p:tav tm="0">
                                          <p:val>
                                            <p:strVal val="#ppt_x"/>
                                          </p:val>
                                        </p:tav>
                                        <p:tav tm="100000">
                                          <p:val>
                                            <p:strVal val="#ppt_x"/>
                                          </p:val>
                                        </p:tav>
                                      </p:tavLst>
                                    </p:anim>
                                    <p:anim calcmode="lin" valueType="num">
                                      <p:cBhvr>
                                        <p:cTn id="44"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56"/>
                                        </p:tgtEl>
                                        <p:attrNameLst>
                                          <p:attrName>style.visibility</p:attrName>
                                        </p:attrNameLst>
                                      </p:cBhvr>
                                      <p:to>
                                        <p:strVal val="visible"/>
                                      </p:to>
                                    </p:set>
                                    <p:animEffect transition="in" filter="fade">
                                      <p:cBhvr>
                                        <p:cTn id="49" dur="1000"/>
                                        <p:tgtEl>
                                          <p:spTgt spid="56"/>
                                        </p:tgtEl>
                                      </p:cBhvr>
                                    </p:animEffect>
                                    <p:anim calcmode="lin" valueType="num">
                                      <p:cBhvr>
                                        <p:cTn id="50" dur="1000" fill="hold"/>
                                        <p:tgtEl>
                                          <p:spTgt spid="56"/>
                                        </p:tgtEl>
                                        <p:attrNameLst>
                                          <p:attrName>ppt_x</p:attrName>
                                        </p:attrNameLst>
                                      </p:cBhvr>
                                      <p:tavLst>
                                        <p:tav tm="0">
                                          <p:val>
                                            <p:strVal val="#ppt_x"/>
                                          </p:val>
                                        </p:tav>
                                        <p:tav tm="100000">
                                          <p:val>
                                            <p:strVal val="#ppt_x"/>
                                          </p:val>
                                        </p:tav>
                                      </p:tavLst>
                                    </p:anim>
                                    <p:anim calcmode="lin" valueType="num">
                                      <p:cBhvr>
                                        <p:cTn id="51"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8"/>
                                        </p:tgtEl>
                                        <p:attrNameLst>
                                          <p:attrName>style.visibility</p:attrName>
                                        </p:attrNameLst>
                                      </p:cBhvr>
                                      <p:to>
                                        <p:strVal val="visible"/>
                                      </p:to>
                                    </p:set>
                                    <p:animEffect transition="in" filter="fade">
                                      <p:cBhvr>
                                        <p:cTn id="56" dur="1000"/>
                                        <p:tgtEl>
                                          <p:spTgt spid="58"/>
                                        </p:tgtEl>
                                      </p:cBhvr>
                                    </p:animEffect>
                                    <p:anim calcmode="lin" valueType="num">
                                      <p:cBhvr>
                                        <p:cTn id="57" dur="1000" fill="hold"/>
                                        <p:tgtEl>
                                          <p:spTgt spid="58"/>
                                        </p:tgtEl>
                                        <p:attrNameLst>
                                          <p:attrName>ppt_x</p:attrName>
                                        </p:attrNameLst>
                                      </p:cBhvr>
                                      <p:tavLst>
                                        <p:tav tm="0">
                                          <p:val>
                                            <p:strVal val="#ppt_x"/>
                                          </p:val>
                                        </p:tav>
                                        <p:tav tm="100000">
                                          <p:val>
                                            <p:strVal val="#ppt_x"/>
                                          </p:val>
                                        </p:tav>
                                      </p:tavLst>
                                    </p:anim>
                                    <p:anim calcmode="lin" valueType="num">
                                      <p:cBhvr>
                                        <p:cTn id="58"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59"/>
                                        </p:tgtEl>
                                        <p:attrNameLst>
                                          <p:attrName>style.visibility</p:attrName>
                                        </p:attrNameLst>
                                      </p:cBhvr>
                                      <p:to>
                                        <p:strVal val="visible"/>
                                      </p:to>
                                    </p:set>
                                    <p:animEffect transition="in" filter="fade">
                                      <p:cBhvr>
                                        <p:cTn id="63" dur="1000"/>
                                        <p:tgtEl>
                                          <p:spTgt spid="59"/>
                                        </p:tgtEl>
                                      </p:cBhvr>
                                    </p:animEffect>
                                    <p:anim calcmode="lin" valueType="num">
                                      <p:cBhvr>
                                        <p:cTn id="64" dur="1000" fill="hold"/>
                                        <p:tgtEl>
                                          <p:spTgt spid="59"/>
                                        </p:tgtEl>
                                        <p:attrNameLst>
                                          <p:attrName>ppt_x</p:attrName>
                                        </p:attrNameLst>
                                      </p:cBhvr>
                                      <p:tavLst>
                                        <p:tav tm="0">
                                          <p:val>
                                            <p:strVal val="#ppt_x"/>
                                          </p:val>
                                        </p:tav>
                                        <p:tav tm="100000">
                                          <p:val>
                                            <p:strVal val="#ppt_x"/>
                                          </p:val>
                                        </p:tav>
                                      </p:tavLst>
                                    </p:anim>
                                    <p:anim calcmode="lin" valueType="num">
                                      <p:cBhvr>
                                        <p:cTn id="65"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65"/>
                                        </p:tgtEl>
                                        <p:attrNameLst>
                                          <p:attrName>style.visibility</p:attrName>
                                        </p:attrNameLst>
                                      </p:cBhvr>
                                      <p:to>
                                        <p:strVal val="visible"/>
                                      </p:to>
                                    </p:set>
                                    <p:animEffect transition="in" filter="fade">
                                      <p:cBhvr>
                                        <p:cTn id="70" dur="1000"/>
                                        <p:tgtEl>
                                          <p:spTgt spid="65"/>
                                        </p:tgtEl>
                                      </p:cBhvr>
                                    </p:animEffect>
                                    <p:anim calcmode="lin" valueType="num">
                                      <p:cBhvr>
                                        <p:cTn id="71" dur="1000" fill="hold"/>
                                        <p:tgtEl>
                                          <p:spTgt spid="65"/>
                                        </p:tgtEl>
                                        <p:attrNameLst>
                                          <p:attrName>ppt_x</p:attrName>
                                        </p:attrNameLst>
                                      </p:cBhvr>
                                      <p:tavLst>
                                        <p:tav tm="0">
                                          <p:val>
                                            <p:strVal val="#ppt_x"/>
                                          </p:val>
                                        </p:tav>
                                        <p:tav tm="100000">
                                          <p:val>
                                            <p:strVal val="#ppt_x"/>
                                          </p:val>
                                        </p:tav>
                                      </p:tavLst>
                                    </p:anim>
                                    <p:anim calcmode="lin" valueType="num">
                                      <p:cBhvr>
                                        <p:cTn id="72"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66"/>
                                        </p:tgtEl>
                                        <p:attrNameLst>
                                          <p:attrName>style.visibility</p:attrName>
                                        </p:attrNameLst>
                                      </p:cBhvr>
                                      <p:to>
                                        <p:strVal val="visible"/>
                                      </p:to>
                                    </p:set>
                                    <p:animEffect transition="in" filter="fade">
                                      <p:cBhvr>
                                        <p:cTn id="77" dur="1000"/>
                                        <p:tgtEl>
                                          <p:spTgt spid="66"/>
                                        </p:tgtEl>
                                      </p:cBhvr>
                                    </p:animEffect>
                                    <p:anim calcmode="lin" valueType="num">
                                      <p:cBhvr>
                                        <p:cTn id="78" dur="1000" fill="hold"/>
                                        <p:tgtEl>
                                          <p:spTgt spid="66"/>
                                        </p:tgtEl>
                                        <p:attrNameLst>
                                          <p:attrName>ppt_x</p:attrName>
                                        </p:attrNameLst>
                                      </p:cBhvr>
                                      <p:tavLst>
                                        <p:tav tm="0">
                                          <p:val>
                                            <p:strVal val="#ppt_x"/>
                                          </p:val>
                                        </p:tav>
                                        <p:tav tm="100000">
                                          <p:val>
                                            <p:strVal val="#ppt_x"/>
                                          </p:val>
                                        </p:tav>
                                      </p:tavLst>
                                    </p:anim>
                                    <p:anim calcmode="lin" valueType="num">
                                      <p:cBhvr>
                                        <p:cTn id="79"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67"/>
                                        </p:tgtEl>
                                        <p:attrNameLst>
                                          <p:attrName>style.visibility</p:attrName>
                                        </p:attrNameLst>
                                      </p:cBhvr>
                                      <p:to>
                                        <p:strVal val="visible"/>
                                      </p:to>
                                    </p:set>
                                    <p:animEffect transition="in" filter="fade">
                                      <p:cBhvr>
                                        <p:cTn id="84" dur="1000"/>
                                        <p:tgtEl>
                                          <p:spTgt spid="67"/>
                                        </p:tgtEl>
                                      </p:cBhvr>
                                    </p:animEffect>
                                    <p:anim calcmode="lin" valueType="num">
                                      <p:cBhvr>
                                        <p:cTn id="85" dur="1000" fill="hold"/>
                                        <p:tgtEl>
                                          <p:spTgt spid="67"/>
                                        </p:tgtEl>
                                        <p:attrNameLst>
                                          <p:attrName>ppt_x</p:attrName>
                                        </p:attrNameLst>
                                      </p:cBhvr>
                                      <p:tavLst>
                                        <p:tav tm="0">
                                          <p:val>
                                            <p:strVal val="#ppt_x"/>
                                          </p:val>
                                        </p:tav>
                                        <p:tav tm="100000">
                                          <p:val>
                                            <p:strVal val="#ppt_x"/>
                                          </p:val>
                                        </p:tav>
                                      </p:tavLst>
                                    </p:anim>
                                    <p:anim calcmode="lin" valueType="num">
                                      <p:cBhvr>
                                        <p:cTn id="86" dur="1000" fill="hold"/>
                                        <p:tgtEl>
                                          <p:spTgt spid="67"/>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78"/>
                                        </p:tgtEl>
                                        <p:attrNameLst>
                                          <p:attrName>style.visibility</p:attrName>
                                        </p:attrNameLst>
                                      </p:cBhvr>
                                      <p:to>
                                        <p:strVal val="visible"/>
                                      </p:to>
                                    </p:set>
                                    <p:animEffect transition="in" filter="fade">
                                      <p:cBhvr>
                                        <p:cTn id="91" dur="1000"/>
                                        <p:tgtEl>
                                          <p:spTgt spid="78"/>
                                        </p:tgtEl>
                                      </p:cBhvr>
                                    </p:animEffect>
                                    <p:anim calcmode="lin" valueType="num">
                                      <p:cBhvr>
                                        <p:cTn id="92" dur="1000" fill="hold"/>
                                        <p:tgtEl>
                                          <p:spTgt spid="78"/>
                                        </p:tgtEl>
                                        <p:attrNameLst>
                                          <p:attrName>ppt_x</p:attrName>
                                        </p:attrNameLst>
                                      </p:cBhvr>
                                      <p:tavLst>
                                        <p:tav tm="0">
                                          <p:val>
                                            <p:strVal val="#ppt_x"/>
                                          </p:val>
                                        </p:tav>
                                        <p:tav tm="100000">
                                          <p:val>
                                            <p:strVal val="#ppt_x"/>
                                          </p:val>
                                        </p:tav>
                                      </p:tavLst>
                                    </p:anim>
                                    <p:anim calcmode="lin" valueType="num">
                                      <p:cBhvr>
                                        <p:cTn id="93" dur="1000" fill="hold"/>
                                        <p:tgtEl>
                                          <p:spTgt spid="78"/>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79"/>
                                        </p:tgtEl>
                                        <p:attrNameLst>
                                          <p:attrName>style.visibility</p:attrName>
                                        </p:attrNameLst>
                                      </p:cBhvr>
                                      <p:to>
                                        <p:strVal val="visible"/>
                                      </p:to>
                                    </p:set>
                                    <p:animEffect transition="in" filter="fade">
                                      <p:cBhvr>
                                        <p:cTn id="98" dur="1000"/>
                                        <p:tgtEl>
                                          <p:spTgt spid="79"/>
                                        </p:tgtEl>
                                      </p:cBhvr>
                                    </p:animEffect>
                                    <p:anim calcmode="lin" valueType="num">
                                      <p:cBhvr>
                                        <p:cTn id="99" dur="1000" fill="hold"/>
                                        <p:tgtEl>
                                          <p:spTgt spid="79"/>
                                        </p:tgtEl>
                                        <p:attrNameLst>
                                          <p:attrName>ppt_x</p:attrName>
                                        </p:attrNameLst>
                                      </p:cBhvr>
                                      <p:tavLst>
                                        <p:tav tm="0">
                                          <p:val>
                                            <p:strVal val="#ppt_x"/>
                                          </p:val>
                                        </p:tav>
                                        <p:tav tm="100000">
                                          <p:val>
                                            <p:strVal val="#ppt_x"/>
                                          </p:val>
                                        </p:tav>
                                      </p:tavLst>
                                    </p:anim>
                                    <p:anim calcmode="lin" valueType="num">
                                      <p:cBhvr>
                                        <p:cTn id="100" dur="1000" fill="hold"/>
                                        <p:tgtEl>
                                          <p:spTgt spid="79"/>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grpId="0" nodeType="clickEffect">
                                  <p:stCondLst>
                                    <p:cond delay="0"/>
                                  </p:stCondLst>
                                  <p:childTnLst>
                                    <p:set>
                                      <p:cBhvr>
                                        <p:cTn id="104" dur="1" fill="hold">
                                          <p:stCondLst>
                                            <p:cond delay="0"/>
                                          </p:stCondLst>
                                        </p:cTn>
                                        <p:tgtEl>
                                          <p:spTgt spid="90"/>
                                        </p:tgtEl>
                                        <p:attrNameLst>
                                          <p:attrName>style.visibility</p:attrName>
                                        </p:attrNameLst>
                                      </p:cBhvr>
                                      <p:to>
                                        <p:strVal val="visible"/>
                                      </p:to>
                                    </p:set>
                                    <p:animEffect transition="in" filter="wipe(down)">
                                      <p:cBhvr>
                                        <p:cTn id="105"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Content Placeholder 18" descr="Ảnh chụp màn hình (57)"/>
          <p:cNvPicPr>
            <a:picLocks noChangeAspect="1"/>
          </p:cNvPicPr>
          <p:nvPr/>
        </p:nvPicPr>
        <p:blipFill>
          <a:blip r:embed="rId2">
            <a:alphaModFix amt="40000"/>
          </a:blip>
          <a:stretch>
            <a:fillRect/>
          </a:stretch>
        </p:blipFill>
        <p:spPr>
          <a:xfrm>
            <a:off x="4894055" y="871979"/>
            <a:ext cx="9053407" cy="5097780"/>
          </a:xfrm>
          <a:prstGeom prst="rect">
            <a:avLst/>
          </a:prstGeom>
        </p:spPr>
      </p:pic>
      <p:sp>
        <p:nvSpPr>
          <p:cNvPr id="1196" name="Freeform: Shape 1195"/>
          <p:cNvSpPr/>
          <p:nvPr/>
        </p:nvSpPr>
        <p:spPr>
          <a:xfrm>
            <a:off x="1201581" y="636781"/>
            <a:ext cx="4775471" cy="4775471"/>
          </a:xfrm>
          <a:custGeom>
            <a:avLst/>
            <a:gdLst>
              <a:gd name="connsiteX0" fmla="*/ 2026414 w 3489227"/>
              <a:gd name="connsiteY0" fmla="*/ 0 h 3489227"/>
              <a:gd name="connsiteX1" fmla="*/ 3459305 w 3489227"/>
              <a:gd name="connsiteY1" fmla="*/ 593523 h 3489227"/>
              <a:gd name="connsiteX2" fmla="*/ 3489227 w 3489227"/>
              <a:gd name="connsiteY2" fmla="*/ 626446 h 3489227"/>
              <a:gd name="connsiteX3" fmla="*/ 3378247 w 3489227"/>
              <a:gd name="connsiteY3" fmla="*/ 525579 h 3489227"/>
              <a:gd name="connsiteX4" fmla="*/ 2089259 w 3489227"/>
              <a:gd name="connsiteY4" fmla="*/ 62845 h 3489227"/>
              <a:gd name="connsiteX5" fmla="*/ 62845 w 3489227"/>
              <a:gd name="connsiteY5" fmla="*/ 2089259 h 3489227"/>
              <a:gd name="connsiteX6" fmla="*/ 525580 w 3489227"/>
              <a:gd name="connsiteY6" fmla="*/ 3378247 h 3489227"/>
              <a:gd name="connsiteX7" fmla="*/ 626446 w 3489227"/>
              <a:gd name="connsiteY7" fmla="*/ 3489227 h 3489227"/>
              <a:gd name="connsiteX8" fmla="*/ 593523 w 3489227"/>
              <a:gd name="connsiteY8" fmla="*/ 3459305 h 3489227"/>
              <a:gd name="connsiteX9" fmla="*/ 0 w 3489227"/>
              <a:gd name="connsiteY9" fmla="*/ 2026414 h 3489227"/>
              <a:gd name="connsiteX10" fmla="*/ 2026414 w 3489227"/>
              <a:gd name="connsiteY10" fmla="*/ 0 h 348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9227" h="3489227">
                <a:moveTo>
                  <a:pt x="2026414" y="0"/>
                </a:moveTo>
                <a:cubicBezTo>
                  <a:pt x="2585993" y="0"/>
                  <a:pt x="3092597" y="226814"/>
                  <a:pt x="3459305" y="593523"/>
                </a:cubicBezTo>
                <a:lnTo>
                  <a:pt x="3489227" y="626446"/>
                </a:lnTo>
                <a:lnTo>
                  <a:pt x="3378247" y="525579"/>
                </a:lnTo>
                <a:cubicBezTo>
                  <a:pt x="3027963" y="236500"/>
                  <a:pt x="2578891" y="62845"/>
                  <a:pt x="2089259" y="62845"/>
                </a:cubicBezTo>
                <a:cubicBezTo>
                  <a:pt x="970101" y="62845"/>
                  <a:pt x="62845" y="970101"/>
                  <a:pt x="62845" y="2089259"/>
                </a:cubicBezTo>
                <a:cubicBezTo>
                  <a:pt x="62845" y="2578891"/>
                  <a:pt x="236500" y="3027963"/>
                  <a:pt x="525580" y="3378247"/>
                </a:cubicBezTo>
                <a:lnTo>
                  <a:pt x="626446" y="3489227"/>
                </a:lnTo>
                <a:lnTo>
                  <a:pt x="593523" y="3459305"/>
                </a:lnTo>
                <a:cubicBezTo>
                  <a:pt x="226814" y="3092597"/>
                  <a:pt x="0" y="2585993"/>
                  <a:pt x="0" y="2026414"/>
                </a:cubicBezTo>
                <a:cubicBezTo>
                  <a:pt x="0" y="907256"/>
                  <a:pt x="907256" y="0"/>
                  <a:pt x="2026414" y="0"/>
                </a:cubicBezTo>
                <a:close/>
              </a:path>
            </a:pathLst>
          </a:custGeom>
          <a:solidFill>
            <a:schemeClr val="tx1">
              <a:alpha val="15000"/>
            </a:schemeClr>
          </a:solidFill>
          <a:ln>
            <a:noFill/>
          </a:ln>
        </p:spPr>
        <p:txBody>
          <a:bodyPr rot="0" spcFirstLastPara="1" vertOverflow="overflow" horzOverflow="overflow" vert="horz" wrap="square" lIns="91425" tIns="45700" rIns="91425" bIns="45700" numCol="1" spcCol="0" rtlCol="0" fromWordArt="0" anchor="ctr" anchorCtr="0" forceAA="0" compatLnSpc="1">
            <a:noAutofit/>
          </a:bodyPr>
          <a:lstStyle/>
          <a:p>
            <a:endParaRPr lang="en-US"/>
          </a:p>
        </p:txBody>
      </p:sp>
      <p:grpSp>
        <p:nvGrpSpPr>
          <p:cNvPr id="1161" name="Group 1160"/>
          <p:cNvGrpSpPr/>
          <p:nvPr/>
        </p:nvGrpSpPr>
        <p:grpSpPr>
          <a:xfrm>
            <a:off x="3696823" y="3107539"/>
            <a:ext cx="598200" cy="598200"/>
            <a:chOff x="3134414" y="3459637"/>
            <a:chExt cx="631596" cy="631596"/>
          </a:xfrm>
          <a:effectLst>
            <a:outerShdw blurRad="63500" sx="102000" sy="102000" algn="ctr" rotWithShape="0">
              <a:prstClr val="black">
                <a:alpha val="50000"/>
              </a:prstClr>
            </a:outerShdw>
          </a:effectLst>
        </p:grpSpPr>
        <p:sp>
          <p:nvSpPr>
            <p:cNvPr id="1179" name="Oval 1178"/>
            <p:cNvSpPr/>
            <p:nvPr/>
          </p:nvSpPr>
          <p:spPr>
            <a:xfrm>
              <a:off x="3134414" y="3459637"/>
              <a:ext cx="631596" cy="631596"/>
            </a:xfrm>
            <a:prstGeom prst="ellipse">
              <a:avLst/>
            </a:prstGeom>
            <a:gradFill flip="none" rotWithShape="1">
              <a:gsLst>
                <a:gs pos="32000">
                  <a:srgbClr val="E58B1B"/>
                </a:gs>
                <a:gs pos="0">
                  <a:srgbClr val="FCDE32"/>
                </a:gs>
                <a:gs pos="68000">
                  <a:srgbClr val="FCDE32"/>
                </a:gs>
                <a:gs pos="86000">
                  <a:srgbClr val="AF2C22"/>
                </a:gs>
              </a:gsLst>
              <a:lin ang="2700000" scaled="1"/>
              <a:tileRect/>
            </a:gradFill>
            <a:ln>
              <a:noFill/>
            </a:ln>
          </p:spPr>
          <p:txBody>
            <a:bodyPr rot="0" spcFirstLastPara="1" vertOverflow="overflow" horzOverflow="overflow" vert="horz" wrap="square" lIns="91425" tIns="45700" rIns="91425" bIns="45700" numCol="1" spcCol="0" rtlCol="0" fromWordArt="0" anchor="ctr" anchorCtr="0" forceAA="0" compatLnSpc="1">
              <a:noAutofit/>
            </a:bodyPr>
            <a:lstStyle/>
            <a:p>
              <a:endParaRPr lang="en-US"/>
            </a:p>
          </p:txBody>
        </p:sp>
        <p:sp>
          <p:nvSpPr>
            <p:cNvPr id="1180" name="Oval 1179"/>
            <p:cNvSpPr/>
            <p:nvPr/>
          </p:nvSpPr>
          <p:spPr>
            <a:xfrm>
              <a:off x="3195689" y="3520912"/>
              <a:ext cx="509047" cy="509047"/>
            </a:xfrm>
            <a:prstGeom prst="ellipse">
              <a:avLst/>
            </a:prstGeom>
            <a:solidFill>
              <a:schemeClr val="bg1"/>
            </a:solidFill>
            <a:ln>
              <a:noFill/>
            </a:ln>
          </p:spPr>
          <p:txBody>
            <a:bodyPr rot="0" spcFirstLastPara="1" vertOverflow="overflow" horzOverflow="overflow" vert="horz" wrap="square" lIns="91425" tIns="45700" rIns="91425" bIns="45700" numCol="1" spcCol="0" rtlCol="0" fromWordArt="0" anchor="ctr" anchorCtr="0" forceAA="0" compatLnSpc="1">
              <a:noAutofit/>
            </a:bodyPr>
            <a:lstStyle/>
            <a:p>
              <a:endParaRPr lang="en-US"/>
            </a:p>
          </p:txBody>
        </p:sp>
        <p:sp>
          <p:nvSpPr>
            <p:cNvPr id="1181" name="Star: 5 Points 1180"/>
            <p:cNvSpPr/>
            <p:nvPr/>
          </p:nvSpPr>
          <p:spPr>
            <a:xfrm>
              <a:off x="3242822" y="3582992"/>
              <a:ext cx="414780" cy="352699"/>
            </a:xfrm>
            <a:prstGeom prst="star5">
              <a:avLst>
                <a:gd name="adj" fmla="val 27560"/>
                <a:gd name="hf" fmla="val 105146"/>
                <a:gd name="vf" fmla="val 110557"/>
              </a:avLst>
            </a:prstGeom>
            <a:gradFill flip="none" rotWithShape="1">
              <a:gsLst>
                <a:gs pos="32000">
                  <a:srgbClr val="E58B1B"/>
                </a:gs>
                <a:gs pos="0">
                  <a:srgbClr val="FCDE32"/>
                </a:gs>
                <a:gs pos="68000">
                  <a:srgbClr val="FCDE32"/>
                </a:gs>
                <a:gs pos="86000">
                  <a:srgbClr val="AF2C22"/>
                </a:gs>
              </a:gsLst>
              <a:lin ang="2700000" scaled="1"/>
              <a:tileRect/>
            </a:gradFill>
            <a:ln>
              <a:noFill/>
            </a:ln>
          </p:spPr>
          <p:txBody>
            <a:bodyPr rot="0" spcFirstLastPara="1" vertOverflow="overflow" horzOverflow="overflow" vert="horz" wrap="square" lIns="91425" tIns="45700" rIns="91425" bIns="45700" numCol="1" spcCol="0" rtlCol="0" fromWordArt="0" anchor="ctr" anchorCtr="0" forceAA="0" compatLnSpc="1">
              <a:noAutofit/>
            </a:bodyPr>
            <a:lstStyle/>
            <a:p>
              <a:endParaRPr lang="en-US"/>
            </a:p>
          </p:txBody>
        </p:sp>
      </p:grpSp>
      <p:pic>
        <p:nvPicPr>
          <p:cNvPr id="19" name="Content Placeholder 18" descr="Ảnh chụp màn hình (57)"/>
          <p:cNvPicPr>
            <a:picLocks noGrp="1" noChangeAspect="1"/>
          </p:cNvPicPr>
          <p:nvPr>
            <p:ph idx="1"/>
          </p:nvPr>
        </p:nvPicPr>
        <p:blipFill>
          <a:blip r:embed="rId2"/>
          <a:stretch>
            <a:fillRect/>
          </a:stretch>
        </p:blipFill>
        <p:spPr>
          <a:xfrm>
            <a:off x="4886119" y="767105"/>
            <a:ext cx="9053407" cy="5097780"/>
          </a:xfrm>
          <a:prstGeom prst="rect">
            <a:avLst/>
          </a:prstGeom>
          <a:ln>
            <a:solidFill>
              <a:srgbClr val="FF0000">
                <a:alpha val="0"/>
              </a:srgbClr>
            </a:solidFill>
          </a:ln>
        </p:spPr>
      </p:pic>
      <p:pic>
        <p:nvPicPr>
          <p:cNvPr id="21" name="Picture 2"/>
          <p:cNvPicPr>
            <a:picLocks noChangeAspect="1"/>
          </p:cNvPicPr>
          <p:nvPr/>
        </p:nvPicPr>
        <p:blipFill>
          <a:blip r:embed="rId3"/>
          <a:srcRect l="-6055" t="-2490" r="-24132" b="-10682"/>
          <a:stretch>
            <a:fillRect/>
          </a:stretch>
        </p:blipFill>
        <p:spPr>
          <a:xfrm>
            <a:off x="3810001" y="256965"/>
            <a:ext cx="300991" cy="300991"/>
          </a:xfrm>
          <a:prstGeom prst="rect">
            <a:avLst/>
          </a:prstGeom>
        </p:spPr>
      </p:pic>
      <p:pic>
        <p:nvPicPr>
          <p:cNvPr id="23" name="Picture 2"/>
          <p:cNvPicPr>
            <a:picLocks noChangeAspect="1"/>
          </p:cNvPicPr>
          <p:nvPr/>
        </p:nvPicPr>
        <p:blipFill>
          <a:blip r:embed="rId3"/>
          <a:srcRect l="-6055" t="-2490" r="-24132" b="-10682"/>
          <a:stretch>
            <a:fillRect/>
          </a:stretch>
        </p:blipFill>
        <p:spPr>
          <a:xfrm>
            <a:off x="1727201" y="1143001"/>
            <a:ext cx="300991" cy="300991"/>
          </a:xfrm>
          <a:prstGeom prst="rect">
            <a:avLst/>
          </a:prstGeom>
        </p:spPr>
      </p:pic>
      <p:pic>
        <p:nvPicPr>
          <p:cNvPr id="28" name="Picture 2"/>
          <p:cNvPicPr>
            <a:picLocks noChangeAspect="1"/>
          </p:cNvPicPr>
          <p:nvPr/>
        </p:nvPicPr>
        <p:blipFill>
          <a:blip r:embed="rId3"/>
          <a:srcRect l="-6055" t="-2490" r="-24132" b="-10682"/>
          <a:stretch>
            <a:fillRect/>
          </a:stretch>
        </p:blipFill>
        <p:spPr>
          <a:xfrm>
            <a:off x="5945294" y="1143001"/>
            <a:ext cx="300991" cy="300991"/>
          </a:xfrm>
          <a:prstGeom prst="rect">
            <a:avLst/>
          </a:prstGeom>
        </p:spPr>
      </p:pic>
      <p:pic>
        <p:nvPicPr>
          <p:cNvPr id="29" name="Picture 2"/>
          <p:cNvPicPr>
            <a:picLocks noChangeAspect="1"/>
          </p:cNvPicPr>
          <p:nvPr/>
        </p:nvPicPr>
        <p:blipFill>
          <a:blip r:embed="rId3"/>
          <a:srcRect l="-6055" t="-2490" r="-24132" b="-10682"/>
          <a:stretch>
            <a:fillRect/>
          </a:stretch>
        </p:blipFill>
        <p:spPr>
          <a:xfrm>
            <a:off x="1676401" y="5359401"/>
            <a:ext cx="300991" cy="300991"/>
          </a:xfrm>
          <a:prstGeom prst="rect">
            <a:avLst/>
          </a:prstGeom>
        </p:spPr>
      </p:pic>
      <p:pic>
        <p:nvPicPr>
          <p:cNvPr id="30" name="Picture 2"/>
          <p:cNvPicPr>
            <a:picLocks noChangeAspect="1"/>
          </p:cNvPicPr>
          <p:nvPr/>
        </p:nvPicPr>
        <p:blipFill>
          <a:blip r:embed="rId3"/>
          <a:srcRect l="-6055" t="-2490" r="-24132" b="-10682"/>
          <a:stretch>
            <a:fillRect/>
          </a:stretch>
        </p:blipFill>
        <p:spPr>
          <a:xfrm>
            <a:off x="812801" y="3261785"/>
            <a:ext cx="300991" cy="300991"/>
          </a:xfrm>
          <a:prstGeom prst="rect">
            <a:avLst/>
          </a:prstGeom>
        </p:spPr>
      </p:pic>
      <p:pic>
        <p:nvPicPr>
          <p:cNvPr id="31" name="Picture 2"/>
          <p:cNvPicPr>
            <a:picLocks noChangeAspect="1"/>
          </p:cNvPicPr>
          <p:nvPr/>
        </p:nvPicPr>
        <p:blipFill>
          <a:blip r:embed="rId3"/>
          <a:srcRect l="-6055" t="-2490" r="-24132" b="-10682"/>
          <a:stretch>
            <a:fillRect/>
          </a:stretch>
        </p:blipFill>
        <p:spPr>
          <a:xfrm>
            <a:off x="3831591" y="6255598"/>
            <a:ext cx="300991" cy="300991"/>
          </a:xfrm>
          <a:prstGeom prst="rect">
            <a:avLst/>
          </a:prstGeom>
        </p:spPr>
      </p:pic>
      <p:pic>
        <p:nvPicPr>
          <p:cNvPr id="32" name="Picture 2"/>
          <p:cNvPicPr>
            <a:picLocks noChangeAspect="1"/>
          </p:cNvPicPr>
          <p:nvPr/>
        </p:nvPicPr>
        <p:blipFill>
          <a:blip r:embed="rId3"/>
          <a:srcRect l="-6055" t="-2490" r="-24132" b="-10682"/>
          <a:stretch>
            <a:fillRect/>
          </a:stretch>
        </p:blipFill>
        <p:spPr>
          <a:xfrm>
            <a:off x="5945718" y="5359401"/>
            <a:ext cx="300991" cy="300991"/>
          </a:xfrm>
          <a:prstGeom prst="rect">
            <a:avLst/>
          </a:prstGeom>
        </p:spPr>
      </p:pic>
      <p:pic>
        <p:nvPicPr>
          <p:cNvPr id="33" name="Picture 2"/>
          <p:cNvPicPr>
            <a:picLocks noChangeAspect="1"/>
          </p:cNvPicPr>
          <p:nvPr/>
        </p:nvPicPr>
        <p:blipFill>
          <a:blip r:embed="rId3"/>
          <a:srcRect l="-6055" t="-2490" r="-24132" b="-10682"/>
          <a:stretch>
            <a:fillRect/>
          </a:stretch>
        </p:blipFill>
        <p:spPr>
          <a:xfrm>
            <a:off x="3754545" y="3133514"/>
            <a:ext cx="546100" cy="546100"/>
          </a:xfrm>
          <a:prstGeom prst="rect">
            <a:avLst/>
          </a:prstGeom>
        </p:spPr>
      </p:pic>
      <p:grpSp>
        <p:nvGrpSpPr>
          <p:cNvPr id="46" name="Group 45">
            <a:extLst>
              <a:ext uri="{FF2B5EF4-FFF2-40B4-BE49-F238E27FC236}">
                <a16:creationId xmlns:a16="http://schemas.microsoft.com/office/drawing/2014/main" id="{3FA0BCF1-22ED-6D78-5AAD-107F0CF61159}"/>
              </a:ext>
            </a:extLst>
          </p:cNvPr>
          <p:cNvGrpSpPr/>
          <p:nvPr/>
        </p:nvGrpSpPr>
        <p:grpSpPr>
          <a:xfrm>
            <a:off x="1163453" y="636781"/>
            <a:ext cx="5594084" cy="5618817"/>
            <a:chOff x="1179481" y="619489"/>
            <a:chExt cx="5552182" cy="5551376"/>
          </a:xfrm>
        </p:grpSpPr>
        <p:grpSp>
          <p:nvGrpSpPr>
            <p:cNvPr id="47" name="Group 46">
              <a:extLst>
                <a:ext uri="{FF2B5EF4-FFF2-40B4-BE49-F238E27FC236}">
                  <a16:creationId xmlns:a16="http://schemas.microsoft.com/office/drawing/2014/main" id="{D71B05AC-A80D-D061-1E3A-5260B3E617BB}"/>
                </a:ext>
              </a:extLst>
            </p:cNvPr>
            <p:cNvGrpSpPr/>
            <p:nvPr/>
          </p:nvGrpSpPr>
          <p:grpSpPr>
            <a:xfrm>
              <a:off x="1179481" y="619489"/>
              <a:ext cx="5552182" cy="5551376"/>
              <a:chOff x="1771398" y="1117404"/>
              <a:chExt cx="4082400" cy="4081807"/>
            </a:xfrm>
          </p:grpSpPr>
          <p:grpSp>
            <p:nvGrpSpPr>
              <p:cNvPr id="60" name="Group 59">
                <a:extLst>
                  <a:ext uri="{FF2B5EF4-FFF2-40B4-BE49-F238E27FC236}">
                    <a16:creationId xmlns:a16="http://schemas.microsoft.com/office/drawing/2014/main" id="{1F26F21B-C3AC-43D9-E63D-A599D4A33697}"/>
                  </a:ext>
                </a:extLst>
              </p:cNvPr>
              <p:cNvGrpSpPr/>
              <p:nvPr/>
            </p:nvGrpSpPr>
            <p:grpSpPr>
              <a:xfrm>
                <a:off x="1771398" y="1117404"/>
                <a:ext cx="4082400" cy="4081807"/>
                <a:chOff x="1756530" y="1102936"/>
                <a:chExt cx="4082400" cy="4081807"/>
              </a:xfrm>
            </p:grpSpPr>
            <p:sp>
              <p:nvSpPr>
                <p:cNvPr id="132" name="Partial Circle 131">
                  <a:extLst>
                    <a:ext uri="{FF2B5EF4-FFF2-40B4-BE49-F238E27FC236}">
                      <a16:creationId xmlns:a16="http://schemas.microsoft.com/office/drawing/2014/main" id="{34F80AF4-A7F0-0C8D-037F-B4B2D830DCD7}"/>
                    </a:ext>
                  </a:extLst>
                </p:cNvPr>
                <p:cNvSpPr/>
                <p:nvPr/>
              </p:nvSpPr>
              <p:spPr>
                <a:xfrm>
                  <a:off x="1756530" y="1102936"/>
                  <a:ext cx="4082400" cy="4081807"/>
                </a:xfrm>
                <a:prstGeom prst="pie">
                  <a:avLst>
                    <a:gd name="adj1" fmla="val 0"/>
                    <a:gd name="adj2" fmla="val 1878854"/>
                  </a:avLst>
                </a:prstGeom>
                <a:solidFill>
                  <a:srgbClr val="6BB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3" name="Partial Circle 132">
                  <a:extLst>
                    <a:ext uri="{FF2B5EF4-FFF2-40B4-BE49-F238E27FC236}">
                      <a16:creationId xmlns:a16="http://schemas.microsoft.com/office/drawing/2014/main" id="{F4AACBD1-0B58-AEE1-5544-F9EBDB2DEBB5}"/>
                    </a:ext>
                  </a:extLst>
                </p:cNvPr>
                <p:cNvSpPr/>
                <p:nvPr/>
              </p:nvSpPr>
              <p:spPr>
                <a:xfrm>
                  <a:off x="1756530" y="1102936"/>
                  <a:ext cx="4082400" cy="4081807"/>
                </a:xfrm>
                <a:prstGeom prst="pie">
                  <a:avLst>
                    <a:gd name="adj1" fmla="val 1788903"/>
                    <a:gd name="adj2" fmla="val 3666782"/>
                  </a:avLst>
                </a:prstGeom>
                <a:solidFill>
                  <a:srgbClr val="C50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4" name="Partial Circle 133">
                  <a:extLst>
                    <a:ext uri="{FF2B5EF4-FFF2-40B4-BE49-F238E27FC236}">
                      <a16:creationId xmlns:a16="http://schemas.microsoft.com/office/drawing/2014/main" id="{16631BCB-3C49-89E3-2C50-FFC6B4259190}"/>
                    </a:ext>
                  </a:extLst>
                </p:cNvPr>
                <p:cNvSpPr/>
                <p:nvPr/>
              </p:nvSpPr>
              <p:spPr>
                <a:xfrm>
                  <a:off x="1756530" y="1102936"/>
                  <a:ext cx="4082400" cy="4081807"/>
                </a:xfrm>
                <a:prstGeom prst="pie">
                  <a:avLst>
                    <a:gd name="adj1" fmla="val 3557884"/>
                    <a:gd name="adj2" fmla="val 5385633"/>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5" name="Partial Circle 134">
                  <a:extLst>
                    <a:ext uri="{FF2B5EF4-FFF2-40B4-BE49-F238E27FC236}">
                      <a16:creationId xmlns:a16="http://schemas.microsoft.com/office/drawing/2014/main" id="{473C4A62-984F-1A5C-9920-58F7B257FE16}"/>
                    </a:ext>
                  </a:extLst>
                </p:cNvPr>
                <p:cNvSpPr/>
                <p:nvPr/>
              </p:nvSpPr>
              <p:spPr>
                <a:xfrm>
                  <a:off x="1756530" y="1102936"/>
                  <a:ext cx="4082400" cy="4081807"/>
                </a:xfrm>
                <a:prstGeom prst="pie">
                  <a:avLst>
                    <a:gd name="adj1" fmla="val 5376793"/>
                    <a:gd name="adj2" fmla="val 7165093"/>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6" name="Partial Circle 135">
                  <a:extLst>
                    <a:ext uri="{FF2B5EF4-FFF2-40B4-BE49-F238E27FC236}">
                      <a16:creationId xmlns:a16="http://schemas.microsoft.com/office/drawing/2014/main" id="{7165B18A-8403-FC9D-30EC-4B2D62D994D4}"/>
                    </a:ext>
                  </a:extLst>
                </p:cNvPr>
                <p:cNvSpPr/>
                <p:nvPr/>
              </p:nvSpPr>
              <p:spPr>
                <a:xfrm>
                  <a:off x="1756530" y="1102936"/>
                  <a:ext cx="4082400" cy="4081807"/>
                </a:xfrm>
                <a:prstGeom prst="pie">
                  <a:avLst>
                    <a:gd name="adj1" fmla="val 7138571"/>
                    <a:gd name="adj2" fmla="val 902497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7" name="Partial Circle 136">
                  <a:extLst>
                    <a:ext uri="{FF2B5EF4-FFF2-40B4-BE49-F238E27FC236}">
                      <a16:creationId xmlns:a16="http://schemas.microsoft.com/office/drawing/2014/main" id="{0D642F1B-FE13-DC01-7FA5-38235AB92D8F}"/>
                    </a:ext>
                  </a:extLst>
                </p:cNvPr>
                <p:cNvSpPr/>
                <p:nvPr/>
              </p:nvSpPr>
              <p:spPr>
                <a:xfrm>
                  <a:off x="1756530" y="1102936"/>
                  <a:ext cx="4082400" cy="4081807"/>
                </a:xfrm>
                <a:prstGeom prst="pie">
                  <a:avLst>
                    <a:gd name="adj1" fmla="val 8985279"/>
                    <a:gd name="adj2" fmla="val 10851129"/>
                  </a:avLst>
                </a:prstGeom>
                <a:solidFill>
                  <a:srgbClr val="FBC1F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1" name="Group 60">
                <a:extLst>
                  <a:ext uri="{FF2B5EF4-FFF2-40B4-BE49-F238E27FC236}">
                    <a16:creationId xmlns:a16="http://schemas.microsoft.com/office/drawing/2014/main" id="{97993722-9ACC-2EF9-9C4E-3B47C7125DDC}"/>
                  </a:ext>
                </a:extLst>
              </p:cNvPr>
              <p:cNvGrpSpPr/>
              <p:nvPr/>
            </p:nvGrpSpPr>
            <p:grpSpPr>
              <a:xfrm flipH="1" flipV="1">
                <a:off x="1771398" y="1117404"/>
                <a:ext cx="4082400" cy="4081807"/>
                <a:chOff x="1756530" y="1102936"/>
                <a:chExt cx="4082400" cy="4081807"/>
              </a:xfrm>
            </p:grpSpPr>
            <p:sp>
              <p:nvSpPr>
                <p:cNvPr id="62" name="Partial Circle 61">
                  <a:extLst>
                    <a:ext uri="{FF2B5EF4-FFF2-40B4-BE49-F238E27FC236}">
                      <a16:creationId xmlns:a16="http://schemas.microsoft.com/office/drawing/2014/main" id="{CF9A4B67-BD73-BE21-8AFA-B711A4515BA9}"/>
                    </a:ext>
                  </a:extLst>
                </p:cNvPr>
                <p:cNvSpPr/>
                <p:nvPr/>
              </p:nvSpPr>
              <p:spPr>
                <a:xfrm>
                  <a:off x="1756530" y="1102936"/>
                  <a:ext cx="4082400" cy="4081807"/>
                </a:xfrm>
                <a:prstGeom prst="pie">
                  <a:avLst>
                    <a:gd name="adj1" fmla="val 0"/>
                    <a:gd name="adj2" fmla="val 1878854"/>
                  </a:avLst>
                </a:prstGeom>
                <a:solidFill>
                  <a:srgbClr val="6BB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3" name="Partial Circle 62">
                  <a:extLst>
                    <a:ext uri="{FF2B5EF4-FFF2-40B4-BE49-F238E27FC236}">
                      <a16:creationId xmlns:a16="http://schemas.microsoft.com/office/drawing/2014/main" id="{BC5F7592-5E70-0AAD-1472-9B558C6E1A80}"/>
                    </a:ext>
                  </a:extLst>
                </p:cNvPr>
                <p:cNvSpPr/>
                <p:nvPr/>
              </p:nvSpPr>
              <p:spPr>
                <a:xfrm>
                  <a:off x="1756530" y="1102936"/>
                  <a:ext cx="4082400" cy="4081807"/>
                </a:xfrm>
                <a:prstGeom prst="pie">
                  <a:avLst>
                    <a:gd name="adj1" fmla="val 1788903"/>
                    <a:gd name="adj2" fmla="val 3666782"/>
                  </a:avLst>
                </a:prstGeom>
                <a:solidFill>
                  <a:srgbClr val="C50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8" name="Partial Circle 127">
                  <a:extLst>
                    <a:ext uri="{FF2B5EF4-FFF2-40B4-BE49-F238E27FC236}">
                      <a16:creationId xmlns:a16="http://schemas.microsoft.com/office/drawing/2014/main" id="{B8580AAB-2986-E0AC-CD1A-0C920AC76932}"/>
                    </a:ext>
                  </a:extLst>
                </p:cNvPr>
                <p:cNvSpPr/>
                <p:nvPr/>
              </p:nvSpPr>
              <p:spPr>
                <a:xfrm>
                  <a:off x="1756530" y="1102936"/>
                  <a:ext cx="4082400" cy="4081807"/>
                </a:xfrm>
                <a:prstGeom prst="pie">
                  <a:avLst>
                    <a:gd name="adj1" fmla="val 3557884"/>
                    <a:gd name="adj2" fmla="val 5385633"/>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9" name="Partial Circle 128">
                  <a:extLst>
                    <a:ext uri="{FF2B5EF4-FFF2-40B4-BE49-F238E27FC236}">
                      <a16:creationId xmlns:a16="http://schemas.microsoft.com/office/drawing/2014/main" id="{1DF97BEE-CC21-5390-1275-9822496C1390}"/>
                    </a:ext>
                  </a:extLst>
                </p:cNvPr>
                <p:cNvSpPr/>
                <p:nvPr/>
              </p:nvSpPr>
              <p:spPr>
                <a:xfrm>
                  <a:off x="1756530" y="1102936"/>
                  <a:ext cx="4082400" cy="4081807"/>
                </a:xfrm>
                <a:prstGeom prst="pie">
                  <a:avLst>
                    <a:gd name="adj1" fmla="val 5376793"/>
                    <a:gd name="adj2" fmla="val 7165093"/>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0" name="Partial Circle 129">
                  <a:extLst>
                    <a:ext uri="{FF2B5EF4-FFF2-40B4-BE49-F238E27FC236}">
                      <a16:creationId xmlns:a16="http://schemas.microsoft.com/office/drawing/2014/main" id="{E45F5FAF-DEDA-C1E1-33CD-96956B471274}"/>
                    </a:ext>
                  </a:extLst>
                </p:cNvPr>
                <p:cNvSpPr/>
                <p:nvPr/>
              </p:nvSpPr>
              <p:spPr>
                <a:xfrm>
                  <a:off x="1756530" y="1102936"/>
                  <a:ext cx="4082400" cy="4081807"/>
                </a:xfrm>
                <a:prstGeom prst="pie">
                  <a:avLst>
                    <a:gd name="adj1" fmla="val 7138571"/>
                    <a:gd name="adj2" fmla="val 902497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31" name="Partial Circle 130">
                  <a:extLst>
                    <a:ext uri="{FF2B5EF4-FFF2-40B4-BE49-F238E27FC236}">
                      <a16:creationId xmlns:a16="http://schemas.microsoft.com/office/drawing/2014/main" id="{5914437C-EF74-BFDB-0671-28EB028EA026}"/>
                    </a:ext>
                  </a:extLst>
                </p:cNvPr>
                <p:cNvSpPr/>
                <p:nvPr/>
              </p:nvSpPr>
              <p:spPr>
                <a:xfrm>
                  <a:off x="1756530" y="1102936"/>
                  <a:ext cx="4082400" cy="4081807"/>
                </a:xfrm>
                <a:prstGeom prst="pie">
                  <a:avLst>
                    <a:gd name="adj1" fmla="val 8985279"/>
                    <a:gd name="adj2" fmla="val 10851129"/>
                  </a:avLst>
                </a:prstGeom>
                <a:solidFill>
                  <a:srgbClr val="FBC1F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48" name="TextBox 47">
              <a:extLst>
                <a:ext uri="{FF2B5EF4-FFF2-40B4-BE49-F238E27FC236}">
                  <a16:creationId xmlns:a16="http://schemas.microsoft.com/office/drawing/2014/main" id="{B66DAD0D-41FD-10F2-7508-80FDF5699DD7}"/>
                </a:ext>
              </a:extLst>
            </p:cNvPr>
            <p:cNvSpPr txBox="1"/>
            <p:nvPr/>
          </p:nvSpPr>
          <p:spPr>
            <a:xfrm rot="16982697">
              <a:off x="3147937" y="1539924"/>
              <a:ext cx="2366721" cy="580395"/>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vi-VN" altLang="en-US" sz="3200" dirty="0">
                  <a:latin typeface="Century Gothic" panose="020B0502020202020204" pitchFamily="34" charset="0"/>
                </a:rPr>
                <a:t>4</a:t>
              </a:r>
              <a:r>
                <a:rPr lang="en-US" sz="3200" dirty="0">
                  <a:latin typeface="Century Gothic" panose="020B0502020202020204" pitchFamily="34" charset="0"/>
                </a:rPr>
                <a:t>0</a:t>
              </a:r>
            </a:p>
          </p:txBody>
        </p:sp>
        <p:sp>
          <p:nvSpPr>
            <p:cNvPr id="49" name="TextBox 48">
              <a:extLst>
                <a:ext uri="{FF2B5EF4-FFF2-40B4-BE49-F238E27FC236}">
                  <a16:creationId xmlns:a16="http://schemas.microsoft.com/office/drawing/2014/main" id="{6EFEE2CC-BCDD-BBB0-D9C7-F4AFE0F55914}"/>
                </a:ext>
              </a:extLst>
            </p:cNvPr>
            <p:cNvSpPr txBox="1"/>
            <p:nvPr/>
          </p:nvSpPr>
          <p:spPr>
            <a:xfrm rot="20739047">
              <a:off x="4282877" y="2690462"/>
              <a:ext cx="2366721" cy="577756"/>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3200" dirty="0">
                  <a:latin typeface="Century Gothic" panose="020B0502020202020204" pitchFamily="34" charset="0"/>
                </a:rPr>
                <a:t>20</a:t>
              </a:r>
            </a:p>
          </p:txBody>
        </p:sp>
        <p:sp>
          <p:nvSpPr>
            <p:cNvPr id="50" name="TextBox 49">
              <a:extLst>
                <a:ext uri="{FF2B5EF4-FFF2-40B4-BE49-F238E27FC236}">
                  <a16:creationId xmlns:a16="http://schemas.microsoft.com/office/drawing/2014/main" id="{2F56A3AB-C7F9-46C0-B13D-310C2562BE50}"/>
                </a:ext>
              </a:extLst>
            </p:cNvPr>
            <p:cNvSpPr txBox="1"/>
            <p:nvPr/>
          </p:nvSpPr>
          <p:spPr>
            <a:xfrm rot="2606472">
              <a:off x="3945421" y="4171830"/>
              <a:ext cx="2324890" cy="577756"/>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3200" dirty="0">
                  <a:latin typeface="Century Gothic" panose="020B0502020202020204" pitchFamily="34" charset="0"/>
                </a:rPr>
                <a:t>100</a:t>
              </a:r>
            </a:p>
          </p:txBody>
        </p:sp>
        <p:sp>
          <p:nvSpPr>
            <p:cNvPr id="51" name="TextBox 50">
              <a:extLst>
                <a:ext uri="{FF2B5EF4-FFF2-40B4-BE49-F238E27FC236}">
                  <a16:creationId xmlns:a16="http://schemas.microsoft.com/office/drawing/2014/main" id="{F85676B7-AFE6-24A2-65DD-5114DD816C74}"/>
                </a:ext>
              </a:extLst>
            </p:cNvPr>
            <p:cNvSpPr txBox="1"/>
            <p:nvPr/>
          </p:nvSpPr>
          <p:spPr>
            <a:xfrm rot="6182697">
              <a:off x="2434823" y="4652454"/>
              <a:ext cx="2297815" cy="580395"/>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3200" dirty="0">
                  <a:latin typeface="Century Gothic" panose="020B0502020202020204" pitchFamily="34" charset="0"/>
                </a:rPr>
                <a:t>150</a:t>
              </a:r>
            </a:p>
          </p:txBody>
        </p:sp>
        <p:sp>
          <p:nvSpPr>
            <p:cNvPr id="52" name="TextBox 51">
              <a:extLst>
                <a:ext uri="{FF2B5EF4-FFF2-40B4-BE49-F238E27FC236}">
                  <a16:creationId xmlns:a16="http://schemas.microsoft.com/office/drawing/2014/main" id="{712877EF-7555-A1EC-DAB3-1117E7FFC415}"/>
                </a:ext>
              </a:extLst>
            </p:cNvPr>
            <p:cNvSpPr txBox="1"/>
            <p:nvPr/>
          </p:nvSpPr>
          <p:spPr>
            <a:xfrm rot="9725558">
              <a:off x="1249282" y="3532222"/>
              <a:ext cx="2441054" cy="577756"/>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3200" dirty="0">
                  <a:latin typeface="Century Gothic" panose="020B0502020202020204" pitchFamily="34" charset="0"/>
                </a:rPr>
                <a:t>00000</a:t>
              </a:r>
            </a:p>
          </p:txBody>
        </p:sp>
        <p:sp>
          <p:nvSpPr>
            <p:cNvPr id="53" name="TextBox 52">
              <a:extLst>
                <a:ext uri="{FF2B5EF4-FFF2-40B4-BE49-F238E27FC236}">
                  <a16:creationId xmlns:a16="http://schemas.microsoft.com/office/drawing/2014/main" id="{17E9A767-AAF0-6FF7-5648-4B1CF194402D}"/>
                </a:ext>
              </a:extLst>
            </p:cNvPr>
            <p:cNvSpPr txBox="1"/>
            <p:nvPr/>
          </p:nvSpPr>
          <p:spPr>
            <a:xfrm rot="13496864">
              <a:off x="1642567" y="2016238"/>
              <a:ext cx="2457961" cy="577756"/>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3200" dirty="0">
                  <a:latin typeface="Century Gothic" panose="020B0502020202020204" pitchFamily="34" charset="0"/>
                </a:rPr>
                <a:t>-20</a:t>
              </a:r>
            </a:p>
          </p:txBody>
        </p:sp>
        <p:sp>
          <p:nvSpPr>
            <p:cNvPr id="54" name="TextBox 53">
              <a:extLst>
                <a:ext uri="{FF2B5EF4-FFF2-40B4-BE49-F238E27FC236}">
                  <a16:creationId xmlns:a16="http://schemas.microsoft.com/office/drawing/2014/main" id="{0D4D7383-E197-D023-9CC6-616F786EE593}"/>
                </a:ext>
              </a:extLst>
            </p:cNvPr>
            <p:cNvSpPr txBox="1"/>
            <p:nvPr/>
          </p:nvSpPr>
          <p:spPr>
            <a:xfrm rot="877888">
              <a:off x="4282877" y="3537130"/>
              <a:ext cx="2366721" cy="577756"/>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3200" dirty="0">
                  <a:latin typeface="Century Gothic" panose="020B0502020202020204" pitchFamily="34" charset="0"/>
                </a:rPr>
                <a:t>-30</a:t>
              </a:r>
            </a:p>
          </p:txBody>
        </p:sp>
        <p:sp>
          <p:nvSpPr>
            <p:cNvPr id="55" name="TextBox 54">
              <a:extLst>
                <a:ext uri="{FF2B5EF4-FFF2-40B4-BE49-F238E27FC236}">
                  <a16:creationId xmlns:a16="http://schemas.microsoft.com/office/drawing/2014/main" id="{3CD8CF8E-684E-5106-B0C8-A2852256C974}"/>
                </a:ext>
              </a:extLst>
            </p:cNvPr>
            <p:cNvSpPr txBox="1"/>
            <p:nvPr/>
          </p:nvSpPr>
          <p:spPr>
            <a:xfrm rot="4470774">
              <a:off x="3254851" y="4652956"/>
              <a:ext cx="2307843" cy="580395"/>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3200" dirty="0">
                  <a:latin typeface="Century Gothic" panose="020B0502020202020204" pitchFamily="34" charset="0"/>
                </a:rPr>
                <a:t>-50</a:t>
              </a:r>
            </a:p>
          </p:txBody>
        </p:sp>
        <p:sp>
          <p:nvSpPr>
            <p:cNvPr id="56" name="TextBox 55">
              <a:extLst>
                <a:ext uri="{FF2B5EF4-FFF2-40B4-BE49-F238E27FC236}">
                  <a16:creationId xmlns:a16="http://schemas.microsoft.com/office/drawing/2014/main" id="{3B4FF115-27CF-8487-3401-E16904F500A8}"/>
                </a:ext>
              </a:extLst>
            </p:cNvPr>
            <p:cNvSpPr txBox="1"/>
            <p:nvPr/>
          </p:nvSpPr>
          <p:spPr>
            <a:xfrm rot="8126305">
              <a:off x="1617441" y="4226582"/>
              <a:ext cx="2375266" cy="577756"/>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3200" dirty="0">
                  <a:latin typeface="Century Gothic" panose="020B0502020202020204" pitchFamily="34" charset="0"/>
                </a:rPr>
                <a:t>-20</a:t>
              </a:r>
            </a:p>
          </p:txBody>
        </p:sp>
        <p:sp>
          <p:nvSpPr>
            <p:cNvPr id="57" name="TextBox 56">
              <a:extLst>
                <a:ext uri="{FF2B5EF4-FFF2-40B4-BE49-F238E27FC236}">
                  <a16:creationId xmlns:a16="http://schemas.microsoft.com/office/drawing/2014/main" id="{99922980-1601-BC49-EE81-0CE8E4BFD9C6}"/>
                </a:ext>
              </a:extLst>
            </p:cNvPr>
            <p:cNvSpPr txBox="1"/>
            <p:nvPr/>
          </p:nvSpPr>
          <p:spPr>
            <a:xfrm rot="11731332">
              <a:off x="1244909" y="2668713"/>
              <a:ext cx="2375266" cy="577756"/>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3200" dirty="0">
                  <a:latin typeface="Century Gothic" panose="020B0502020202020204" pitchFamily="34" charset="0"/>
                </a:rPr>
                <a:t>50</a:t>
              </a:r>
            </a:p>
          </p:txBody>
        </p:sp>
        <p:sp>
          <p:nvSpPr>
            <p:cNvPr id="58" name="TextBox 57">
              <a:extLst>
                <a:ext uri="{FF2B5EF4-FFF2-40B4-BE49-F238E27FC236}">
                  <a16:creationId xmlns:a16="http://schemas.microsoft.com/office/drawing/2014/main" id="{359F38FE-0C0B-6C88-414A-975F796960C2}"/>
                </a:ext>
              </a:extLst>
            </p:cNvPr>
            <p:cNvSpPr txBox="1"/>
            <p:nvPr/>
          </p:nvSpPr>
          <p:spPr>
            <a:xfrm rot="15367444">
              <a:off x="2345575" y="1583664"/>
              <a:ext cx="2375267" cy="580395"/>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3200" dirty="0">
                  <a:latin typeface="Century Gothic" panose="020B0502020202020204" pitchFamily="34" charset="0"/>
                </a:rPr>
                <a:t>30</a:t>
              </a:r>
            </a:p>
          </p:txBody>
        </p:sp>
        <p:sp>
          <p:nvSpPr>
            <p:cNvPr id="59" name="TextBox 58">
              <a:extLst>
                <a:ext uri="{FF2B5EF4-FFF2-40B4-BE49-F238E27FC236}">
                  <a16:creationId xmlns:a16="http://schemas.microsoft.com/office/drawing/2014/main" id="{4E380055-9AF3-310A-32C3-44A20678DFEB}"/>
                </a:ext>
              </a:extLst>
            </p:cNvPr>
            <p:cNvSpPr txBox="1"/>
            <p:nvPr/>
          </p:nvSpPr>
          <p:spPr>
            <a:xfrm rot="18774017">
              <a:off x="3884539" y="1963260"/>
              <a:ext cx="2366721" cy="580395"/>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3200" dirty="0">
                  <a:latin typeface="Century Gothic" panose="020B0502020202020204" pitchFamily="34" charset="0"/>
                </a:rPr>
                <a:t>X2</a:t>
              </a:r>
            </a:p>
          </p:txBody>
        </p:sp>
      </p:grpSp>
      <p:grpSp>
        <p:nvGrpSpPr>
          <p:cNvPr id="41" name="Group 40">
            <a:extLst>
              <a:ext uri="{FF2B5EF4-FFF2-40B4-BE49-F238E27FC236}">
                <a16:creationId xmlns:a16="http://schemas.microsoft.com/office/drawing/2014/main" id="{653CF615-B9D7-9C94-2A89-1092253AF423}"/>
              </a:ext>
            </a:extLst>
          </p:cNvPr>
          <p:cNvGrpSpPr/>
          <p:nvPr/>
        </p:nvGrpSpPr>
        <p:grpSpPr>
          <a:xfrm>
            <a:off x="5993007" y="3254010"/>
            <a:ext cx="1186655" cy="690409"/>
            <a:chOff x="10351950" y="3379331"/>
            <a:chExt cx="815993" cy="552142"/>
          </a:xfrm>
          <a:effectLst>
            <a:outerShdw blurRad="50800" dist="38100" dir="5400000" algn="t" rotWithShape="0">
              <a:prstClr val="black">
                <a:alpha val="40000"/>
              </a:prstClr>
            </a:outerShdw>
          </a:effectLst>
        </p:grpSpPr>
        <p:sp>
          <p:nvSpPr>
            <p:cNvPr id="42" name="Freeform: Shape 41">
              <a:extLst>
                <a:ext uri="{FF2B5EF4-FFF2-40B4-BE49-F238E27FC236}">
                  <a16:creationId xmlns:a16="http://schemas.microsoft.com/office/drawing/2014/main" id="{13745B67-CC6E-17FF-DBC8-6FDAD81802A3}"/>
                </a:ext>
              </a:extLst>
            </p:cNvPr>
            <p:cNvSpPr/>
            <p:nvPr/>
          </p:nvSpPr>
          <p:spPr>
            <a:xfrm rot="4803578" flipV="1">
              <a:off x="10483876" y="3247405"/>
              <a:ext cx="552142" cy="815993"/>
            </a:xfrm>
            <a:custGeom>
              <a:avLst/>
              <a:gdLst>
                <a:gd name="connsiteX0" fmla="*/ 0 w 507084"/>
                <a:gd name="connsiteY0" fmla="*/ 748472 h 749403"/>
                <a:gd name="connsiteX1" fmla="*/ 259446 w 507084"/>
                <a:gd name="connsiteY1" fmla="*/ 748472 h 749403"/>
                <a:gd name="connsiteX2" fmla="*/ 259602 w 507084"/>
                <a:gd name="connsiteY2" fmla="*/ 749403 h 749403"/>
                <a:gd name="connsiteX3" fmla="*/ 507084 w 507084"/>
                <a:gd name="connsiteY3" fmla="*/ 663311 h 749403"/>
                <a:gd name="connsiteX4" fmla="*/ 135395 w 507084"/>
                <a:gd name="connsiteY4" fmla="*/ 3446 h 749403"/>
                <a:gd name="connsiteX5" fmla="*/ 134809 w 507084"/>
                <a:gd name="connsiteY5" fmla="*/ 0 h 749403"/>
                <a:gd name="connsiteX6" fmla="*/ 134481 w 507084"/>
                <a:gd name="connsiteY6" fmla="*/ 1824 h 749403"/>
                <a:gd name="connsiteX7" fmla="*/ 133839 w 507084"/>
                <a:gd name="connsiteY7" fmla="*/ 685 h 749403"/>
                <a:gd name="connsiteX8" fmla="*/ 134248 w 507084"/>
                <a:gd name="connsiteY8" fmla="*/ 3116 h 74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084" h="749403">
                  <a:moveTo>
                    <a:pt x="0" y="748472"/>
                  </a:moveTo>
                  <a:lnTo>
                    <a:pt x="259446" y="748472"/>
                  </a:lnTo>
                  <a:lnTo>
                    <a:pt x="259602" y="749403"/>
                  </a:lnTo>
                  <a:lnTo>
                    <a:pt x="507084" y="663311"/>
                  </a:lnTo>
                  <a:lnTo>
                    <a:pt x="135395" y="3446"/>
                  </a:lnTo>
                  <a:lnTo>
                    <a:pt x="134809" y="0"/>
                  </a:lnTo>
                  <a:lnTo>
                    <a:pt x="134481" y="1824"/>
                  </a:lnTo>
                  <a:lnTo>
                    <a:pt x="133839" y="685"/>
                  </a:lnTo>
                  <a:lnTo>
                    <a:pt x="134248" y="3116"/>
                  </a:lnTo>
                  <a:close/>
                </a:path>
              </a:pathLst>
            </a:custGeom>
            <a:gradFill flip="none" rotWithShape="1">
              <a:gsLst>
                <a:gs pos="32000">
                  <a:srgbClr val="E58B1B"/>
                </a:gs>
                <a:gs pos="0">
                  <a:srgbClr val="FCDE32"/>
                </a:gs>
                <a:gs pos="68000">
                  <a:srgbClr val="FCDE32"/>
                </a:gs>
                <a:gs pos="86000">
                  <a:srgbClr val="AF2C22"/>
                </a:gs>
              </a:gsLst>
              <a:lin ang="2700000" scaled="1"/>
              <a:tileRect/>
            </a:gradFill>
            <a:ln>
              <a:noFill/>
            </a:ln>
          </p:spPr>
          <p:txBody>
            <a:bodyPr rot="0" spcFirstLastPara="1" vertOverflow="overflow" horzOverflow="overflow" vert="horz" wrap="square" lIns="91425" tIns="45700" rIns="91425" bIns="45700" numCol="1" spcCol="0" rtlCol="0" fromWordArt="0" anchor="ctr" anchorCtr="0" forceAA="0" compatLnSpc="1">
              <a:noAutofit/>
            </a:bodyPr>
            <a:lstStyle/>
            <a:p>
              <a:endParaRPr lang="en-US"/>
            </a:p>
          </p:txBody>
        </p:sp>
        <p:grpSp>
          <p:nvGrpSpPr>
            <p:cNvPr id="43" name="Group 42">
              <a:extLst>
                <a:ext uri="{FF2B5EF4-FFF2-40B4-BE49-F238E27FC236}">
                  <a16:creationId xmlns:a16="http://schemas.microsoft.com/office/drawing/2014/main" id="{4895D22A-EC94-AFAF-A0E4-5E451CA43BBA}"/>
                </a:ext>
              </a:extLst>
            </p:cNvPr>
            <p:cNvGrpSpPr/>
            <p:nvPr/>
          </p:nvGrpSpPr>
          <p:grpSpPr>
            <a:xfrm>
              <a:off x="10376451" y="3396621"/>
              <a:ext cx="749786" cy="390621"/>
              <a:chOff x="9980691" y="2643347"/>
              <a:chExt cx="755933" cy="393822"/>
            </a:xfrm>
          </p:grpSpPr>
          <p:sp>
            <p:nvSpPr>
              <p:cNvPr id="44" name="Isosceles Triangle 43">
                <a:extLst>
                  <a:ext uri="{FF2B5EF4-FFF2-40B4-BE49-F238E27FC236}">
                    <a16:creationId xmlns:a16="http://schemas.microsoft.com/office/drawing/2014/main" id="{7DD8009F-19DF-AAF5-6040-E6CD96D581B4}"/>
                  </a:ext>
                </a:extLst>
              </p:cNvPr>
              <p:cNvSpPr/>
              <p:nvPr/>
            </p:nvSpPr>
            <p:spPr>
              <a:xfrm rot="4803578" flipV="1">
                <a:off x="10225906" y="2398132"/>
                <a:ext cx="264177" cy="754608"/>
              </a:xfrm>
              <a:prstGeom prst="triangle">
                <a:avLst>
                  <a:gd name="adj" fmla="val 51448"/>
                </a:avLst>
              </a:prstGeom>
              <a:solidFill>
                <a:srgbClr val="FFF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Isosceles Triangle 44">
                <a:extLst>
                  <a:ext uri="{FF2B5EF4-FFF2-40B4-BE49-F238E27FC236}">
                    <a16:creationId xmlns:a16="http://schemas.microsoft.com/office/drawing/2014/main" id="{3D0BBE04-211C-3286-15A8-B8D1FBEAD0B0}"/>
                  </a:ext>
                </a:extLst>
              </p:cNvPr>
              <p:cNvSpPr/>
              <p:nvPr/>
            </p:nvSpPr>
            <p:spPr>
              <a:xfrm rot="16675634">
                <a:off x="10227231" y="2527777"/>
                <a:ext cx="264177" cy="754608"/>
              </a:xfrm>
              <a:prstGeom prst="triangle">
                <a:avLst>
                  <a:gd name="adj" fmla="val 51448"/>
                </a:avLst>
              </a:prstGeom>
              <a:solidFill>
                <a:srgbClr val="EFC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autoRev="1" fill="hold" nodeType="withEffect">
                                  <p:stCondLst>
                                    <p:cond delay="0"/>
                                  </p:stCondLst>
                                  <p:childTnLst>
                                    <p:animMotion origin="layout" path="M 0.00364 0.10216 L 1.38889E-6 -3.33333E-6 " pathEditMode="relative" rAng="0" ptsTypes="AA">
                                      <p:cBhvr>
                                        <p:cTn id="6" dur="1000" fill="hold"/>
                                        <p:tgtEl>
                                          <p:spTgt spid="19"/>
                                        </p:tgtEl>
                                        <p:attrNameLst>
                                          <p:attrName>ppt_x</p:attrName>
                                          <p:attrName>ppt_y</p:attrName>
                                        </p:attrNameLst>
                                      </p:cBhvr>
                                      <p:rCtr x="-191" y="-5123"/>
                                    </p:animMotion>
                                  </p:childTnLst>
                                </p:cTn>
                              </p:par>
                              <p:par>
                                <p:cTn id="7" presetID="42" presetClass="path" presetSubtype="0" repeatCount="indefinite" accel="50000" decel="50000" autoRev="1" fill="hold" nodeType="withEffect">
                                  <p:stCondLst>
                                    <p:cond delay="0"/>
                                  </p:stCondLst>
                                  <p:childTnLst>
                                    <p:animMotion origin="layout" path="M 0.00087 0.0753 L 5.55556E-7 4.5679E-6 " pathEditMode="relative" rAng="0" ptsTypes="AA">
                                      <p:cBhvr>
                                        <p:cTn id="8" dur="1000" fill="hold"/>
                                        <p:tgtEl>
                                          <p:spTgt spid="20"/>
                                        </p:tgtEl>
                                        <p:attrNameLst>
                                          <p:attrName>ppt_x</p:attrName>
                                          <p:attrName>ppt_y</p:attrName>
                                        </p:attrNameLst>
                                      </p:cBhvr>
                                      <p:rCtr x="-52" y="-3765"/>
                                    </p:animMotion>
                                  </p:childTnLst>
                                </p:cTn>
                              </p:par>
                            </p:childTnLst>
                          </p:cTn>
                        </p:par>
                      </p:childTnLst>
                    </p:cTn>
                  </p:par>
                  <p:par>
                    <p:cTn id="9" fill="hold">
                      <p:stCondLst>
                        <p:cond delay="indefinite"/>
                      </p:stCondLst>
                      <p:childTnLst>
                        <p:par>
                          <p:cTn id="10" fill="hold">
                            <p:stCondLst>
                              <p:cond delay="0"/>
                            </p:stCondLst>
                            <p:childTnLst>
                              <p:par>
                                <p:cTn id="11" presetID="8" presetClass="emph" presetSubtype="0" repeatCount="indefinite" fill="hold" nodeType="clickEffect">
                                  <p:stCondLst>
                                    <p:cond delay="0"/>
                                  </p:stCondLst>
                                  <p:endCondLst>
                                    <p:cond evt="onNext" delay="0">
                                      <p:tgtEl>
                                        <p:sldTgt/>
                                      </p:tgtEl>
                                    </p:cond>
                                  </p:endCondLst>
                                  <p:childTnLst>
                                    <p:animRot by="21600000">
                                      <p:cBhvr>
                                        <p:cTn id="12" dur="500" fill="hold"/>
                                        <p:tgtEl>
                                          <p:spTgt spid="46"/>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DRPC18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3"/>
          <p:cNvSpPr txBox="1">
            <a:spLocks noChangeArrowheads="1"/>
          </p:cNvSpPr>
          <p:nvPr/>
        </p:nvSpPr>
        <p:spPr bwMode="auto">
          <a:xfrm>
            <a:off x="1905000" y="4343401"/>
            <a:ext cx="8763000" cy="206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50000"/>
              </a:spcBef>
              <a:buClrTx/>
              <a:buSzTx/>
              <a:buNone/>
            </a:pPr>
            <a:r>
              <a:rPr lang="en-US" altLang="en-US" sz="3200" b="1" dirty="0">
                <a:solidFill>
                  <a:srgbClr val="800000"/>
                </a:solidFill>
                <a:latin typeface="Times New Roman" panose="02020603050405020304" pitchFamily="18" charset="0"/>
                <a:cs typeface="Arial" panose="020B0604020202020204" pitchFamily="34" charset="0"/>
              </a:rPr>
              <a:t>PHAM THI NGA</a:t>
            </a:r>
          </a:p>
          <a:p>
            <a:pPr>
              <a:spcBef>
                <a:spcPct val="50000"/>
              </a:spcBef>
              <a:buClrTx/>
              <a:buSzTx/>
              <a:buNone/>
            </a:pPr>
            <a:r>
              <a:rPr lang="en-US" altLang="en-US" sz="3200" b="1" dirty="0">
                <a:solidFill>
                  <a:srgbClr val="800000"/>
                </a:solidFill>
                <a:latin typeface="Times New Roman" panose="02020603050405020304" pitchFamily="18" charset="0"/>
                <a:cs typeface="Arial" panose="020B0604020202020204" pitchFamily="34" charset="0"/>
              </a:rPr>
              <a:t>                    QUOC HOC QUY NHON</a:t>
            </a:r>
          </a:p>
          <a:p>
            <a:pPr algn="ctr">
              <a:spcBef>
                <a:spcPct val="50000"/>
              </a:spcBef>
              <a:buClrTx/>
              <a:buSzTx/>
              <a:buNone/>
            </a:pPr>
            <a:endParaRPr lang="en-US" altLang="en-US" sz="3200" b="1" dirty="0">
              <a:solidFill>
                <a:srgbClr val="0066FF"/>
              </a:solidFill>
              <a:latin typeface="Times New Roman" panose="02020603050405020304" pitchFamily="18" charset="0"/>
              <a:cs typeface="Arial" panose="020B0604020202020204" pitchFamily="34" charset="0"/>
            </a:endParaRPr>
          </a:p>
        </p:txBody>
      </p:sp>
      <p:sp>
        <p:nvSpPr>
          <p:cNvPr id="47108" name="WordArt 4"/>
          <p:cNvSpPr>
            <a:spLocks noChangeArrowheads="1" noChangeShapeType="1" noTextEdit="1"/>
          </p:cNvSpPr>
          <p:nvPr/>
        </p:nvSpPr>
        <p:spPr bwMode="auto">
          <a:xfrm>
            <a:off x="2819400" y="1219200"/>
            <a:ext cx="6553200" cy="1828800"/>
          </a:xfrm>
          <a:prstGeom prst="rect">
            <a:avLst/>
          </a:prstGeom>
        </p:spPr>
        <p:txBody>
          <a:bodyPr spcFirstLastPara="1" wrap="none" fromWordArt="1">
            <a:prstTxWarp prst="textArchUp">
              <a:avLst>
                <a:gd name="adj" fmla="val 10800004"/>
              </a:avLst>
            </a:prstTxWarp>
          </a:bodyPr>
          <a:lstStyle/>
          <a:p>
            <a:pPr algn="ctr"/>
            <a:r>
              <a:rPr lang="en-US" sz="3600" kern="10" dirty="0">
                <a:ln w="9525">
                  <a:solidFill>
                    <a:srgbClr val="000000"/>
                  </a:solidFill>
                  <a:round/>
                  <a:headEnd/>
                  <a:tailEnd/>
                </a:ln>
                <a:solidFill>
                  <a:prstClr val="black"/>
                </a:solidFill>
                <a:latin typeface="Arial Black" panose="020B0A04020102020204" pitchFamily="34" charset="0"/>
                <a:cs typeface="Arial" panose="020B0604020202020204" pitchFamily="34" charset="0"/>
              </a:rPr>
              <a:t>WELCOME TO OUR CLASS</a:t>
            </a:r>
          </a:p>
        </p:txBody>
      </p:sp>
      <p:pic>
        <p:nvPicPr>
          <p:cNvPr id="7173" name="Picture 5" descr="imag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600200"/>
            <a:ext cx="1752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imag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447800"/>
            <a:ext cx="1752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7" descr="imag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600200"/>
            <a:ext cx="1752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Picture 8" descr="imag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05000"/>
            <a:ext cx="1752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Picture 9" descr="imag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2209800"/>
            <a:ext cx="1752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8" name="Picture 10" descr="Bird-01-jun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610600" y="228600"/>
            <a:ext cx="1752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0" name="Text Box 12"/>
          <p:cNvSpPr txBox="1">
            <a:spLocks noChangeArrowheads="1"/>
          </p:cNvSpPr>
          <p:nvPr/>
        </p:nvSpPr>
        <p:spPr bwMode="auto">
          <a:xfrm>
            <a:off x="3962400" y="990601"/>
            <a:ext cx="4495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ctr">
              <a:spcBef>
                <a:spcPct val="0"/>
              </a:spcBef>
              <a:buClrTx/>
              <a:buSzTx/>
              <a:buNone/>
            </a:pPr>
            <a:r>
              <a:rPr lang="en-US" altLang="en-US" sz="3600" b="1" dirty="0">
                <a:solidFill>
                  <a:srgbClr val="990000"/>
                </a:solidFill>
                <a:latin typeface="Arial" panose="020B0604020202020204" pitchFamily="34" charset="0"/>
                <a:cs typeface="Arial" panose="020B0604020202020204" pitchFamily="34" charset="0"/>
              </a:rPr>
              <a:t> </a:t>
            </a:r>
          </a:p>
          <a:p>
            <a:pPr>
              <a:spcBef>
                <a:spcPct val="50000"/>
              </a:spcBef>
              <a:buClrTx/>
              <a:buSzTx/>
              <a:buNone/>
            </a:pPr>
            <a:endParaRPr lang="en-US" altLang="en-US" sz="36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49855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checkerboard(across)">
                                      <p:cBhvr>
                                        <p:cTn id="7" dur="500"/>
                                        <p:tgtEl>
                                          <p:spTgt spid="47108"/>
                                        </p:tgtEl>
                                      </p:cBhvr>
                                    </p:animEffect>
                                  </p:childTnLst>
                                </p:cTn>
                              </p:par>
                              <p:par>
                                <p:cTn id="8" presetID="23" presetClass="emph" presetSubtype="0" repeatCount="indefinite" fill="hold" grpId="1" nodeType="withEffect">
                                  <p:stCondLst>
                                    <p:cond delay="0"/>
                                  </p:stCondLst>
                                  <p:childTnLst>
                                    <p:animClr clrSpc="hsl" dir="cw">
                                      <p:cBhvr override="childStyle">
                                        <p:cTn id="9" dur="500" fill="hold"/>
                                        <p:tgtEl>
                                          <p:spTgt spid="47108"/>
                                        </p:tgtEl>
                                        <p:attrNameLst>
                                          <p:attrName>style.color</p:attrName>
                                        </p:attrNameLst>
                                      </p:cBhvr>
                                      <p:by>
                                        <p:hsl h="10842353" s="0" l="0"/>
                                      </p:by>
                                    </p:animClr>
                                    <p:animClr clrSpc="hsl" dir="cw">
                                      <p:cBhvr>
                                        <p:cTn id="10" dur="500" fill="hold"/>
                                        <p:tgtEl>
                                          <p:spTgt spid="47108"/>
                                        </p:tgtEl>
                                        <p:attrNameLst>
                                          <p:attrName>fillcolor</p:attrName>
                                        </p:attrNameLst>
                                      </p:cBhvr>
                                      <p:by>
                                        <p:hsl h="10842353" s="0" l="0"/>
                                      </p:by>
                                    </p:animClr>
                                    <p:animClr clrSpc="hsl" dir="cw">
                                      <p:cBhvr>
                                        <p:cTn id="11" dur="500" fill="hold"/>
                                        <p:tgtEl>
                                          <p:spTgt spid="47108"/>
                                        </p:tgtEl>
                                        <p:attrNameLst>
                                          <p:attrName>stroke.color</p:attrName>
                                        </p:attrNameLst>
                                      </p:cBhvr>
                                      <p:by>
                                        <p:hsl h="10842353" s="0" l="0"/>
                                      </p:by>
                                    </p:animClr>
                                    <p:set>
                                      <p:cBhvr>
                                        <p:cTn id="12" dur="500" fill="hold"/>
                                        <p:tgtEl>
                                          <p:spTgt spid="4710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8" grpId="0" animBg="1"/>
      <p:bldP spid="4710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7C00C96-1974-D57D-B723-C89C71E59795}"/>
              </a:ext>
            </a:extLst>
          </p:cNvPr>
          <p:cNvPicPr>
            <a:picLocks noChangeAspect="1"/>
          </p:cNvPicPr>
          <p:nvPr/>
        </p:nvPicPr>
        <p:blipFill>
          <a:blip r:embed="rId2"/>
          <a:stretch>
            <a:fillRect/>
          </a:stretch>
        </p:blipFill>
        <p:spPr>
          <a:xfrm>
            <a:off x="322828" y="116114"/>
            <a:ext cx="4789715" cy="2804887"/>
          </a:xfrm>
          <a:prstGeom prst="rect">
            <a:avLst/>
          </a:prstGeom>
        </p:spPr>
      </p:pic>
      <p:pic>
        <p:nvPicPr>
          <p:cNvPr id="1026" name="Picture 2" descr="Game Show Fox GIF by SpinTheWheel">
            <a:extLst>
              <a:ext uri="{FF2B5EF4-FFF2-40B4-BE49-F238E27FC236}">
                <a16:creationId xmlns:a16="http://schemas.microsoft.com/office/drawing/2014/main" id="{88B9D2D0-B0D6-E7D3-0E4E-2A7D379589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3307" y="3697513"/>
            <a:ext cx="4891320" cy="29101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elebrity gif. Awkwafina wears red glasses on her face while she stands with her hand on her hip. In her other hand is a golden trophy. Golden confetti falls down around her and catches in her hair. She stares at us with a smug look. ">
            <a:extLst>
              <a:ext uri="{FF2B5EF4-FFF2-40B4-BE49-F238E27FC236}">
                <a16:creationId xmlns:a16="http://schemas.microsoft.com/office/drawing/2014/main" id="{FCFDF41E-1AA2-C830-AA38-50790E7E50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773" y="3750129"/>
            <a:ext cx="4789713" cy="280488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nswer Me GIF by NETFLIX">
            <a:extLst>
              <a:ext uri="{FF2B5EF4-FFF2-40B4-BE49-F238E27FC236}">
                <a16:creationId xmlns:a16="http://schemas.microsoft.com/office/drawing/2014/main" id="{1806AB47-0FCB-F44F-23D0-F710E90890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78944" y="1"/>
            <a:ext cx="4789715" cy="2783113"/>
          </a:xfrm>
          <a:prstGeom prst="rect">
            <a:avLst/>
          </a:prstGeom>
          <a:noFill/>
          <a:extLst>
            <a:ext uri="{909E8E84-426E-40DD-AFC4-6F175D3DCCD1}">
              <a14:hiddenFill xmlns:a14="http://schemas.microsoft.com/office/drawing/2010/main">
                <a:solidFill>
                  <a:srgbClr val="FFFFFF"/>
                </a:solidFill>
              </a14:hiddenFill>
            </a:ext>
          </a:extLst>
        </p:spPr>
      </p:pic>
      <p:sp>
        <p:nvSpPr>
          <p:cNvPr id="9" name="Right Arrow 6">
            <a:extLst>
              <a:ext uri="{FF2B5EF4-FFF2-40B4-BE49-F238E27FC236}">
                <a16:creationId xmlns:a16="http://schemas.microsoft.com/office/drawing/2014/main" id="{F666E1FD-EDF7-66A4-1C77-CAC2F73F9E63}"/>
              </a:ext>
            </a:extLst>
          </p:cNvPr>
          <p:cNvSpPr/>
          <p:nvPr/>
        </p:nvSpPr>
        <p:spPr>
          <a:xfrm>
            <a:off x="5595488" y="1747032"/>
            <a:ext cx="500513" cy="312305"/>
          </a:xfrm>
          <a:prstGeom prst="rightArrow">
            <a:avLst/>
          </a:prstGeom>
          <a:solidFill>
            <a:schemeClr val="bg2">
              <a:lumMod val="90000"/>
            </a:schemeClr>
          </a:solidFill>
          <a:ln>
            <a:solidFill>
              <a:schemeClr val="bg2">
                <a:lumMod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10" name="Right Arrow 6">
            <a:extLst>
              <a:ext uri="{FF2B5EF4-FFF2-40B4-BE49-F238E27FC236}">
                <a16:creationId xmlns:a16="http://schemas.microsoft.com/office/drawing/2014/main" id="{8C0A699B-20D1-6C5C-DA27-677F57AA47CB}"/>
              </a:ext>
            </a:extLst>
          </p:cNvPr>
          <p:cNvSpPr/>
          <p:nvPr/>
        </p:nvSpPr>
        <p:spPr>
          <a:xfrm rot="10800000">
            <a:off x="5595488" y="4996418"/>
            <a:ext cx="500513" cy="312305"/>
          </a:xfrm>
          <a:prstGeom prst="rightArrow">
            <a:avLst/>
          </a:prstGeom>
          <a:solidFill>
            <a:schemeClr val="bg2">
              <a:lumMod val="90000"/>
            </a:schemeClr>
          </a:solidFill>
          <a:ln>
            <a:solidFill>
              <a:schemeClr val="bg2">
                <a:lumMod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
        <p:nvSpPr>
          <p:cNvPr id="11" name="Right Arrow 6">
            <a:extLst>
              <a:ext uri="{FF2B5EF4-FFF2-40B4-BE49-F238E27FC236}">
                <a16:creationId xmlns:a16="http://schemas.microsoft.com/office/drawing/2014/main" id="{94D189AE-3F7E-BCF4-BD64-8178297201CC}"/>
              </a:ext>
            </a:extLst>
          </p:cNvPr>
          <p:cNvSpPr/>
          <p:nvPr/>
        </p:nvSpPr>
        <p:spPr>
          <a:xfrm rot="5400000">
            <a:off x="9118710" y="3147662"/>
            <a:ext cx="500513" cy="312305"/>
          </a:xfrm>
          <a:prstGeom prst="rightArrow">
            <a:avLst/>
          </a:prstGeom>
          <a:solidFill>
            <a:schemeClr val="bg2">
              <a:lumMod val="90000"/>
            </a:schemeClr>
          </a:solidFill>
          <a:ln>
            <a:solidFill>
              <a:schemeClr val="bg2">
                <a:lumMod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2400" dirty="0"/>
          </a:p>
        </p:txBody>
      </p:sp>
    </p:spTree>
    <p:extLst>
      <p:ext uri="{BB962C8B-B14F-4D97-AF65-F5344CB8AC3E}">
        <p14:creationId xmlns:p14="http://schemas.microsoft.com/office/powerpoint/2010/main" val="2670763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34"/>
                                        </p:tgtEl>
                                        <p:attrNameLst>
                                          <p:attrName>style.visibility</p:attrName>
                                        </p:attrNameLst>
                                      </p:cBhvr>
                                      <p:to>
                                        <p:strVal val="visible"/>
                                      </p:to>
                                    </p:set>
                                    <p:anim calcmode="lin" valueType="num">
                                      <p:cBhvr additive="base">
                                        <p:cTn id="11" dur="500" fill="hold"/>
                                        <p:tgtEl>
                                          <p:spTgt spid="1034"/>
                                        </p:tgtEl>
                                        <p:attrNameLst>
                                          <p:attrName>ppt_x</p:attrName>
                                        </p:attrNameLst>
                                      </p:cBhvr>
                                      <p:tavLst>
                                        <p:tav tm="0">
                                          <p:val>
                                            <p:strVal val="#ppt_x"/>
                                          </p:val>
                                        </p:tav>
                                        <p:tav tm="100000">
                                          <p:val>
                                            <p:strVal val="#ppt_x"/>
                                          </p:val>
                                        </p:tav>
                                      </p:tavLst>
                                    </p:anim>
                                    <p:anim calcmode="lin" valueType="num">
                                      <p:cBhvr additive="base">
                                        <p:cTn id="12" dur="500" fill="hold"/>
                                        <p:tgtEl>
                                          <p:spTgt spid="103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par>
                                <p:cTn id="18" presetID="10"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500"/>
                                        <p:tgtEl>
                                          <p:spTgt spid="102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030"/>
                                        </p:tgtEl>
                                        <p:attrNameLst>
                                          <p:attrName>style.visibility</p:attrName>
                                        </p:attrNameLst>
                                      </p:cBhvr>
                                      <p:to>
                                        <p:strVal val="visible"/>
                                      </p:to>
                                    </p:set>
                                    <p:anim calcmode="lin" valueType="num">
                                      <p:cBhvr additive="base">
                                        <p:cTn id="29" dur="500" fill="hold"/>
                                        <p:tgtEl>
                                          <p:spTgt spid="1030"/>
                                        </p:tgtEl>
                                        <p:attrNameLst>
                                          <p:attrName>ppt_x</p:attrName>
                                        </p:attrNameLst>
                                      </p:cBhvr>
                                      <p:tavLst>
                                        <p:tav tm="0">
                                          <p:val>
                                            <p:strVal val="#ppt_x"/>
                                          </p:val>
                                        </p:tav>
                                        <p:tav tm="100000">
                                          <p:val>
                                            <p:strVal val="#ppt_x"/>
                                          </p:val>
                                        </p:tav>
                                      </p:tavLst>
                                    </p:anim>
                                    <p:anim calcmode="lin" valueType="num">
                                      <p:cBhvr additive="base">
                                        <p:cTn id="30"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245974" y="619592"/>
            <a:ext cx="5594084" cy="5618817"/>
            <a:chOff x="1179481" y="619489"/>
            <a:chExt cx="5552182" cy="5551376"/>
          </a:xfrm>
        </p:grpSpPr>
        <p:grpSp>
          <p:nvGrpSpPr>
            <p:cNvPr id="1195" name="Group 1194"/>
            <p:cNvGrpSpPr/>
            <p:nvPr/>
          </p:nvGrpSpPr>
          <p:grpSpPr>
            <a:xfrm>
              <a:off x="1179481" y="619489"/>
              <a:ext cx="5552182" cy="5551376"/>
              <a:chOff x="1771398" y="1117404"/>
              <a:chExt cx="4082400" cy="4081807"/>
            </a:xfrm>
          </p:grpSpPr>
          <p:grpSp>
            <p:nvGrpSpPr>
              <p:cNvPr id="1198" name="Group 1197"/>
              <p:cNvGrpSpPr/>
              <p:nvPr/>
            </p:nvGrpSpPr>
            <p:grpSpPr>
              <a:xfrm>
                <a:off x="1771398" y="1117404"/>
                <a:ext cx="4082400" cy="4081807"/>
                <a:chOff x="1756530" y="1102936"/>
                <a:chExt cx="4082400" cy="4081807"/>
              </a:xfrm>
            </p:grpSpPr>
            <p:sp>
              <p:nvSpPr>
                <p:cNvPr id="1206" name="Partial Circle 1205"/>
                <p:cNvSpPr/>
                <p:nvPr/>
              </p:nvSpPr>
              <p:spPr>
                <a:xfrm>
                  <a:off x="1756530" y="1102936"/>
                  <a:ext cx="4082400" cy="4081807"/>
                </a:xfrm>
                <a:prstGeom prst="pie">
                  <a:avLst>
                    <a:gd name="adj1" fmla="val 0"/>
                    <a:gd name="adj2" fmla="val 1878854"/>
                  </a:avLst>
                </a:prstGeom>
                <a:solidFill>
                  <a:srgbClr val="6BB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07" name="Partial Circle 1206"/>
                <p:cNvSpPr/>
                <p:nvPr/>
              </p:nvSpPr>
              <p:spPr>
                <a:xfrm>
                  <a:off x="1756530" y="1102936"/>
                  <a:ext cx="4082400" cy="4081807"/>
                </a:xfrm>
                <a:prstGeom prst="pie">
                  <a:avLst>
                    <a:gd name="adj1" fmla="val 1788903"/>
                    <a:gd name="adj2" fmla="val 3666782"/>
                  </a:avLst>
                </a:prstGeom>
                <a:solidFill>
                  <a:srgbClr val="C50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08" name="Partial Circle 1207"/>
                <p:cNvSpPr/>
                <p:nvPr/>
              </p:nvSpPr>
              <p:spPr>
                <a:xfrm>
                  <a:off x="1756530" y="1102936"/>
                  <a:ext cx="4082400" cy="4081807"/>
                </a:xfrm>
                <a:prstGeom prst="pie">
                  <a:avLst>
                    <a:gd name="adj1" fmla="val 3557884"/>
                    <a:gd name="adj2" fmla="val 5385633"/>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09" name="Partial Circle 1208"/>
                <p:cNvSpPr/>
                <p:nvPr/>
              </p:nvSpPr>
              <p:spPr>
                <a:xfrm>
                  <a:off x="1756530" y="1102936"/>
                  <a:ext cx="4082400" cy="4081807"/>
                </a:xfrm>
                <a:prstGeom prst="pie">
                  <a:avLst>
                    <a:gd name="adj1" fmla="val 5376793"/>
                    <a:gd name="adj2" fmla="val 7165093"/>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10" name="Partial Circle 1209"/>
                <p:cNvSpPr/>
                <p:nvPr/>
              </p:nvSpPr>
              <p:spPr>
                <a:xfrm>
                  <a:off x="1756530" y="1102936"/>
                  <a:ext cx="4082400" cy="4081807"/>
                </a:xfrm>
                <a:prstGeom prst="pie">
                  <a:avLst>
                    <a:gd name="adj1" fmla="val 7138571"/>
                    <a:gd name="adj2" fmla="val 902497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11" name="Partial Circle 1210"/>
                <p:cNvSpPr/>
                <p:nvPr/>
              </p:nvSpPr>
              <p:spPr>
                <a:xfrm>
                  <a:off x="1756530" y="1102936"/>
                  <a:ext cx="4082400" cy="4081807"/>
                </a:xfrm>
                <a:prstGeom prst="pie">
                  <a:avLst>
                    <a:gd name="adj1" fmla="val 8985279"/>
                    <a:gd name="adj2" fmla="val 10851129"/>
                  </a:avLst>
                </a:prstGeom>
                <a:solidFill>
                  <a:srgbClr val="FBC1F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199" name="Group 1198"/>
              <p:cNvGrpSpPr/>
              <p:nvPr/>
            </p:nvGrpSpPr>
            <p:grpSpPr>
              <a:xfrm flipH="1" flipV="1">
                <a:off x="1771398" y="1117404"/>
                <a:ext cx="4082400" cy="4081807"/>
                <a:chOff x="1756530" y="1102936"/>
                <a:chExt cx="4082400" cy="4081807"/>
              </a:xfrm>
            </p:grpSpPr>
            <p:sp>
              <p:nvSpPr>
                <p:cNvPr id="1200" name="Partial Circle 1199"/>
                <p:cNvSpPr/>
                <p:nvPr/>
              </p:nvSpPr>
              <p:spPr>
                <a:xfrm>
                  <a:off x="1756530" y="1102936"/>
                  <a:ext cx="4082400" cy="4081807"/>
                </a:xfrm>
                <a:prstGeom prst="pie">
                  <a:avLst>
                    <a:gd name="adj1" fmla="val 0"/>
                    <a:gd name="adj2" fmla="val 1878854"/>
                  </a:avLst>
                </a:prstGeom>
                <a:solidFill>
                  <a:srgbClr val="6BBA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01" name="Partial Circle 1200"/>
                <p:cNvSpPr/>
                <p:nvPr/>
              </p:nvSpPr>
              <p:spPr>
                <a:xfrm>
                  <a:off x="1756530" y="1102936"/>
                  <a:ext cx="4082400" cy="4081807"/>
                </a:xfrm>
                <a:prstGeom prst="pie">
                  <a:avLst>
                    <a:gd name="adj1" fmla="val 1788903"/>
                    <a:gd name="adj2" fmla="val 3666782"/>
                  </a:avLst>
                </a:prstGeom>
                <a:solidFill>
                  <a:srgbClr val="C50D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02" name="Partial Circle 1201"/>
                <p:cNvSpPr/>
                <p:nvPr/>
              </p:nvSpPr>
              <p:spPr>
                <a:xfrm>
                  <a:off x="1756530" y="1102936"/>
                  <a:ext cx="4082400" cy="4081807"/>
                </a:xfrm>
                <a:prstGeom prst="pie">
                  <a:avLst>
                    <a:gd name="adj1" fmla="val 3557884"/>
                    <a:gd name="adj2" fmla="val 5385633"/>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03" name="Partial Circle 1202"/>
                <p:cNvSpPr/>
                <p:nvPr/>
              </p:nvSpPr>
              <p:spPr>
                <a:xfrm>
                  <a:off x="1756530" y="1102936"/>
                  <a:ext cx="4082400" cy="4081807"/>
                </a:xfrm>
                <a:prstGeom prst="pie">
                  <a:avLst>
                    <a:gd name="adj1" fmla="val 5376793"/>
                    <a:gd name="adj2" fmla="val 7165093"/>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04" name="Partial Circle 1203"/>
                <p:cNvSpPr/>
                <p:nvPr/>
              </p:nvSpPr>
              <p:spPr>
                <a:xfrm>
                  <a:off x="1756530" y="1102936"/>
                  <a:ext cx="4082400" cy="4081807"/>
                </a:xfrm>
                <a:prstGeom prst="pie">
                  <a:avLst>
                    <a:gd name="adj1" fmla="val 7138571"/>
                    <a:gd name="adj2" fmla="val 9024974"/>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205" name="Partial Circle 1204"/>
                <p:cNvSpPr/>
                <p:nvPr/>
              </p:nvSpPr>
              <p:spPr>
                <a:xfrm>
                  <a:off x="1756530" y="1102936"/>
                  <a:ext cx="4082400" cy="4081807"/>
                </a:xfrm>
                <a:prstGeom prst="pie">
                  <a:avLst>
                    <a:gd name="adj1" fmla="val 8985279"/>
                    <a:gd name="adj2" fmla="val 10851129"/>
                  </a:avLst>
                </a:prstGeom>
                <a:solidFill>
                  <a:srgbClr val="FBC1F8">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sp>
          <p:nvSpPr>
            <p:cNvPr id="150" name="TextBox 149"/>
            <p:cNvSpPr txBox="1"/>
            <p:nvPr/>
          </p:nvSpPr>
          <p:spPr>
            <a:xfrm rot="16982697">
              <a:off x="3147937" y="1539924"/>
              <a:ext cx="2366721" cy="580395"/>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vi-VN" altLang="en-US" sz="3200" dirty="0">
                  <a:latin typeface="Century Gothic" panose="020B0502020202020204" pitchFamily="34" charset="0"/>
                </a:rPr>
                <a:t>4</a:t>
              </a:r>
              <a:r>
                <a:rPr lang="en-US" sz="3200" dirty="0">
                  <a:latin typeface="Century Gothic" panose="020B0502020202020204" pitchFamily="34" charset="0"/>
                </a:rPr>
                <a:t>0</a:t>
              </a:r>
            </a:p>
          </p:txBody>
        </p:sp>
        <p:sp>
          <p:nvSpPr>
            <p:cNvPr id="151" name="TextBox 150"/>
            <p:cNvSpPr txBox="1"/>
            <p:nvPr/>
          </p:nvSpPr>
          <p:spPr>
            <a:xfrm rot="20739047">
              <a:off x="4282877" y="2690462"/>
              <a:ext cx="2366721" cy="577756"/>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3200" dirty="0">
                  <a:latin typeface="Century Gothic" panose="020B0502020202020204" pitchFamily="34" charset="0"/>
                </a:rPr>
                <a:t>20</a:t>
              </a:r>
            </a:p>
          </p:txBody>
        </p:sp>
        <p:sp>
          <p:nvSpPr>
            <p:cNvPr id="152" name="TextBox 151"/>
            <p:cNvSpPr txBox="1"/>
            <p:nvPr/>
          </p:nvSpPr>
          <p:spPr>
            <a:xfrm rot="2606472">
              <a:off x="3945421" y="4171830"/>
              <a:ext cx="2324890" cy="577756"/>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3200" dirty="0">
                  <a:latin typeface="Century Gothic" panose="020B0502020202020204" pitchFamily="34" charset="0"/>
                </a:rPr>
                <a:t>100</a:t>
              </a:r>
            </a:p>
          </p:txBody>
        </p:sp>
        <p:sp>
          <p:nvSpPr>
            <p:cNvPr id="153" name="TextBox 152"/>
            <p:cNvSpPr txBox="1"/>
            <p:nvPr/>
          </p:nvSpPr>
          <p:spPr>
            <a:xfrm rot="6182697">
              <a:off x="2434823" y="4652454"/>
              <a:ext cx="2297815" cy="580395"/>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3200" dirty="0">
                  <a:latin typeface="Century Gothic" panose="020B0502020202020204" pitchFamily="34" charset="0"/>
                </a:rPr>
                <a:t>150</a:t>
              </a:r>
            </a:p>
          </p:txBody>
        </p:sp>
        <p:sp>
          <p:nvSpPr>
            <p:cNvPr id="154" name="TextBox 153"/>
            <p:cNvSpPr txBox="1"/>
            <p:nvPr/>
          </p:nvSpPr>
          <p:spPr>
            <a:xfrm rot="9725558">
              <a:off x="1249282" y="3532222"/>
              <a:ext cx="2441054" cy="577756"/>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3200" dirty="0">
                  <a:latin typeface="Century Gothic" panose="020B0502020202020204" pitchFamily="34" charset="0"/>
                </a:rPr>
                <a:t>00000</a:t>
              </a:r>
            </a:p>
          </p:txBody>
        </p:sp>
        <p:sp>
          <p:nvSpPr>
            <p:cNvPr id="155" name="TextBox 154"/>
            <p:cNvSpPr txBox="1"/>
            <p:nvPr/>
          </p:nvSpPr>
          <p:spPr>
            <a:xfrm rot="13496864">
              <a:off x="1642567" y="2016238"/>
              <a:ext cx="2457961" cy="577756"/>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3200" dirty="0">
                  <a:latin typeface="Century Gothic" panose="020B0502020202020204" pitchFamily="34" charset="0"/>
                </a:rPr>
                <a:t>-20</a:t>
              </a:r>
            </a:p>
          </p:txBody>
        </p:sp>
        <p:sp>
          <p:nvSpPr>
            <p:cNvPr id="157" name="TextBox 156"/>
            <p:cNvSpPr txBox="1"/>
            <p:nvPr/>
          </p:nvSpPr>
          <p:spPr>
            <a:xfrm rot="877888">
              <a:off x="4282877" y="3537130"/>
              <a:ext cx="2366721" cy="577756"/>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3200" dirty="0">
                  <a:latin typeface="Century Gothic" panose="020B0502020202020204" pitchFamily="34" charset="0"/>
                </a:rPr>
                <a:t>-30</a:t>
              </a:r>
            </a:p>
          </p:txBody>
        </p:sp>
        <p:sp>
          <p:nvSpPr>
            <p:cNvPr id="158" name="TextBox 157"/>
            <p:cNvSpPr txBox="1"/>
            <p:nvPr/>
          </p:nvSpPr>
          <p:spPr>
            <a:xfrm rot="4470774">
              <a:off x="3254851" y="4652956"/>
              <a:ext cx="2307843" cy="580395"/>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3200" dirty="0">
                  <a:latin typeface="Century Gothic" panose="020B0502020202020204" pitchFamily="34" charset="0"/>
                </a:rPr>
                <a:t>-50</a:t>
              </a:r>
            </a:p>
          </p:txBody>
        </p:sp>
        <p:sp>
          <p:nvSpPr>
            <p:cNvPr id="159" name="TextBox 158"/>
            <p:cNvSpPr txBox="1"/>
            <p:nvPr/>
          </p:nvSpPr>
          <p:spPr>
            <a:xfrm rot="8126305">
              <a:off x="1617441" y="4226582"/>
              <a:ext cx="2375266" cy="577756"/>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3200" dirty="0">
                  <a:latin typeface="Century Gothic" panose="020B0502020202020204" pitchFamily="34" charset="0"/>
                </a:rPr>
                <a:t>-20</a:t>
              </a:r>
            </a:p>
          </p:txBody>
        </p:sp>
        <p:sp>
          <p:nvSpPr>
            <p:cNvPr id="160" name="TextBox 159"/>
            <p:cNvSpPr txBox="1"/>
            <p:nvPr/>
          </p:nvSpPr>
          <p:spPr>
            <a:xfrm rot="11731332">
              <a:off x="1244909" y="2668713"/>
              <a:ext cx="2375266" cy="577756"/>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3200" dirty="0">
                  <a:latin typeface="Century Gothic" panose="020B0502020202020204" pitchFamily="34" charset="0"/>
                </a:rPr>
                <a:t>50</a:t>
              </a:r>
            </a:p>
          </p:txBody>
        </p:sp>
        <p:sp>
          <p:nvSpPr>
            <p:cNvPr id="161" name="TextBox 160"/>
            <p:cNvSpPr txBox="1"/>
            <p:nvPr/>
          </p:nvSpPr>
          <p:spPr>
            <a:xfrm rot="15367444">
              <a:off x="2345575" y="1583664"/>
              <a:ext cx="2375267" cy="580395"/>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3200" dirty="0">
                  <a:latin typeface="Century Gothic" panose="020B0502020202020204" pitchFamily="34" charset="0"/>
                </a:rPr>
                <a:t>30</a:t>
              </a:r>
            </a:p>
          </p:txBody>
        </p:sp>
        <p:sp>
          <p:nvSpPr>
            <p:cNvPr id="162" name="TextBox 161"/>
            <p:cNvSpPr txBox="1"/>
            <p:nvPr/>
          </p:nvSpPr>
          <p:spPr>
            <a:xfrm rot="18774017">
              <a:off x="3884539" y="1963260"/>
              <a:ext cx="2366721" cy="580395"/>
            </a:xfrm>
            <a:prstGeom prst="rect">
              <a:avLst/>
            </a:prstGeom>
            <a:noFill/>
          </p:spPr>
          <p:txBody>
            <a:bodyPr wrap="square" rtlCol="0">
              <a:spAutoFit/>
            </a:bodyPr>
            <a:lstStyle>
              <a:defPPr>
                <a:defRPr lang="en-US"/>
              </a:defPPr>
              <a:lvl1pPr algn="ctr">
                <a:defRPr sz="3600" b="1">
                  <a:ln>
                    <a:solidFill>
                      <a:srgbClr val="BF9000"/>
                    </a:solidFill>
                  </a:ln>
                  <a:solidFill>
                    <a:srgbClr val="FFFFD1"/>
                  </a:solidFill>
                  <a:effectLst>
                    <a:outerShdw blurRad="50800" dist="38100" dir="18900000" algn="bl" rotWithShape="0">
                      <a:prstClr val="black">
                        <a:alpha val="40000"/>
                      </a:prstClr>
                    </a:outerShdw>
                  </a:effectLst>
                </a:defRPr>
              </a:lvl1pPr>
            </a:lstStyle>
            <a:p>
              <a:pPr algn="r"/>
              <a:r>
                <a:rPr lang="en-US" sz="3200" dirty="0">
                  <a:latin typeface="Century Gothic" panose="020B0502020202020204" pitchFamily="34" charset="0"/>
                </a:rPr>
                <a:t>X2</a:t>
              </a:r>
            </a:p>
          </p:txBody>
        </p:sp>
      </p:grpSp>
      <p:sp>
        <p:nvSpPr>
          <p:cNvPr id="1196" name="Freeform: Shape 1195"/>
          <p:cNvSpPr/>
          <p:nvPr/>
        </p:nvSpPr>
        <p:spPr>
          <a:xfrm>
            <a:off x="1201581" y="636781"/>
            <a:ext cx="4775471" cy="4775471"/>
          </a:xfrm>
          <a:custGeom>
            <a:avLst/>
            <a:gdLst>
              <a:gd name="connsiteX0" fmla="*/ 2026414 w 3489227"/>
              <a:gd name="connsiteY0" fmla="*/ 0 h 3489227"/>
              <a:gd name="connsiteX1" fmla="*/ 3459305 w 3489227"/>
              <a:gd name="connsiteY1" fmla="*/ 593523 h 3489227"/>
              <a:gd name="connsiteX2" fmla="*/ 3489227 w 3489227"/>
              <a:gd name="connsiteY2" fmla="*/ 626446 h 3489227"/>
              <a:gd name="connsiteX3" fmla="*/ 3378247 w 3489227"/>
              <a:gd name="connsiteY3" fmla="*/ 525579 h 3489227"/>
              <a:gd name="connsiteX4" fmla="*/ 2089259 w 3489227"/>
              <a:gd name="connsiteY4" fmla="*/ 62845 h 3489227"/>
              <a:gd name="connsiteX5" fmla="*/ 62845 w 3489227"/>
              <a:gd name="connsiteY5" fmla="*/ 2089259 h 3489227"/>
              <a:gd name="connsiteX6" fmla="*/ 525580 w 3489227"/>
              <a:gd name="connsiteY6" fmla="*/ 3378247 h 3489227"/>
              <a:gd name="connsiteX7" fmla="*/ 626446 w 3489227"/>
              <a:gd name="connsiteY7" fmla="*/ 3489227 h 3489227"/>
              <a:gd name="connsiteX8" fmla="*/ 593523 w 3489227"/>
              <a:gd name="connsiteY8" fmla="*/ 3459305 h 3489227"/>
              <a:gd name="connsiteX9" fmla="*/ 0 w 3489227"/>
              <a:gd name="connsiteY9" fmla="*/ 2026414 h 3489227"/>
              <a:gd name="connsiteX10" fmla="*/ 2026414 w 3489227"/>
              <a:gd name="connsiteY10" fmla="*/ 0 h 3489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89227" h="3489227">
                <a:moveTo>
                  <a:pt x="2026414" y="0"/>
                </a:moveTo>
                <a:cubicBezTo>
                  <a:pt x="2585993" y="0"/>
                  <a:pt x="3092597" y="226814"/>
                  <a:pt x="3459305" y="593523"/>
                </a:cubicBezTo>
                <a:lnTo>
                  <a:pt x="3489227" y="626446"/>
                </a:lnTo>
                <a:lnTo>
                  <a:pt x="3378247" y="525579"/>
                </a:lnTo>
                <a:cubicBezTo>
                  <a:pt x="3027963" y="236500"/>
                  <a:pt x="2578891" y="62845"/>
                  <a:pt x="2089259" y="62845"/>
                </a:cubicBezTo>
                <a:cubicBezTo>
                  <a:pt x="970101" y="62845"/>
                  <a:pt x="62845" y="970101"/>
                  <a:pt x="62845" y="2089259"/>
                </a:cubicBezTo>
                <a:cubicBezTo>
                  <a:pt x="62845" y="2578891"/>
                  <a:pt x="236500" y="3027963"/>
                  <a:pt x="525580" y="3378247"/>
                </a:cubicBezTo>
                <a:lnTo>
                  <a:pt x="626446" y="3489227"/>
                </a:lnTo>
                <a:lnTo>
                  <a:pt x="593523" y="3459305"/>
                </a:lnTo>
                <a:cubicBezTo>
                  <a:pt x="226814" y="3092597"/>
                  <a:pt x="0" y="2585993"/>
                  <a:pt x="0" y="2026414"/>
                </a:cubicBezTo>
                <a:cubicBezTo>
                  <a:pt x="0" y="907256"/>
                  <a:pt x="907256" y="0"/>
                  <a:pt x="2026414" y="0"/>
                </a:cubicBezTo>
                <a:close/>
              </a:path>
            </a:pathLst>
          </a:custGeom>
          <a:solidFill>
            <a:schemeClr val="tx1">
              <a:alpha val="15000"/>
            </a:schemeClr>
          </a:solidFill>
          <a:ln>
            <a:noFill/>
          </a:ln>
        </p:spPr>
        <p:txBody>
          <a:bodyPr rot="0" spcFirstLastPara="1" vertOverflow="overflow" horzOverflow="overflow" vert="horz" wrap="square" lIns="91425" tIns="45700" rIns="91425" bIns="45700" numCol="1" spcCol="0" rtlCol="0" fromWordArt="0" anchor="ctr" anchorCtr="0" forceAA="0" compatLnSpc="1">
            <a:noAutofit/>
          </a:bodyPr>
          <a:lstStyle/>
          <a:p>
            <a:endParaRPr lang="en-US"/>
          </a:p>
        </p:txBody>
      </p:sp>
      <p:grpSp>
        <p:nvGrpSpPr>
          <p:cNvPr id="1161" name="Group 1160"/>
          <p:cNvGrpSpPr/>
          <p:nvPr/>
        </p:nvGrpSpPr>
        <p:grpSpPr>
          <a:xfrm>
            <a:off x="3696823" y="3107539"/>
            <a:ext cx="598200" cy="598200"/>
            <a:chOff x="3134414" y="3459637"/>
            <a:chExt cx="631596" cy="631596"/>
          </a:xfrm>
          <a:effectLst>
            <a:outerShdw blurRad="63500" sx="102000" sy="102000" algn="ctr" rotWithShape="0">
              <a:prstClr val="black">
                <a:alpha val="50000"/>
              </a:prstClr>
            </a:outerShdw>
          </a:effectLst>
        </p:grpSpPr>
        <p:sp>
          <p:nvSpPr>
            <p:cNvPr id="1179" name="Oval 1178"/>
            <p:cNvSpPr/>
            <p:nvPr/>
          </p:nvSpPr>
          <p:spPr>
            <a:xfrm>
              <a:off x="3134414" y="3459637"/>
              <a:ext cx="631596" cy="631596"/>
            </a:xfrm>
            <a:prstGeom prst="ellipse">
              <a:avLst/>
            </a:prstGeom>
            <a:gradFill flip="none" rotWithShape="1">
              <a:gsLst>
                <a:gs pos="32000">
                  <a:srgbClr val="E58B1B"/>
                </a:gs>
                <a:gs pos="0">
                  <a:srgbClr val="FCDE32"/>
                </a:gs>
                <a:gs pos="68000">
                  <a:srgbClr val="FCDE32"/>
                </a:gs>
                <a:gs pos="86000">
                  <a:srgbClr val="AF2C22"/>
                </a:gs>
              </a:gsLst>
              <a:lin ang="2700000" scaled="1"/>
              <a:tileRect/>
            </a:gradFill>
            <a:ln>
              <a:noFill/>
            </a:ln>
          </p:spPr>
          <p:txBody>
            <a:bodyPr rot="0" spcFirstLastPara="1" vertOverflow="overflow" horzOverflow="overflow" vert="horz" wrap="square" lIns="91425" tIns="45700" rIns="91425" bIns="45700" numCol="1" spcCol="0" rtlCol="0" fromWordArt="0" anchor="ctr" anchorCtr="0" forceAA="0" compatLnSpc="1">
              <a:noAutofit/>
            </a:bodyPr>
            <a:lstStyle/>
            <a:p>
              <a:endParaRPr lang="en-US"/>
            </a:p>
          </p:txBody>
        </p:sp>
        <p:sp>
          <p:nvSpPr>
            <p:cNvPr id="1180" name="Oval 1179"/>
            <p:cNvSpPr/>
            <p:nvPr/>
          </p:nvSpPr>
          <p:spPr>
            <a:xfrm>
              <a:off x="3195689" y="3520912"/>
              <a:ext cx="509047" cy="509047"/>
            </a:xfrm>
            <a:prstGeom prst="ellipse">
              <a:avLst/>
            </a:prstGeom>
            <a:solidFill>
              <a:schemeClr val="bg1"/>
            </a:solidFill>
            <a:ln>
              <a:noFill/>
            </a:ln>
          </p:spPr>
          <p:txBody>
            <a:bodyPr rot="0" spcFirstLastPara="1" vertOverflow="overflow" horzOverflow="overflow" vert="horz" wrap="square" lIns="91425" tIns="45700" rIns="91425" bIns="45700" numCol="1" spcCol="0" rtlCol="0" fromWordArt="0" anchor="ctr" anchorCtr="0" forceAA="0" compatLnSpc="1">
              <a:noAutofit/>
            </a:bodyPr>
            <a:lstStyle/>
            <a:p>
              <a:endParaRPr lang="en-US"/>
            </a:p>
          </p:txBody>
        </p:sp>
        <p:sp>
          <p:nvSpPr>
            <p:cNvPr id="1181" name="Star: 5 Points 1180"/>
            <p:cNvSpPr/>
            <p:nvPr/>
          </p:nvSpPr>
          <p:spPr>
            <a:xfrm>
              <a:off x="3242822" y="3582992"/>
              <a:ext cx="414780" cy="352699"/>
            </a:xfrm>
            <a:prstGeom prst="star5">
              <a:avLst>
                <a:gd name="adj" fmla="val 27560"/>
                <a:gd name="hf" fmla="val 105146"/>
                <a:gd name="vf" fmla="val 110557"/>
              </a:avLst>
            </a:prstGeom>
            <a:gradFill flip="none" rotWithShape="1">
              <a:gsLst>
                <a:gs pos="32000">
                  <a:srgbClr val="E58B1B"/>
                </a:gs>
                <a:gs pos="0">
                  <a:srgbClr val="FCDE32"/>
                </a:gs>
                <a:gs pos="68000">
                  <a:srgbClr val="FCDE32"/>
                </a:gs>
                <a:gs pos="86000">
                  <a:srgbClr val="AF2C22"/>
                </a:gs>
              </a:gsLst>
              <a:lin ang="2700000" scaled="1"/>
              <a:tileRect/>
            </a:gradFill>
            <a:ln>
              <a:noFill/>
            </a:ln>
          </p:spPr>
          <p:txBody>
            <a:bodyPr rot="0" spcFirstLastPara="1" vertOverflow="overflow" horzOverflow="overflow" vert="horz" wrap="square" lIns="91425" tIns="45700" rIns="91425" bIns="45700" numCol="1" spcCol="0" rtlCol="0" fromWordArt="0" anchor="ctr" anchorCtr="0" forceAA="0" compatLnSpc="1">
              <a:noAutofit/>
            </a:bodyPr>
            <a:lstStyle/>
            <a:p>
              <a:endParaRPr lang="en-US"/>
            </a:p>
          </p:txBody>
        </p:sp>
      </p:grpSp>
      <p:grpSp>
        <p:nvGrpSpPr>
          <p:cNvPr id="1162" name="Group 1161"/>
          <p:cNvGrpSpPr/>
          <p:nvPr/>
        </p:nvGrpSpPr>
        <p:grpSpPr>
          <a:xfrm>
            <a:off x="5945293" y="3061718"/>
            <a:ext cx="1227404" cy="684204"/>
            <a:chOff x="10351950" y="3379331"/>
            <a:chExt cx="815993" cy="552142"/>
          </a:xfrm>
          <a:effectLst>
            <a:outerShdw blurRad="50800" dist="38100" dir="5400000" algn="t" rotWithShape="0">
              <a:prstClr val="black">
                <a:alpha val="40000"/>
              </a:prstClr>
            </a:outerShdw>
          </a:effectLst>
        </p:grpSpPr>
        <p:sp>
          <p:nvSpPr>
            <p:cNvPr id="1175" name="Freeform: Shape 1174"/>
            <p:cNvSpPr/>
            <p:nvPr/>
          </p:nvSpPr>
          <p:spPr>
            <a:xfrm rot="4803578" flipV="1">
              <a:off x="10483876" y="3247405"/>
              <a:ext cx="552142" cy="815993"/>
            </a:xfrm>
            <a:custGeom>
              <a:avLst/>
              <a:gdLst>
                <a:gd name="connsiteX0" fmla="*/ 0 w 507084"/>
                <a:gd name="connsiteY0" fmla="*/ 748472 h 749403"/>
                <a:gd name="connsiteX1" fmla="*/ 259446 w 507084"/>
                <a:gd name="connsiteY1" fmla="*/ 748472 h 749403"/>
                <a:gd name="connsiteX2" fmla="*/ 259602 w 507084"/>
                <a:gd name="connsiteY2" fmla="*/ 749403 h 749403"/>
                <a:gd name="connsiteX3" fmla="*/ 507084 w 507084"/>
                <a:gd name="connsiteY3" fmla="*/ 663311 h 749403"/>
                <a:gd name="connsiteX4" fmla="*/ 135395 w 507084"/>
                <a:gd name="connsiteY4" fmla="*/ 3446 h 749403"/>
                <a:gd name="connsiteX5" fmla="*/ 134809 w 507084"/>
                <a:gd name="connsiteY5" fmla="*/ 0 h 749403"/>
                <a:gd name="connsiteX6" fmla="*/ 134481 w 507084"/>
                <a:gd name="connsiteY6" fmla="*/ 1824 h 749403"/>
                <a:gd name="connsiteX7" fmla="*/ 133839 w 507084"/>
                <a:gd name="connsiteY7" fmla="*/ 685 h 749403"/>
                <a:gd name="connsiteX8" fmla="*/ 134248 w 507084"/>
                <a:gd name="connsiteY8" fmla="*/ 3116 h 74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7084" h="749403">
                  <a:moveTo>
                    <a:pt x="0" y="748472"/>
                  </a:moveTo>
                  <a:lnTo>
                    <a:pt x="259446" y="748472"/>
                  </a:lnTo>
                  <a:lnTo>
                    <a:pt x="259602" y="749403"/>
                  </a:lnTo>
                  <a:lnTo>
                    <a:pt x="507084" y="663311"/>
                  </a:lnTo>
                  <a:lnTo>
                    <a:pt x="135395" y="3446"/>
                  </a:lnTo>
                  <a:lnTo>
                    <a:pt x="134809" y="0"/>
                  </a:lnTo>
                  <a:lnTo>
                    <a:pt x="134481" y="1824"/>
                  </a:lnTo>
                  <a:lnTo>
                    <a:pt x="133839" y="685"/>
                  </a:lnTo>
                  <a:lnTo>
                    <a:pt x="134248" y="3116"/>
                  </a:lnTo>
                  <a:close/>
                </a:path>
              </a:pathLst>
            </a:custGeom>
            <a:gradFill flip="none" rotWithShape="1">
              <a:gsLst>
                <a:gs pos="32000">
                  <a:srgbClr val="E58B1B"/>
                </a:gs>
                <a:gs pos="0">
                  <a:srgbClr val="FCDE32"/>
                </a:gs>
                <a:gs pos="68000">
                  <a:srgbClr val="FCDE32"/>
                </a:gs>
                <a:gs pos="86000">
                  <a:srgbClr val="AF2C22"/>
                </a:gs>
              </a:gsLst>
              <a:lin ang="2700000" scaled="1"/>
              <a:tileRect/>
            </a:gradFill>
            <a:ln>
              <a:noFill/>
            </a:ln>
          </p:spPr>
          <p:txBody>
            <a:bodyPr rot="0" spcFirstLastPara="1" vertOverflow="overflow" horzOverflow="overflow" vert="horz" wrap="square" lIns="91425" tIns="45700" rIns="91425" bIns="45700" numCol="1" spcCol="0" rtlCol="0" fromWordArt="0" anchor="ctr" anchorCtr="0" forceAA="0" compatLnSpc="1">
              <a:noAutofit/>
            </a:bodyPr>
            <a:lstStyle/>
            <a:p>
              <a:endParaRPr lang="en-US"/>
            </a:p>
          </p:txBody>
        </p:sp>
        <p:grpSp>
          <p:nvGrpSpPr>
            <p:cNvPr id="1176" name="Group 1175"/>
            <p:cNvGrpSpPr/>
            <p:nvPr/>
          </p:nvGrpSpPr>
          <p:grpSpPr>
            <a:xfrm>
              <a:off x="10376454" y="3396623"/>
              <a:ext cx="748472" cy="391262"/>
              <a:chOff x="9980691" y="2643347"/>
              <a:chExt cx="754608" cy="394468"/>
            </a:xfrm>
          </p:grpSpPr>
          <p:sp>
            <p:nvSpPr>
              <p:cNvPr id="1177" name="Isosceles Triangle 1176"/>
              <p:cNvSpPr/>
              <p:nvPr/>
            </p:nvSpPr>
            <p:spPr>
              <a:xfrm rot="4803578" flipV="1">
                <a:off x="10225906" y="2398132"/>
                <a:ext cx="264177" cy="754608"/>
              </a:xfrm>
              <a:prstGeom prst="triangle">
                <a:avLst>
                  <a:gd name="adj" fmla="val 51448"/>
                </a:avLst>
              </a:prstGeom>
              <a:solidFill>
                <a:srgbClr val="FFFF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78" name="Isosceles Triangle 1177"/>
              <p:cNvSpPr/>
              <p:nvPr/>
            </p:nvSpPr>
            <p:spPr>
              <a:xfrm rot="16675634">
                <a:off x="10280705" y="2586477"/>
                <a:ext cx="158440" cy="744235"/>
              </a:xfrm>
              <a:prstGeom prst="triangle">
                <a:avLst>
                  <a:gd name="adj" fmla="val 51448"/>
                </a:avLst>
              </a:prstGeom>
              <a:solidFill>
                <a:srgbClr val="EFC6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1" name="Picture 2"/>
          <p:cNvPicPr>
            <a:picLocks noChangeAspect="1"/>
          </p:cNvPicPr>
          <p:nvPr/>
        </p:nvPicPr>
        <p:blipFill>
          <a:blip r:embed="rId4"/>
          <a:srcRect l="-6055" t="-2490" r="-24132" b="-10682"/>
          <a:stretch>
            <a:fillRect/>
          </a:stretch>
        </p:blipFill>
        <p:spPr>
          <a:xfrm>
            <a:off x="3810001" y="256965"/>
            <a:ext cx="300991" cy="300991"/>
          </a:xfrm>
          <a:prstGeom prst="rect">
            <a:avLst/>
          </a:prstGeom>
        </p:spPr>
      </p:pic>
      <p:pic>
        <p:nvPicPr>
          <p:cNvPr id="23" name="Picture 2"/>
          <p:cNvPicPr>
            <a:picLocks noChangeAspect="1"/>
          </p:cNvPicPr>
          <p:nvPr/>
        </p:nvPicPr>
        <p:blipFill>
          <a:blip r:embed="rId4"/>
          <a:srcRect l="-6055" t="-2490" r="-24132" b="-10682"/>
          <a:stretch>
            <a:fillRect/>
          </a:stretch>
        </p:blipFill>
        <p:spPr>
          <a:xfrm>
            <a:off x="1727201" y="1143001"/>
            <a:ext cx="300991" cy="300991"/>
          </a:xfrm>
          <a:prstGeom prst="rect">
            <a:avLst/>
          </a:prstGeom>
        </p:spPr>
      </p:pic>
      <p:pic>
        <p:nvPicPr>
          <p:cNvPr id="28" name="Picture 2"/>
          <p:cNvPicPr>
            <a:picLocks noChangeAspect="1"/>
          </p:cNvPicPr>
          <p:nvPr/>
        </p:nvPicPr>
        <p:blipFill>
          <a:blip r:embed="rId4"/>
          <a:srcRect l="-6055" t="-2490" r="-24132" b="-10682"/>
          <a:stretch>
            <a:fillRect/>
          </a:stretch>
        </p:blipFill>
        <p:spPr>
          <a:xfrm>
            <a:off x="5945294" y="1143001"/>
            <a:ext cx="300991" cy="300991"/>
          </a:xfrm>
          <a:prstGeom prst="rect">
            <a:avLst/>
          </a:prstGeom>
        </p:spPr>
      </p:pic>
      <p:pic>
        <p:nvPicPr>
          <p:cNvPr id="29" name="Picture 2"/>
          <p:cNvPicPr>
            <a:picLocks noChangeAspect="1"/>
          </p:cNvPicPr>
          <p:nvPr/>
        </p:nvPicPr>
        <p:blipFill>
          <a:blip r:embed="rId4"/>
          <a:srcRect l="-6055" t="-2490" r="-24132" b="-10682"/>
          <a:stretch>
            <a:fillRect/>
          </a:stretch>
        </p:blipFill>
        <p:spPr>
          <a:xfrm>
            <a:off x="1676401" y="5359401"/>
            <a:ext cx="300991" cy="300991"/>
          </a:xfrm>
          <a:prstGeom prst="rect">
            <a:avLst/>
          </a:prstGeom>
        </p:spPr>
      </p:pic>
      <p:pic>
        <p:nvPicPr>
          <p:cNvPr id="30" name="Picture 2"/>
          <p:cNvPicPr>
            <a:picLocks noChangeAspect="1"/>
          </p:cNvPicPr>
          <p:nvPr/>
        </p:nvPicPr>
        <p:blipFill>
          <a:blip r:embed="rId4"/>
          <a:srcRect l="-6055" t="-2490" r="-24132" b="-10682"/>
          <a:stretch>
            <a:fillRect/>
          </a:stretch>
        </p:blipFill>
        <p:spPr>
          <a:xfrm>
            <a:off x="812801" y="3261785"/>
            <a:ext cx="300991" cy="300991"/>
          </a:xfrm>
          <a:prstGeom prst="rect">
            <a:avLst/>
          </a:prstGeom>
        </p:spPr>
      </p:pic>
      <p:pic>
        <p:nvPicPr>
          <p:cNvPr id="31" name="Picture 2">
            <a:hlinkClick r:id="rId5" action="ppaction://hlinksldjump"/>
          </p:cNvPr>
          <p:cNvPicPr>
            <a:picLocks noChangeAspect="1"/>
          </p:cNvPicPr>
          <p:nvPr/>
        </p:nvPicPr>
        <p:blipFill>
          <a:blip r:embed="rId4"/>
          <a:srcRect l="-6055" t="-2490" r="-24132" b="-10682"/>
          <a:stretch>
            <a:fillRect/>
          </a:stretch>
        </p:blipFill>
        <p:spPr>
          <a:xfrm>
            <a:off x="3831591" y="6255598"/>
            <a:ext cx="300991" cy="300991"/>
          </a:xfrm>
          <a:prstGeom prst="rect">
            <a:avLst/>
          </a:prstGeom>
        </p:spPr>
      </p:pic>
      <p:pic>
        <p:nvPicPr>
          <p:cNvPr id="32" name="Picture 2"/>
          <p:cNvPicPr>
            <a:picLocks noChangeAspect="1"/>
          </p:cNvPicPr>
          <p:nvPr/>
        </p:nvPicPr>
        <p:blipFill>
          <a:blip r:embed="rId4"/>
          <a:srcRect l="-6055" t="-2490" r="-24132" b="-10682"/>
          <a:stretch>
            <a:fillRect/>
          </a:stretch>
        </p:blipFill>
        <p:spPr>
          <a:xfrm>
            <a:off x="5945718" y="5359401"/>
            <a:ext cx="300991" cy="300991"/>
          </a:xfrm>
          <a:prstGeom prst="rect">
            <a:avLst/>
          </a:prstGeom>
        </p:spPr>
      </p:pic>
      <p:pic>
        <p:nvPicPr>
          <p:cNvPr id="33" name="Picture 2"/>
          <p:cNvPicPr>
            <a:picLocks noChangeAspect="1"/>
          </p:cNvPicPr>
          <p:nvPr/>
        </p:nvPicPr>
        <p:blipFill>
          <a:blip r:embed="rId4"/>
          <a:srcRect l="-6055" t="-2490" r="-24132" b="-10682"/>
          <a:stretch>
            <a:fillRect/>
          </a:stretch>
        </p:blipFill>
        <p:spPr>
          <a:xfrm>
            <a:off x="3783855" y="3147602"/>
            <a:ext cx="546100" cy="546100"/>
          </a:xfrm>
          <a:prstGeom prst="rect">
            <a:avLst/>
          </a:prstGeom>
        </p:spPr>
      </p:pic>
      <p:pic>
        <p:nvPicPr>
          <p:cNvPr id="38" name="Picture 2">
            <a:hlinkClick r:id="rId6" action="ppaction://hlinksldjump"/>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061064" y="1184928"/>
            <a:ext cx="1062144" cy="1062144"/>
          </a:xfrm>
          <a:prstGeom prst="rect">
            <a:avLst/>
          </a:prstGeom>
        </p:spPr>
      </p:pic>
      <p:pic>
        <p:nvPicPr>
          <p:cNvPr id="41" name="Picture 3">
            <a:hlinkClick r:id="rId9" action="ppaction://hlinksldjump"/>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109200" y="1268051"/>
            <a:ext cx="1067224" cy="1067224"/>
          </a:xfrm>
          <a:prstGeom prst="rect">
            <a:avLst/>
          </a:prstGeom>
        </p:spPr>
      </p:pic>
      <p:pic>
        <p:nvPicPr>
          <p:cNvPr id="44" name="Picture 4">
            <a:hlinkClick r:id="rId12" action="ppaction://hlinksldjump"/>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8045963" y="2791603"/>
            <a:ext cx="1068493" cy="1068493"/>
          </a:xfrm>
          <a:prstGeom prst="rect">
            <a:avLst/>
          </a:prstGeom>
        </p:spPr>
      </p:pic>
      <p:pic>
        <p:nvPicPr>
          <p:cNvPr id="45" name="Picture 5">
            <a:hlinkClick r:id="rId5" action="ppaction://hlinksldjump"/>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172847" y="2827646"/>
            <a:ext cx="1068493" cy="1068493"/>
          </a:xfrm>
          <a:prstGeom prst="rect">
            <a:avLst/>
          </a:prstGeom>
        </p:spPr>
      </p:pic>
      <p:pic>
        <p:nvPicPr>
          <p:cNvPr id="46" name="Picture 6">
            <a:hlinkClick r:id="rId17" action="ppaction://hlinksldjump"/>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8072892" y="4261864"/>
            <a:ext cx="1065531" cy="1065531"/>
          </a:xfrm>
          <a:prstGeom prst="rect">
            <a:avLst/>
          </a:prstGeom>
        </p:spPr>
      </p:pic>
      <p:pic>
        <p:nvPicPr>
          <p:cNvPr id="47" name="Picture 7">
            <a:hlinkClick r:id="rId20" action="ppaction://hlinksldjump"/>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0188087" y="4274142"/>
            <a:ext cx="1053253" cy="1053253"/>
          </a:xfrm>
          <a:prstGeom prst="rect">
            <a:avLst/>
          </a:prstGeom>
        </p:spPr>
      </p:pic>
      <p:pic>
        <p:nvPicPr>
          <p:cNvPr id="52" name="children-logo-116101">
            <a:hlinkClick r:id="" action="ppaction://media"/>
          </p:cNvPr>
          <p:cNvPicPr/>
          <p:nvPr>
            <a:audioFile r:link="rId1"/>
            <p:extLst>
              <p:ext uri="{DAA4B4D4-6D71-4841-9C94-3DE7FCFB9230}">
                <p14:media xmlns:p14="http://schemas.microsoft.com/office/powerpoint/2010/main" r:embed="rId2">
                  <p14:trim st="714" end="1661"/>
                </p14:media>
              </p:ext>
            </p:extLst>
          </p:nvPr>
        </p:nvPicPr>
        <p:blipFill>
          <a:blip r:embed="rId23"/>
          <a:stretch>
            <a:fillRect/>
          </a:stretch>
        </p:blipFill>
        <p:spPr>
          <a:xfrm>
            <a:off x="3889950" y="3272675"/>
            <a:ext cx="275167" cy="275167"/>
          </a:xfrm>
          <a:prstGeom prst="rect">
            <a:avLst/>
          </a:prstGeom>
        </p:spPr>
      </p:pic>
      <p:sp>
        <p:nvSpPr>
          <p:cNvPr id="6" name="TextBox 5">
            <a:extLst>
              <a:ext uri="{FF2B5EF4-FFF2-40B4-BE49-F238E27FC236}">
                <a16:creationId xmlns:a16="http://schemas.microsoft.com/office/drawing/2014/main" id="{90B7076A-BDFA-4D21-714A-80EF07FADD2A}"/>
              </a:ext>
            </a:extLst>
          </p:cNvPr>
          <p:cNvSpPr txBox="1"/>
          <p:nvPr/>
        </p:nvSpPr>
        <p:spPr>
          <a:xfrm>
            <a:off x="7086875" y="5759670"/>
            <a:ext cx="3037565" cy="461665"/>
          </a:xfrm>
          <a:prstGeom prst="rect">
            <a:avLst/>
          </a:prstGeom>
          <a:noFill/>
        </p:spPr>
        <p:txBody>
          <a:bodyPr wrap="square" rtlCol="0">
            <a:spAutoFit/>
          </a:bodyPr>
          <a:lstStyle/>
          <a:p>
            <a:endParaRPr lang="en-US" sz="2400" dirty="0"/>
          </a:p>
        </p:txBody>
      </p:sp>
      <p:sp>
        <p:nvSpPr>
          <p:cNvPr id="7" name="quay dung">
            <a:extLst>
              <a:ext uri="{FF2B5EF4-FFF2-40B4-BE49-F238E27FC236}">
                <a16:creationId xmlns:a16="http://schemas.microsoft.com/office/drawing/2014/main" id="{F8D4A98E-FE87-2C2B-94BC-C2B1BF3BFAC5}"/>
              </a:ext>
            </a:extLst>
          </p:cNvPr>
          <p:cNvSpPr/>
          <p:nvPr/>
        </p:nvSpPr>
        <p:spPr>
          <a:xfrm>
            <a:off x="8072892" y="5575936"/>
            <a:ext cx="2454101" cy="106214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r>
              <a:rPr lang="en-GB" sz="3200" b="1" dirty="0">
                <a:solidFill>
                  <a:prstClr val="white"/>
                </a:solidFill>
                <a:latin typeface="Tahoma" panose="020B0604030504040204" pitchFamily="34" charset="0"/>
                <a:ea typeface="Tahoma" panose="020B0604030504040204" pitchFamily="34" charset="0"/>
                <a:cs typeface="Tahoma" panose="020B0604030504040204" pitchFamily="34" charset="0"/>
              </a:rPr>
              <a:t>SPIN</a:t>
            </a:r>
            <a:endParaRPr lang="vi-VN" sz="32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7"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repeatCount="indefinite" fill="remove" display="0">
                  <p:stCondLst>
                    <p:cond delay="indefinite"/>
                  </p:stCondLst>
                  <p:endCondLst>
                    <p:cond evt="onStopAudio" delay="0">
                      <p:tgtEl>
                        <p:sldTgt/>
                      </p:tgtEl>
                    </p:cond>
                  </p:endCondLst>
                </p:cTn>
                <p:tgtEl>
                  <p:spTgt spid="52"/>
                </p:tgtEl>
              </p:cMediaNode>
            </p:audio>
            <p:seq concurrent="1" nextAc="seek">
              <p:cTn id="8" restart="whenNotActive" fill="hold" evtFilter="cancelBubble" nodeType="interactiveSeq">
                <p:stCondLst>
                  <p:cond evt="onClick" delay="0">
                    <p:tgtEl>
                      <p:spTgt spid="38"/>
                    </p:tgtEl>
                  </p:cond>
                </p:stCondLst>
                <p:endSync evt="end" delay="0">
                  <p:rtn val="all"/>
                </p:endSync>
                <p:childTnLst>
                  <p:par>
                    <p:cTn id="9" fill="hold">
                      <p:stCondLst>
                        <p:cond delay="0"/>
                      </p:stCondLst>
                      <p:childTnLst>
                        <p:par>
                          <p:cTn id="10" fill="hold">
                            <p:stCondLst>
                              <p:cond delay="0"/>
                            </p:stCondLst>
                            <p:childTnLst>
                              <p:par>
                                <p:cTn id="11" presetID="42" presetClass="exit" presetSubtype="0" fill="hold" nodeType="clickEffect">
                                  <p:stCondLst>
                                    <p:cond delay="0"/>
                                  </p:stCondLst>
                                  <p:childTnLst>
                                    <p:animEffect transition="out" filter="fade">
                                      <p:cBhvr>
                                        <p:cTn id="12" dur="1000"/>
                                        <p:tgtEl>
                                          <p:spTgt spid="38"/>
                                        </p:tgtEl>
                                      </p:cBhvr>
                                    </p:animEffect>
                                    <p:anim calcmode="lin" valueType="num">
                                      <p:cBhvr>
                                        <p:cTn id="13" dur="1000"/>
                                        <p:tgtEl>
                                          <p:spTgt spid="38"/>
                                        </p:tgtEl>
                                        <p:attrNameLst>
                                          <p:attrName>ppt_x</p:attrName>
                                        </p:attrNameLst>
                                      </p:cBhvr>
                                      <p:tavLst>
                                        <p:tav tm="0">
                                          <p:val>
                                            <p:strVal val="ppt_x"/>
                                          </p:val>
                                        </p:tav>
                                        <p:tav tm="100000">
                                          <p:val>
                                            <p:strVal val="ppt_x"/>
                                          </p:val>
                                        </p:tav>
                                      </p:tavLst>
                                    </p:anim>
                                    <p:anim calcmode="lin" valueType="num">
                                      <p:cBhvr>
                                        <p:cTn id="14" dur="1000"/>
                                        <p:tgtEl>
                                          <p:spTgt spid="38"/>
                                        </p:tgtEl>
                                        <p:attrNameLst>
                                          <p:attrName>ppt_y</p:attrName>
                                        </p:attrNameLst>
                                      </p:cBhvr>
                                      <p:tavLst>
                                        <p:tav tm="0">
                                          <p:val>
                                            <p:strVal val="ppt_y"/>
                                          </p:val>
                                        </p:tav>
                                        <p:tav tm="100000">
                                          <p:val>
                                            <p:strVal val="ppt_y+.1"/>
                                          </p:val>
                                        </p:tav>
                                      </p:tavLst>
                                    </p:anim>
                                    <p:set>
                                      <p:cBhvr>
                                        <p:cTn id="15"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16" restart="whenNotActive" fill="hold" evtFilter="cancelBubble" nodeType="interactiveSeq">
                <p:stCondLst>
                  <p:cond evt="onClick" delay="0">
                    <p:tgtEl>
                      <p:spTgt spid="41"/>
                    </p:tgtEl>
                  </p:cond>
                </p:stCondLst>
                <p:endSync evt="end" delay="0">
                  <p:rtn val="all"/>
                </p:endSync>
                <p:childTnLst>
                  <p:par>
                    <p:cTn id="17" fill="hold">
                      <p:stCondLst>
                        <p:cond delay="0"/>
                      </p:stCondLst>
                      <p:childTnLst>
                        <p:par>
                          <p:cTn id="18" fill="hold">
                            <p:stCondLst>
                              <p:cond delay="0"/>
                            </p:stCondLst>
                            <p:childTnLst>
                              <p:par>
                                <p:cTn id="19" presetID="42" presetClass="exit" presetSubtype="0" fill="hold" nodeType="clickEffect">
                                  <p:stCondLst>
                                    <p:cond delay="0"/>
                                  </p:stCondLst>
                                  <p:childTnLst>
                                    <p:animEffect transition="out" filter="fade">
                                      <p:cBhvr>
                                        <p:cTn id="20" dur="1000"/>
                                        <p:tgtEl>
                                          <p:spTgt spid="41"/>
                                        </p:tgtEl>
                                      </p:cBhvr>
                                    </p:animEffect>
                                    <p:anim calcmode="lin" valueType="num">
                                      <p:cBhvr>
                                        <p:cTn id="21" dur="1000"/>
                                        <p:tgtEl>
                                          <p:spTgt spid="41"/>
                                        </p:tgtEl>
                                        <p:attrNameLst>
                                          <p:attrName>ppt_x</p:attrName>
                                        </p:attrNameLst>
                                      </p:cBhvr>
                                      <p:tavLst>
                                        <p:tav tm="0">
                                          <p:val>
                                            <p:strVal val="ppt_x"/>
                                          </p:val>
                                        </p:tav>
                                        <p:tav tm="100000">
                                          <p:val>
                                            <p:strVal val="ppt_x"/>
                                          </p:val>
                                        </p:tav>
                                      </p:tavLst>
                                    </p:anim>
                                    <p:anim calcmode="lin" valueType="num">
                                      <p:cBhvr>
                                        <p:cTn id="22" dur="1000"/>
                                        <p:tgtEl>
                                          <p:spTgt spid="41"/>
                                        </p:tgtEl>
                                        <p:attrNameLst>
                                          <p:attrName>ppt_y</p:attrName>
                                        </p:attrNameLst>
                                      </p:cBhvr>
                                      <p:tavLst>
                                        <p:tav tm="0">
                                          <p:val>
                                            <p:strVal val="ppt_y"/>
                                          </p:val>
                                        </p:tav>
                                        <p:tav tm="100000">
                                          <p:val>
                                            <p:strVal val="ppt_y+.1"/>
                                          </p:val>
                                        </p:tav>
                                      </p:tavLst>
                                    </p:anim>
                                    <p:set>
                                      <p:cBhvr>
                                        <p:cTn id="23" dur="1" fill="hold">
                                          <p:stCondLst>
                                            <p:cond delay="9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4" restart="whenNotActive" fill="hold" evtFilter="cancelBubble" nodeType="interactiveSeq">
                <p:stCondLst>
                  <p:cond evt="onClick" delay="0">
                    <p:tgtEl>
                      <p:spTgt spid="44"/>
                    </p:tgtEl>
                  </p:cond>
                </p:stCondLst>
                <p:endSync evt="end" delay="0">
                  <p:rtn val="all"/>
                </p:endSync>
                <p:childTnLst>
                  <p:par>
                    <p:cTn id="25" fill="hold">
                      <p:stCondLst>
                        <p:cond delay="0"/>
                      </p:stCondLst>
                      <p:childTnLst>
                        <p:par>
                          <p:cTn id="26" fill="hold">
                            <p:stCondLst>
                              <p:cond delay="0"/>
                            </p:stCondLst>
                            <p:childTnLst>
                              <p:par>
                                <p:cTn id="27" presetID="42" presetClass="exit" presetSubtype="0" fill="hold" nodeType="clickEffect">
                                  <p:stCondLst>
                                    <p:cond delay="0"/>
                                  </p:stCondLst>
                                  <p:childTnLst>
                                    <p:animEffect transition="out" filter="fade">
                                      <p:cBhvr>
                                        <p:cTn id="28" dur="1000"/>
                                        <p:tgtEl>
                                          <p:spTgt spid="44"/>
                                        </p:tgtEl>
                                      </p:cBhvr>
                                    </p:animEffect>
                                    <p:anim calcmode="lin" valueType="num">
                                      <p:cBhvr>
                                        <p:cTn id="29" dur="1000"/>
                                        <p:tgtEl>
                                          <p:spTgt spid="44"/>
                                        </p:tgtEl>
                                        <p:attrNameLst>
                                          <p:attrName>ppt_x</p:attrName>
                                        </p:attrNameLst>
                                      </p:cBhvr>
                                      <p:tavLst>
                                        <p:tav tm="0">
                                          <p:val>
                                            <p:strVal val="ppt_x"/>
                                          </p:val>
                                        </p:tav>
                                        <p:tav tm="100000">
                                          <p:val>
                                            <p:strVal val="ppt_x"/>
                                          </p:val>
                                        </p:tav>
                                      </p:tavLst>
                                    </p:anim>
                                    <p:anim calcmode="lin" valueType="num">
                                      <p:cBhvr>
                                        <p:cTn id="30" dur="1000"/>
                                        <p:tgtEl>
                                          <p:spTgt spid="44"/>
                                        </p:tgtEl>
                                        <p:attrNameLst>
                                          <p:attrName>ppt_y</p:attrName>
                                        </p:attrNameLst>
                                      </p:cBhvr>
                                      <p:tavLst>
                                        <p:tav tm="0">
                                          <p:val>
                                            <p:strVal val="ppt_y"/>
                                          </p:val>
                                        </p:tav>
                                        <p:tav tm="100000">
                                          <p:val>
                                            <p:strVal val="ppt_y+.1"/>
                                          </p:val>
                                        </p:tav>
                                      </p:tavLst>
                                    </p:anim>
                                    <p:set>
                                      <p:cBhvr>
                                        <p:cTn id="31" dur="1" fill="hold">
                                          <p:stCondLst>
                                            <p:cond delay="9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32" restart="whenNotActive" fill="hold" evtFilter="cancelBubble" nodeType="interactiveSeq">
                <p:stCondLst>
                  <p:cond evt="onClick" delay="0">
                    <p:tgtEl>
                      <p:spTgt spid="45"/>
                    </p:tgtEl>
                  </p:cond>
                </p:stCondLst>
                <p:endSync evt="end" delay="0">
                  <p:rtn val="all"/>
                </p:endSync>
                <p:childTnLst>
                  <p:par>
                    <p:cTn id="33" fill="hold">
                      <p:stCondLst>
                        <p:cond delay="0"/>
                      </p:stCondLst>
                      <p:childTnLst>
                        <p:par>
                          <p:cTn id="34" fill="hold">
                            <p:stCondLst>
                              <p:cond delay="0"/>
                            </p:stCondLst>
                            <p:childTnLst>
                              <p:par>
                                <p:cTn id="35" presetID="42" presetClass="exit" presetSubtype="0" fill="hold" nodeType="clickEffect">
                                  <p:stCondLst>
                                    <p:cond delay="0"/>
                                  </p:stCondLst>
                                  <p:childTnLst>
                                    <p:animEffect transition="out" filter="fade">
                                      <p:cBhvr>
                                        <p:cTn id="36" dur="1000"/>
                                        <p:tgtEl>
                                          <p:spTgt spid="45"/>
                                        </p:tgtEl>
                                      </p:cBhvr>
                                    </p:animEffect>
                                    <p:anim calcmode="lin" valueType="num">
                                      <p:cBhvr>
                                        <p:cTn id="37" dur="1000"/>
                                        <p:tgtEl>
                                          <p:spTgt spid="45"/>
                                        </p:tgtEl>
                                        <p:attrNameLst>
                                          <p:attrName>ppt_x</p:attrName>
                                        </p:attrNameLst>
                                      </p:cBhvr>
                                      <p:tavLst>
                                        <p:tav tm="0">
                                          <p:val>
                                            <p:strVal val="ppt_x"/>
                                          </p:val>
                                        </p:tav>
                                        <p:tav tm="100000">
                                          <p:val>
                                            <p:strVal val="ppt_x"/>
                                          </p:val>
                                        </p:tav>
                                      </p:tavLst>
                                    </p:anim>
                                    <p:anim calcmode="lin" valueType="num">
                                      <p:cBhvr>
                                        <p:cTn id="38" dur="1000"/>
                                        <p:tgtEl>
                                          <p:spTgt spid="45"/>
                                        </p:tgtEl>
                                        <p:attrNameLst>
                                          <p:attrName>ppt_y</p:attrName>
                                        </p:attrNameLst>
                                      </p:cBhvr>
                                      <p:tavLst>
                                        <p:tav tm="0">
                                          <p:val>
                                            <p:strVal val="ppt_y"/>
                                          </p:val>
                                        </p:tav>
                                        <p:tav tm="100000">
                                          <p:val>
                                            <p:strVal val="ppt_y+.1"/>
                                          </p:val>
                                        </p:tav>
                                      </p:tavLst>
                                    </p:anim>
                                    <p:set>
                                      <p:cBhvr>
                                        <p:cTn id="39" dur="1" fill="hold">
                                          <p:stCondLst>
                                            <p:cond delay="9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0" restart="whenNotActive" fill="hold" evtFilter="cancelBubble" nodeType="interactiveSeq">
                <p:stCondLst>
                  <p:cond evt="onClick" delay="0">
                    <p:tgtEl>
                      <p:spTgt spid="46"/>
                    </p:tgtEl>
                  </p:cond>
                </p:stCondLst>
                <p:endSync evt="end" delay="0">
                  <p:rtn val="all"/>
                </p:endSync>
                <p:childTnLst>
                  <p:par>
                    <p:cTn id="41" fill="hold">
                      <p:stCondLst>
                        <p:cond delay="0"/>
                      </p:stCondLst>
                      <p:childTnLst>
                        <p:par>
                          <p:cTn id="42" fill="hold">
                            <p:stCondLst>
                              <p:cond delay="0"/>
                            </p:stCondLst>
                            <p:childTnLst>
                              <p:par>
                                <p:cTn id="43" presetID="42" presetClass="exit" presetSubtype="0" fill="hold" nodeType="clickEffect">
                                  <p:stCondLst>
                                    <p:cond delay="0"/>
                                  </p:stCondLst>
                                  <p:childTnLst>
                                    <p:animEffect transition="out" filter="fade">
                                      <p:cBhvr>
                                        <p:cTn id="44" dur="1000"/>
                                        <p:tgtEl>
                                          <p:spTgt spid="46"/>
                                        </p:tgtEl>
                                      </p:cBhvr>
                                    </p:animEffect>
                                    <p:anim calcmode="lin" valueType="num">
                                      <p:cBhvr>
                                        <p:cTn id="45" dur="1000"/>
                                        <p:tgtEl>
                                          <p:spTgt spid="46"/>
                                        </p:tgtEl>
                                        <p:attrNameLst>
                                          <p:attrName>ppt_x</p:attrName>
                                        </p:attrNameLst>
                                      </p:cBhvr>
                                      <p:tavLst>
                                        <p:tav tm="0">
                                          <p:val>
                                            <p:strVal val="ppt_x"/>
                                          </p:val>
                                        </p:tav>
                                        <p:tav tm="100000">
                                          <p:val>
                                            <p:strVal val="ppt_x"/>
                                          </p:val>
                                        </p:tav>
                                      </p:tavLst>
                                    </p:anim>
                                    <p:anim calcmode="lin" valueType="num">
                                      <p:cBhvr>
                                        <p:cTn id="46" dur="1000"/>
                                        <p:tgtEl>
                                          <p:spTgt spid="46"/>
                                        </p:tgtEl>
                                        <p:attrNameLst>
                                          <p:attrName>ppt_y</p:attrName>
                                        </p:attrNameLst>
                                      </p:cBhvr>
                                      <p:tavLst>
                                        <p:tav tm="0">
                                          <p:val>
                                            <p:strVal val="ppt_y"/>
                                          </p:val>
                                        </p:tav>
                                        <p:tav tm="100000">
                                          <p:val>
                                            <p:strVal val="ppt_y+.1"/>
                                          </p:val>
                                        </p:tav>
                                      </p:tavLst>
                                    </p:anim>
                                    <p:set>
                                      <p:cBhvr>
                                        <p:cTn id="47" dur="1" fill="hold">
                                          <p:stCondLst>
                                            <p:cond delay="9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48" restart="whenNotActive" fill="hold" evtFilter="cancelBubble" nodeType="interactiveSeq">
                <p:stCondLst>
                  <p:cond evt="onClick" delay="0">
                    <p:tgtEl>
                      <p:spTgt spid="47"/>
                    </p:tgtEl>
                  </p:cond>
                </p:stCondLst>
                <p:endSync evt="end" delay="0">
                  <p:rtn val="all"/>
                </p:endSync>
                <p:childTnLst>
                  <p:par>
                    <p:cTn id="49" fill="hold">
                      <p:stCondLst>
                        <p:cond delay="0"/>
                      </p:stCondLst>
                      <p:childTnLst>
                        <p:par>
                          <p:cTn id="50" fill="hold">
                            <p:stCondLst>
                              <p:cond delay="0"/>
                            </p:stCondLst>
                            <p:childTnLst>
                              <p:par>
                                <p:cTn id="51" presetID="42" presetClass="exit" presetSubtype="0" fill="hold" nodeType="clickEffect">
                                  <p:stCondLst>
                                    <p:cond delay="0"/>
                                  </p:stCondLst>
                                  <p:childTnLst>
                                    <p:animEffect transition="out" filter="fade">
                                      <p:cBhvr>
                                        <p:cTn id="52" dur="1000"/>
                                        <p:tgtEl>
                                          <p:spTgt spid="47"/>
                                        </p:tgtEl>
                                      </p:cBhvr>
                                    </p:animEffect>
                                    <p:anim calcmode="lin" valueType="num">
                                      <p:cBhvr>
                                        <p:cTn id="53" dur="1000"/>
                                        <p:tgtEl>
                                          <p:spTgt spid="47"/>
                                        </p:tgtEl>
                                        <p:attrNameLst>
                                          <p:attrName>ppt_x</p:attrName>
                                        </p:attrNameLst>
                                      </p:cBhvr>
                                      <p:tavLst>
                                        <p:tav tm="0">
                                          <p:val>
                                            <p:strVal val="ppt_x"/>
                                          </p:val>
                                        </p:tav>
                                        <p:tav tm="100000">
                                          <p:val>
                                            <p:strVal val="ppt_x"/>
                                          </p:val>
                                        </p:tav>
                                      </p:tavLst>
                                    </p:anim>
                                    <p:anim calcmode="lin" valueType="num">
                                      <p:cBhvr>
                                        <p:cTn id="54" dur="1000"/>
                                        <p:tgtEl>
                                          <p:spTgt spid="47"/>
                                        </p:tgtEl>
                                        <p:attrNameLst>
                                          <p:attrName>ppt_y</p:attrName>
                                        </p:attrNameLst>
                                      </p:cBhvr>
                                      <p:tavLst>
                                        <p:tav tm="0">
                                          <p:val>
                                            <p:strVal val="ppt_y"/>
                                          </p:val>
                                        </p:tav>
                                        <p:tav tm="100000">
                                          <p:val>
                                            <p:strVal val="ppt_y+.1"/>
                                          </p:val>
                                        </p:tav>
                                      </p:tavLst>
                                    </p:anim>
                                    <p:set>
                                      <p:cBhvr>
                                        <p:cTn id="55" dur="1" fill="hold">
                                          <p:stCondLst>
                                            <p:cond delay="9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56" restart="whenNotActive" fill="hold" evtFilter="cancelBubble" nodeType="interactiveSeq">
                <p:stCondLst>
                  <p:cond evt="onClick" delay="0">
                    <p:tgtEl>
                      <p:spTgt spid="7"/>
                    </p:tgtEl>
                  </p:cond>
                </p:stCondLst>
                <p:endSync evt="end" delay="0">
                  <p:rtn val="all"/>
                </p:endSync>
                <p:childTnLst>
                  <p:par>
                    <p:cTn id="57" fill="hold">
                      <p:stCondLst>
                        <p:cond delay="0"/>
                      </p:stCondLst>
                      <p:childTnLst>
                        <p:par>
                          <p:cTn id="58" fill="hold">
                            <p:stCondLst>
                              <p:cond delay="0"/>
                            </p:stCondLst>
                            <p:childTnLst>
                              <p:par>
                                <p:cTn id="59" presetID="8" presetClass="emph" presetSubtype="0" repeatCount="indefinite" fill="hold" nodeType="clickEffect">
                                  <p:stCondLst>
                                    <p:cond delay="0"/>
                                  </p:stCondLst>
                                  <p:childTnLst>
                                    <p:animRot by="21600000">
                                      <p:cBhvr>
                                        <p:cTn id="60" dur="1000" fill="hold"/>
                                        <p:tgtEl>
                                          <p:spTgt spid="10"/>
                                        </p:tgtEl>
                                        <p:attrNameLst>
                                          <p:attrName>r</p:attrName>
                                        </p:attrNameLst>
                                      </p:cBhvr>
                                    </p:animRo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7"/>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t="21875" b="21875"/>
          <a:stretch>
            <a:fillRect/>
          </a:stretch>
        </p:blipFill>
        <p:spPr>
          <a:xfrm>
            <a:off x="0" y="-15884"/>
            <a:ext cx="12192000" cy="6858000"/>
          </a:xfrm>
          <a:prstGeom prst="rect">
            <a:avLst/>
          </a:prstGeom>
        </p:spPr>
      </p:pic>
      <p:sp>
        <p:nvSpPr>
          <p:cNvPr id="3" name="AutoShape 3"/>
          <p:cNvSpPr/>
          <p:nvPr/>
        </p:nvSpPr>
        <p:spPr>
          <a:xfrm rot="-97629">
            <a:off x="1579093" y="-180440"/>
            <a:ext cx="9464096" cy="4273503"/>
          </a:xfrm>
          <a:prstGeom prst="rect">
            <a:avLst/>
          </a:prstGeom>
          <a:solidFill>
            <a:srgbClr val="FAE2A1"/>
          </a:solidFill>
        </p:spPr>
      </p:sp>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58775" y="685773"/>
            <a:ext cx="1335193" cy="542291"/>
          </a:xfrm>
          <a:prstGeom prst="rect">
            <a:avLst/>
          </a:prstGeom>
        </p:spPr>
      </p:pic>
      <p:pic>
        <p:nvPicPr>
          <p:cNvPr id="38" name="Picture 3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36846">
            <a:off x="1639273" y="-176408"/>
            <a:ext cx="741948" cy="887112"/>
          </a:xfrm>
          <a:prstGeom prst="rect">
            <a:avLst/>
          </a:prstGeom>
        </p:spPr>
      </p:pic>
      <p:pic>
        <p:nvPicPr>
          <p:cNvPr id="40" name="Picture 40">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808107" y="3402775"/>
            <a:ext cx="949388" cy="904508"/>
          </a:xfrm>
          <a:prstGeom prst="rect">
            <a:avLst/>
          </a:prstGeom>
        </p:spPr>
      </p:pic>
      <p:sp>
        <p:nvSpPr>
          <p:cNvPr id="5" name="TextBox 18"/>
          <p:cNvSpPr txBox="1"/>
          <p:nvPr/>
        </p:nvSpPr>
        <p:spPr>
          <a:xfrm>
            <a:off x="0" y="3827268"/>
            <a:ext cx="12385275" cy="1723549"/>
          </a:xfrm>
          <a:prstGeom prst="rect">
            <a:avLst/>
          </a:prstGeom>
        </p:spPr>
        <p:txBody>
          <a:bodyPr wrap="square" lIns="0" tIns="0" rIns="0" bIns="0" rtlCol="0" anchor="t">
            <a:spAutoFit/>
          </a:bodyPr>
          <a:lstStyle/>
          <a:p>
            <a:pPr algn="ctr"/>
            <a:r>
              <a:rPr lang="en-US" sz="4800" dirty="0">
                <a:solidFill>
                  <a:schemeClr val="bg2">
                    <a:lumMod val="25000"/>
                  </a:schemeClr>
                </a:solidFill>
                <a:latin typeface="Comic Sans MS" panose="030F0702030302020204" charset="0"/>
                <a:cs typeface="Comic Sans MS" panose="030F0702030302020204" charset="0"/>
                <a:sym typeface="+mn-ea"/>
              </a:rPr>
              <a:t>False</a:t>
            </a:r>
            <a:r>
              <a:rPr lang="en-US" sz="7200" b="1" dirty="0">
                <a:solidFill>
                  <a:srgbClr val="FFC000"/>
                </a:solidFill>
                <a:latin typeface="Comic Sans MS" panose="030F0702030302020204" charset="0"/>
                <a:cs typeface="Comic Sans MS" panose="030F0702030302020204" charset="0"/>
                <a:sym typeface="+mn-ea"/>
              </a:rPr>
              <a:t> </a:t>
            </a:r>
            <a:br>
              <a:rPr lang="en-US" sz="7200" b="1" dirty="0">
                <a:solidFill>
                  <a:srgbClr val="FFC000"/>
                </a:solidFill>
                <a:latin typeface="Comic Sans MS" panose="030F0702030302020204" charset="0"/>
                <a:cs typeface="Comic Sans MS" panose="030F0702030302020204" charset="0"/>
                <a:sym typeface="+mn-ea"/>
              </a:rPr>
            </a:br>
            <a:r>
              <a:rPr lang="en-US" sz="4000" b="1" dirty="0">
                <a:solidFill>
                  <a:schemeClr val="bg2">
                    <a:lumMod val="25000"/>
                  </a:schemeClr>
                </a:solidFill>
                <a:latin typeface="Comic Sans MS" panose="030F0702030302020204" charset="0"/>
                <a:cs typeface="Comic Sans MS" panose="030F0702030302020204" charset="0"/>
                <a:sym typeface="+mn-ea"/>
              </a:rPr>
              <a:t>( nearly 70 per cent )</a:t>
            </a:r>
            <a:endParaRPr lang="en-US" altLang="en-US" sz="4000" b="1" dirty="0">
              <a:solidFill>
                <a:schemeClr val="bg2">
                  <a:lumMod val="25000"/>
                </a:schemeClr>
              </a:solidFill>
              <a:latin typeface="Comic Sans MS" panose="030F0702030302020204" charset="0"/>
              <a:cs typeface="Comic Sans MS" panose="030F0702030302020204" charset="0"/>
              <a:sym typeface="+mn-ea"/>
            </a:endParaRPr>
          </a:p>
        </p:txBody>
      </p:sp>
      <p:sp>
        <p:nvSpPr>
          <p:cNvPr id="6" name="TextBox 5">
            <a:extLst>
              <a:ext uri="{FF2B5EF4-FFF2-40B4-BE49-F238E27FC236}">
                <a16:creationId xmlns:a16="http://schemas.microsoft.com/office/drawing/2014/main" id="{53544312-C4A3-C7E5-EF1C-2F6EA0142CC4}"/>
              </a:ext>
            </a:extLst>
          </p:cNvPr>
          <p:cNvSpPr txBox="1"/>
          <p:nvPr/>
        </p:nvSpPr>
        <p:spPr>
          <a:xfrm>
            <a:off x="3251260" y="2017987"/>
            <a:ext cx="3517403" cy="913199"/>
          </a:xfrm>
          <a:prstGeom prst="rect">
            <a:avLst/>
          </a:prstGeom>
          <a:noFill/>
        </p:spPr>
        <p:txBody>
          <a:bodyPr wrap="square" rtlCol="0">
            <a:spAutoFit/>
          </a:bodyPr>
          <a:lstStyle/>
          <a:p>
            <a:br>
              <a:rPr lang="en-US" sz="2667" dirty="0">
                <a:solidFill>
                  <a:schemeClr val="accent6">
                    <a:lumMod val="50000"/>
                  </a:schemeClr>
                </a:solidFill>
                <a:latin typeface="Dubai" panose="020B0503030403030204" pitchFamily="34" charset="-78"/>
                <a:cs typeface="Dubai" panose="020B0503030403030204" pitchFamily="34" charset="-78"/>
              </a:rPr>
            </a:br>
            <a:endParaRPr lang="en-US" sz="2667" dirty="0">
              <a:solidFill>
                <a:schemeClr val="accent6">
                  <a:lumMod val="50000"/>
                </a:schemeClr>
              </a:solidFill>
              <a:latin typeface="Dubai" panose="020B0503030403030204" pitchFamily="34" charset="-78"/>
              <a:cs typeface="Dubai" panose="020B0503030403030204" pitchFamily="34" charset="-78"/>
            </a:endParaRPr>
          </a:p>
        </p:txBody>
      </p:sp>
      <p:grpSp>
        <p:nvGrpSpPr>
          <p:cNvPr id="7" name="Group 6">
            <a:extLst>
              <a:ext uri="{FF2B5EF4-FFF2-40B4-BE49-F238E27FC236}">
                <a16:creationId xmlns:a16="http://schemas.microsoft.com/office/drawing/2014/main" id="{298F2A21-BB34-ED32-6D79-12AB295BDF08}"/>
              </a:ext>
            </a:extLst>
          </p:cNvPr>
          <p:cNvGrpSpPr/>
          <p:nvPr/>
        </p:nvGrpSpPr>
        <p:grpSpPr>
          <a:xfrm rot="198629">
            <a:off x="2969700" y="59954"/>
            <a:ext cx="6626860" cy="3637763"/>
            <a:chOff x="16822" y="-2494"/>
            <a:chExt cx="10535" cy="11834"/>
          </a:xfrm>
        </p:grpSpPr>
        <p:pic>
          <p:nvPicPr>
            <p:cNvPr id="8" name="Picture 3">
              <a:extLst>
                <a:ext uri="{FF2B5EF4-FFF2-40B4-BE49-F238E27FC236}">
                  <a16:creationId xmlns:a16="http://schemas.microsoft.com/office/drawing/2014/main" id="{0E6CFFC9-A9A6-C1D0-1B5B-FF0D2826B00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1387318">
              <a:off x="16822" y="-2494"/>
              <a:ext cx="10535" cy="11834"/>
            </a:xfrm>
            <a:prstGeom prst="rect">
              <a:avLst/>
            </a:prstGeom>
          </p:spPr>
        </p:pic>
        <p:sp>
          <p:nvSpPr>
            <p:cNvPr id="9" name="TextBox 18">
              <a:extLst>
                <a:ext uri="{FF2B5EF4-FFF2-40B4-BE49-F238E27FC236}">
                  <a16:creationId xmlns:a16="http://schemas.microsoft.com/office/drawing/2014/main" id="{220CD105-23FA-6DDD-565C-76BAC90F46AA}"/>
                </a:ext>
              </a:extLst>
            </p:cNvPr>
            <p:cNvSpPr txBox="1"/>
            <p:nvPr/>
          </p:nvSpPr>
          <p:spPr>
            <a:xfrm rot="21358580">
              <a:off x="17684" y="2161"/>
              <a:ext cx="9090" cy="5958"/>
            </a:xfrm>
            <a:prstGeom prst="rect">
              <a:avLst/>
            </a:prstGeom>
          </p:spPr>
          <p:txBody>
            <a:bodyPr wrap="square" lIns="0" tIns="0" rIns="0" bIns="0" rtlCol="0" anchor="t">
              <a:spAutoFit/>
            </a:bodyPr>
            <a:lstStyle/>
            <a:p>
              <a:pPr algn="ctr">
                <a:lnSpc>
                  <a:spcPct val="150000"/>
                </a:lnSpc>
              </a:pPr>
              <a:r>
                <a:rPr lang="en-US" sz="4267" dirty="0">
                  <a:latin typeface="Dubai" panose="020B0503030403030204" pitchFamily="34" charset="-78"/>
                  <a:cs typeface="Dubai" panose="020B0503030403030204" pitchFamily="34" charset="-78"/>
                </a:rPr>
                <a:t> .</a:t>
              </a:r>
              <a:br>
                <a:rPr lang="en-US" sz="4267" dirty="0">
                  <a:solidFill>
                    <a:schemeClr val="accent6">
                      <a:lumMod val="50000"/>
                    </a:schemeClr>
                  </a:solidFill>
                  <a:latin typeface="Dubai" panose="020B0503030403030204" pitchFamily="34" charset="-78"/>
                  <a:cs typeface="Dubai" panose="020B0503030403030204" pitchFamily="34" charset="-78"/>
                </a:rPr>
              </a:br>
              <a:endParaRPr lang="en-US" sz="4000" b="1" dirty="0">
                <a:solidFill>
                  <a:schemeClr val="accent4">
                    <a:lumMod val="75000"/>
                  </a:schemeClr>
                </a:solidFill>
                <a:latin typeface="Dubai" panose="020B0503030403030204" charset="0"/>
                <a:cs typeface="Dubai" panose="020B0503030403030204" charset="0"/>
                <a:sym typeface="+mn-ea"/>
              </a:endParaRPr>
            </a:p>
          </p:txBody>
        </p:sp>
      </p:grpSp>
      <p:pic>
        <p:nvPicPr>
          <p:cNvPr id="212" name="Picture 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961288" y="-10788"/>
            <a:ext cx="1350011" cy="1350011"/>
          </a:xfrm>
          <a:prstGeom prst="rect">
            <a:avLst/>
          </a:prstGeom>
        </p:spPr>
      </p:pic>
      <p:pic>
        <p:nvPicPr>
          <p:cNvPr id="39" name="Picture 3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10389">
            <a:off x="2329992" y="2390577"/>
            <a:ext cx="1188869" cy="1993531"/>
          </a:xfrm>
          <a:prstGeom prst="rect">
            <a:avLst/>
          </a:prstGeom>
        </p:spPr>
      </p:pic>
      <p:pic>
        <p:nvPicPr>
          <p:cNvPr id="11" name="✨샛별 - 🍋Lemon Cake🍰✨ (Royalty Free Music)">
            <a:hlinkClick r:id="" action="ppaction://media"/>
            <a:extLst>
              <a:ext uri="{FF2B5EF4-FFF2-40B4-BE49-F238E27FC236}">
                <a16:creationId xmlns:a16="http://schemas.microsoft.com/office/drawing/2014/main" id="{BAE1A31A-5641-F8F3-B5EE-9AD11066216D}"/>
              </a:ext>
            </a:extLst>
          </p:cNvPr>
          <p:cNvPicPr>
            <a:picLocks noChangeAspect="1"/>
          </p:cNvPicPr>
          <p:nvPr>
            <a:audioFile r:link="rId1"/>
            <p:extLst>
              <p:ext uri="{DAA4B4D4-6D71-4841-9C94-3DE7FCFB9230}">
                <p14:media xmlns:p14="http://schemas.microsoft.com/office/powerpoint/2010/main" r:embed="rId2">
                  <p14:trim st="8795"/>
                </p14:media>
              </p:ext>
            </p:extLst>
          </p:nvPr>
        </p:nvPicPr>
        <p:blipFill>
          <a:blip r:embed="rId18"/>
          <a:stretch>
            <a:fillRect/>
          </a:stretch>
        </p:blipFill>
        <p:spPr>
          <a:xfrm>
            <a:off x="10311300" y="1508936"/>
            <a:ext cx="649817" cy="649817"/>
          </a:xfrm>
          <a:prstGeom prst="rect">
            <a:avLst/>
          </a:prstGeom>
        </p:spPr>
      </p:pic>
      <p:sp>
        <p:nvSpPr>
          <p:cNvPr id="10" name="Rectangle 9">
            <a:extLst>
              <a:ext uri="{FF2B5EF4-FFF2-40B4-BE49-F238E27FC236}">
                <a16:creationId xmlns:a16="http://schemas.microsoft.com/office/drawing/2014/main" id="{B88A5DF4-F9EC-485C-BE80-37CCA1289C69}"/>
              </a:ext>
            </a:extLst>
          </p:cNvPr>
          <p:cNvSpPr/>
          <p:nvPr/>
        </p:nvSpPr>
        <p:spPr>
          <a:xfrm>
            <a:off x="3515806" y="1000976"/>
            <a:ext cx="5740262" cy="1323439"/>
          </a:xfrm>
          <a:prstGeom prst="rect">
            <a:avLst/>
          </a:prstGeom>
        </p:spPr>
        <p:txBody>
          <a:bodyPr wrap="square">
            <a:spAutoFit/>
          </a:bodyPr>
          <a:lstStyle/>
          <a:p>
            <a:r>
              <a:rPr lang="en-US" sz="4000" dirty="0">
                <a:latin typeface="Lexend" panose="020B0604020202020204" charset="0"/>
                <a:ea typeface="Calibri" panose="020F0502020204030204" pitchFamily="34" charset="0"/>
                <a:cs typeface="Quicksand" panose="020B0604020202020204" charset="0"/>
              </a:rPr>
              <a:t>About 70 million people will live in cities by 2050.</a:t>
            </a:r>
            <a:endParaRPr lang="en-US" sz="4000" dirty="0"/>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5"/>
                                        </p:tgtEl>
                                        <p:attrNameLst>
                                          <p:attrName>ppt_w</p:attrName>
                                        </p:attrNameLst>
                                      </p:cBhvr>
                                      <p:tavLst>
                                        <p:tav tm="0">
                                          <p:val>
                                            <p:strVal val="#ppt_w*.05"/>
                                          </p:val>
                                        </p:tav>
                                        <p:tav tm="100000">
                                          <p:val>
                                            <p:strVal val="#ppt_w"/>
                                          </p:val>
                                        </p:tav>
                                      </p:tavLst>
                                    </p:anim>
                                    <p:anim calcmode="lin" valueType="num">
                                      <p:cBhvr>
                                        <p:cTn id="10" dur="500" fill="hold"/>
                                        <p:tgtEl>
                                          <p:spTgt spid="5"/>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5"/>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5"/>
                                        </p:tgtEl>
                                      </p:cBhvr>
                                    </p:animEffect>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29890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p:cTn id="18" repeatCount="indefinite" fill="hold" display="0">
                  <p:stCondLst>
                    <p:cond delay="indefinite"/>
                  </p:stCondLst>
                  <p:endCondLst>
                    <p:cond evt="onStopAudio" delay="0">
                      <p:tgtEl>
                        <p:sldTgt/>
                      </p:tgtEl>
                    </p:cond>
                  </p:endCondLst>
                </p:cTn>
                <p:tgtEl>
                  <p:spTgt spid="11"/>
                </p:tgtEl>
              </p:cMediaNode>
            </p:audio>
          </p:childTnLst>
        </p:cTn>
      </p:par>
    </p:tnLst>
    <p:bldLst>
      <p:bldP spid="5" grpId="0"/>
      <p:bldP spid="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hlinkClick r:id="rId4" action="ppaction://hlinksldjump"/>
          </p:cNvPr>
          <p:cNvSpPr/>
          <p:nvPr/>
        </p:nvSpPr>
        <p:spPr>
          <a:xfrm>
            <a:off x="9956722" y="4292482"/>
            <a:ext cx="1779183" cy="177918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5"/>
          <a:srcRect t="21875" b="21875"/>
          <a:stretch>
            <a:fillRect/>
          </a:stretch>
        </p:blipFill>
        <p:spPr>
          <a:xfrm>
            <a:off x="0" y="-15884"/>
            <a:ext cx="12192000" cy="6858000"/>
          </a:xfrm>
          <a:prstGeom prst="rect">
            <a:avLst/>
          </a:prstGeom>
        </p:spPr>
      </p:pic>
      <p:sp>
        <p:nvSpPr>
          <p:cNvPr id="3" name="AutoShape 3"/>
          <p:cNvSpPr/>
          <p:nvPr/>
        </p:nvSpPr>
        <p:spPr>
          <a:xfrm rot="-97629">
            <a:off x="840478" y="-262197"/>
            <a:ext cx="10207572" cy="4657032"/>
          </a:xfrm>
          <a:prstGeom prst="rect">
            <a:avLst/>
          </a:prstGeom>
          <a:solidFill>
            <a:srgbClr val="FAE2A1"/>
          </a:solidFill>
        </p:spPr>
      </p:sp>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8775" y="685773"/>
            <a:ext cx="1335193" cy="542291"/>
          </a:xfrm>
          <a:prstGeom prst="rect">
            <a:avLst/>
          </a:prstGeom>
        </p:spPr>
      </p:pic>
      <p:pic>
        <p:nvPicPr>
          <p:cNvPr id="38" name="Picture 3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36846">
            <a:off x="1639273" y="-176408"/>
            <a:ext cx="741948" cy="887112"/>
          </a:xfrm>
          <a:prstGeom prst="rect">
            <a:avLst/>
          </a:prstGeom>
        </p:spPr>
      </p:pic>
      <p:sp>
        <p:nvSpPr>
          <p:cNvPr id="5" name="TextBox 18"/>
          <p:cNvSpPr txBox="1"/>
          <p:nvPr/>
        </p:nvSpPr>
        <p:spPr>
          <a:xfrm>
            <a:off x="154037" y="4647732"/>
            <a:ext cx="11953619" cy="1744580"/>
          </a:xfrm>
          <a:prstGeom prst="rect">
            <a:avLst/>
          </a:prstGeom>
        </p:spPr>
        <p:txBody>
          <a:bodyPr wrap="square" lIns="0" tIns="0" rIns="0" bIns="0" rtlCol="0" anchor="t">
            <a:spAutoFit/>
          </a:bodyPr>
          <a:lstStyle/>
          <a:p>
            <a:pPr algn="ctr">
              <a:lnSpc>
                <a:spcPct val="150000"/>
              </a:lnSpc>
            </a:pPr>
            <a:r>
              <a:rPr lang="en-US" sz="4000" dirty="0">
                <a:solidFill>
                  <a:schemeClr val="bg2">
                    <a:lumMod val="25000"/>
                  </a:schemeClr>
                </a:solidFill>
                <a:latin typeface="Comic Sans MS" panose="030F0702030302020204" charset="0"/>
                <a:cs typeface="Comic Sans MS" panose="030F0702030302020204" charset="0"/>
                <a:sym typeface="+mn-ea"/>
              </a:rPr>
              <a:t>True </a:t>
            </a:r>
          </a:p>
          <a:p>
            <a:pPr algn="ctr">
              <a:lnSpc>
                <a:spcPct val="150000"/>
              </a:lnSpc>
            </a:pPr>
            <a:r>
              <a:rPr lang="en-US" sz="4000" dirty="0">
                <a:solidFill>
                  <a:schemeClr val="bg2">
                    <a:lumMod val="25000"/>
                  </a:schemeClr>
                </a:solidFill>
                <a:latin typeface="Comic Sans MS" panose="030F0702030302020204" charset="0"/>
                <a:cs typeface="Comic Sans MS" panose="030F0702030302020204" charset="0"/>
                <a:sym typeface="+mn-ea"/>
              </a:rPr>
              <a:t>(L.1,2- para 2)</a:t>
            </a:r>
          </a:p>
        </p:txBody>
      </p:sp>
      <p:pic>
        <p:nvPicPr>
          <p:cNvPr id="7" name="Picture 40">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956165" y="3423883"/>
            <a:ext cx="949388" cy="904508"/>
          </a:xfrm>
          <a:prstGeom prst="rect">
            <a:avLst/>
          </a:prstGeom>
        </p:spPr>
      </p:pic>
      <p:pic>
        <p:nvPicPr>
          <p:cNvPr id="10" name="마법일지도 몰라 AUDIO">
            <a:hlinkClick r:id="" action="ppaction://media"/>
            <a:extLst>
              <a:ext uri="{FF2B5EF4-FFF2-40B4-BE49-F238E27FC236}">
                <a16:creationId xmlns:a16="http://schemas.microsoft.com/office/drawing/2014/main" id="{AD81FB79-C936-9373-D229-8DFBDFD9D77A}"/>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011014" y="2217933"/>
            <a:ext cx="506732" cy="621681"/>
          </a:xfrm>
          <a:prstGeom prst="rect">
            <a:avLst/>
          </a:prstGeom>
        </p:spPr>
      </p:pic>
      <p:pic>
        <p:nvPicPr>
          <p:cNvPr id="11" name="Picture 3">
            <a:extLst>
              <a:ext uri="{FF2B5EF4-FFF2-40B4-BE49-F238E27FC236}">
                <a16:creationId xmlns:a16="http://schemas.microsoft.com/office/drawing/2014/main" id="{2CB0B7CB-4C59-3B53-9556-B970B43D9AAF}"/>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1585947">
            <a:off x="2328245" y="-15359"/>
            <a:ext cx="7287276" cy="4110800"/>
          </a:xfrm>
          <a:prstGeom prst="rect">
            <a:avLst/>
          </a:prstGeom>
        </p:spPr>
      </p:pic>
      <p:sp>
        <p:nvSpPr>
          <p:cNvPr id="13" name="TextBox 18">
            <a:extLst>
              <a:ext uri="{FF2B5EF4-FFF2-40B4-BE49-F238E27FC236}">
                <a16:creationId xmlns:a16="http://schemas.microsoft.com/office/drawing/2014/main" id="{A1003A63-EF70-A8A8-9935-F32439DBBBC4}"/>
              </a:ext>
            </a:extLst>
          </p:cNvPr>
          <p:cNvSpPr txBox="1"/>
          <p:nvPr/>
        </p:nvSpPr>
        <p:spPr>
          <a:xfrm>
            <a:off x="3002954" y="116789"/>
            <a:ext cx="6089037" cy="931024"/>
          </a:xfrm>
          <a:prstGeom prst="rect">
            <a:avLst/>
          </a:prstGeom>
        </p:spPr>
        <p:txBody>
          <a:bodyPr wrap="square" lIns="0" tIns="0" rIns="0" bIns="0" rtlCol="0" anchor="t">
            <a:spAutoFit/>
          </a:bodyPr>
          <a:lstStyle/>
          <a:p>
            <a:pPr algn="ctr">
              <a:lnSpc>
                <a:spcPct val="150000"/>
              </a:lnSpc>
            </a:pPr>
            <a:r>
              <a:rPr lang="en-US" sz="4400" dirty="0">
                <a:latin typeface="Dubai" panose="020B0503030403030204" charset="0"/>
                <a:cs typeface="Dubai" panose="020B0503030403030204" charset="0"/>
                <a:sym typeface="+mn-ea"/>
              </a:rPr>
              <a:t> .</a:t>
            </a:r>
          </a:p>
        </p:txBody>
      </p:sp>
      <p:pic>
        <p:nvPicPr>
          <p:cNvPr id="41" name="Picture 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751955" y="66984"/>
            <a:ext cx="1303867" cy="1303867"/>
          </a:xfrm>
          <a:prstGeom prst="rect">
            <a:avLst/>
          </a:prstGeom>
        </p:spPr>
      </p:pic>
      <p:pic>
        <p:nvPicPr>
          <p:cNvPr id="39" name="Picture 39"/>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410389">
            <a:off x="2209611" y="2841860"/>
            <a:ext cx="1188869" cy="1993531"/>
          </a:xfrm>
          <a:prstGeom prst="rect">
            <a:avLst/>
          </a:prstGeom>
        </p:spPr>
      </p:pic>
      <p:sp>
        <p:nvSpPr>
          <p:cNvPr id="8" name="Rectangle 7">
            <a:extLst>
              <a:ext uri="{FF2B5EF4-FFF2-40B4-BE49-F238E27FC236}">
                <a16:creationId xmlns:a16="http://schemas.microsoft.com/office/drawing/2014/main" id="{03798A4D-8ECD-4966-9C56-61EC624F2ECF}"/>
              </a:ext>
            </a:extLst>
          </p:cNvPr>
          <p:cNvSpPr/>
          <p:nvPr/>
        </p:nvSpPr>
        <p:spPr>
          <a:xfrm>
            <a:off x="2896264" y="1167477"/>
            <a:ext cx="6096000" cy="1754326"/>
          </a:xfrm>
          <a:prstGeom prst="rect">
            <a:avLst/>
          </a:prstGeom>
        </p:spPr>
        <p:txBody>
          <a:bodyPr>
            <a:spAutoFit/>
          </a:bodyPr>
          <a:lstStyle/>
          <a:p>
            <a:r>
              <a:rPr lang="en-US" sz="3600" dirty="0">
                <a:latin typeface="Lexend" panose="020B0604020202020204" charset="0"/>
                <a:ea typeface="Calibri" panose="020F0502020204030204" pitchFamily="34" charset="0"/>
                <a:cs typeface="Quicksand" panose="020B0604020202020204" charset="0"/>
              </a:rPr>
              <a:t>Smart cities use modern technologies to save time and provide better services.</a:t>
            </a:r>
            <a:endParaRPr lang="en-US" sz="3600" dirty="0"/>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5"/>
                                        </p:tgtEl>
                                        <p:attrNameLst>
                                          <p:attrName>ppt_w</p:attrName>
                                        </p:attrNameLst>
                                      </p:cBhvr>
                                      <p:tavLst>
                                        <p:tav tm="0">
                                          <p:val>
                                            <p:strVal val="#ppt_w*.05"/>
                                          </p:val>
                                        </p:tav>
                                        <p:tav tm="100000">
                                          <p:val>
                                            <p:strVal val="#ppt_w"/>
                                          </p:val>
                                        </p:tav>
                                      </p:tavLst>
                                    </p:anim>
                                    <p:anim calcmode="lin" valueType="num">
                                      <p:cBhvr>
                                        <p:cTn id="10" dur="500" fill="hold"/>
                                        <p:tgtEl>
                                          <p:spTgt spid="5"/>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5"/>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5"/>
                                        </p:tgtEl>
                                      </p:cBhvr>
                                    </p:animEffect>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8" repeatCount="indefinite" fill="remove" display="0">
                  <p:stCondLst>
                    <p:cond delay="indefinite"/>
                  </p:stCondLst>
                  <p:endCondLst>
                    <p:cond evt="onStopAudio" delay="0">
                      <p:tgtEl>
                        <p:sldTgt/>
                      </p:tgtEl>
                    </p:cond>
                  </p:endCondLst>
                </p:cTn>
                <p:tgtEl>
                  <p:spTgt spid="10"/>
                </p:tgtEl>
              </p:cMediaNode>
            </p:audio>
          </p:childTnLst>
        </p:cTn>
      </p:par>
    </p:tnLst>
    <p:bldLst>
      <p:bldP spid="5" grpId="0"/>
      <p:bldP spid="5"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hlinkClick r:id="rId4" action="ppaction://hlinksldjump"/>
          </p:cNvPr>
          <p:cNvSpPr/>
          <p:nvPr/>
        </p:nvSpPr>
        <p:spPr>
          <a:xfrm>
            <a:off x="9956722" y="4292482"/>
            <a:ext cx="1779183" cy="177918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5"/>
          <a:srcRect t="21875" b="21875"/>
          <a:stretch>
            <a:fillRect/>
          </a:stretch>
        </p:blipFill>
        <p:spPr>
          <a:xfrm>
            <a:off x="-33655" y="-496651"/>
            <a:ext cx="12192000" cy="6858000"/>
          </a:xfrm>
          <a:prstGeom prst="rect">
            <a:avLst/>
          </a:prstGeom>
        </p:spPr>
      </p:pic>
      <p:sp>
        <p:nvSpPr>
          <p:cNvPr id="3" name="AutoShape 3"/>
          <p:cNvSpPr/>
          <p:nvPr/>
        </p:nvSpPr>
        <p:spPr>
          <a:xfrm rot="-97629">
            <a:off x="411481" y="-769198"/>
            <a:ext cx="11087100" cy="5886027"/>
          </a:xfrm>
          <a:prstGeom prst="rect">
            <a:avLst/>
          </a:prstGeom>
          <a:solidFill>
            <a:srgbClr val="FAE2A1"/>
          </a:solidFill>
        </p:spPr>
      </p:sp>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8775" y="685773"/>
            <a:ext cx="1335193" cy="542291"/>
          </a:xfrm>
          <a:prstGeom prst="rect">
            <a:avLst/>
          </a:prstGeom>
        </p:spPr>
      </p:pic>
      <p:grpSp>
        <p:nvGrpSpPr>
          <p:cNvPr id="60" name="Group 59"/>
          <p:cNvGrpSpPr/>
          <p:nvPr/>
        </p:nvGrpSpPr>
        <p:grpSpPr>
          <a:xfrm rot="203524">
            <a:off x="2654064" y="785654"/>
            <a:ext cx="6626860" cy="3661756"/>
            <a:chOff x="17804" y="3098"/>
            <a:chExt cx="10535" cy="11834"/>
          </a:xfrm>
        </p:grpSpPr>
        <p:pic>
          <p:nvPicPr>
            <p:cNvPr id="58"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12682">
              <a:off x="17804" y="3098"/>
              <a:ext cx="10535" cy="11834"/>
            </a:xfrm>
            <a:prstGeom prst="rect">
              <a:avLst/>
            </a:prstGeom>
          </p:spPr>
        </p:pic>
        <p:sp>
          <p:nvSpPr>
            <p:cNvPr id="59" name="TextBox 18"/>
            <p:cNvSpPr txBox="1"/>
            <p:nvPr/>
          </p:nvSpPr>
          <p:spPr>
            <a:xfrm rot="21360000">
              <a:off x="18401" y="8270"/>
              <a:ext cx="9090" cy="2453"/>
            </a:xfrm>
            <a:prstGeom prst="rect">
              <a:avLst/>
            </a:prstGeom>
          </p:spPr>
          <p:txBody>
            <a:bodyPr wrap="square" lIns="0" tIns="0" rIns="0" bIns="0" rtlCol="0" anchor="t">
              <a:spAutoFit/>
            </a:bodyPr>
            <a:lstStyle/>
            <a:p>
              <a:pPr algn="ctr">
                <a:lnSpc>
                  <a:spcPct val="150000"/>
                </a:lnSpc>
              </a:pPr>
              <a:r>
                <a:rPr lang="en-US" sz="4000" dirty="0">
                  <a:latin typeface="Dubai" panose="020B0503030403030204" charset="0"/>
                  <a:cs typeface="Dubai" panose="020B0503030403030204" charset="0"/>
                  <a:sym typeface="+mn-ea"/>
                </a:rPr>
                <a:t> .</a:t>
              </a:r>
            </a:p>
          </p:txBody>
        </p:sp>
      </p:grpSp>
      <p:pic>
        <p:nvPicPr>
          <p:cNvPr id="39" name="Picture 3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0389">
            <a:off x="2197396" y="3238875"/>
            <a:ext cx="1188869" cy="1993531"/>
          </a:xfrm>
          <a:prstGeom prst="rect">
            <a:avLst/>
          </a:prstGeom>
        </p:spPr>
      </p:pic>
      <p:pic>
        <p:nvPicPr>
          <p:cNvPr id="38" name="Picture 3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36846">
            <a:off x="1639273" y="-176408"/>
            <a:ext cx="741948" cy="887112"/>
          </a:xfrm>
          <a:prstGeom prst="rect">
            <a:avLst/>
          </a:prstGeom>
        </p:spPr>
      </p:pic>
      <p:sp>
        <p:nvSpPr>
          <p:cNvPr id="5" name="TextBox 18"/>
          <p:cNvSpPr txBox="1"/>
          <p:nvPr/>
        </p:nvSpPr>
        <p:spPr>
          <a:xfrm>
            <a:off x="1073548" y="4832012"/>
            <a:ext cx="9787891" cy="1313693"/>
          </a:xfrm>
          <a:prstGeom prst="rect">
            <a:avLst/>
          </a:prstGeom>
        </p:spPr>
        <p:txBody>
          <a:bodyPr wrap="square" lIns="0" tIns="0" rIns="0" bIns="0" rtlCol="0" anchor="t">
            <a:spAutoFit/>
          </a:bodyPr>
          <a:lstStyle/>
          <a:p>
            <a:pPr algn="ctr">
              <a:lnSpc>
                <a:spcPct val="110000"/>
              </a:lnSpc>
            </a:pPr>
            <a:r>
              <a:rPr lang="en-US" sz="4000" b="1" dirty="0">
                <a:solidFill>
                  <a:schemeClr val="bg2">
                    <a:lumMod val="25000"/>
                  </a:schemeClr>
                </a:solidFill>
                <a:latin typeface="Comic Sans MS" panose="030F0702030302020204" charset="0"/>
                <a:cs typeface="Comic Sans MS" panose="030F0702030302020204" charset="0"/>
                <a:sym typeface="+mn-ea"/>
              </a:rPr>
              <a:t> True</a:t>
            </a:r>
          </a:p>
          <a:p>
            <a:pPr algn="ctr">
              <a:lnSpc>
                <a:spcPct val="110000"/>
              </a:lnSpc>
            </a:pPr>
            <a:r>
              <a:rPr lang="en-US" sz="4000" b="1" dirty="0">
                <a:solidFill>
                  <a:schemeClr val="bg2">
                    <a:lumMod val="25000"/>
                  </a:schemeClr>
                </a:solidFill>
                <a:latin typeface="Comic Sans MS" panose="030F0702030302020204" charset="0"/>
                <a:cs typeface="Comic Sans MS" panose="030F0702030302020204" charset="0"/>
                <a:sym typeface="+mn-ea"/>
              </a:rPr>
              <a:t>( L.3, para 3 )</a:t>
            </a:r>
          </a:p>
        </p:txBody>
      </p:sp>
      <p:pic>
        <p:nvPicPr>
          <p:cNvPr id="44" name="Picture 4"/>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314348" y="229009"/>
            <a:ext cx="1355937" cy="1355937"/>
          </a:xfrm>
          <a:prstGeom prst="rect">
            <a:avLst/>
          </a:prstGeom>
        </p:spPr>
      </p:pic>
      <p:pic>
        <p:nvPicPr>
          <p:cNvPr id="7" name="Picture 40">
            <a:hlinkClick r:id="rId16" action="ppaction://hlinksldjump"/>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1242614" y="3543301"/>
            <a:ext cx="949388" cy="904508"/>
          </a:xfrm>
          <a:prstGeom prst="rect">
            <a:avLst/>
          </a:prstGeom>
        </p:spPr>
      </p:pic>
      <p:pic>
        <p:nvPicPr>
          <p:cNvPr id="8" name="마법일지도 몰라 AUDIO">
            <a:hlinkClick r:id="" action="ppaction://media"/>
            <a:extLst>
              <a:ext uri="{FF2B5EF4-FFF2-40B4-BE49-F238E27FC236}">
                <a16:creationId xmlns:a16="http://schemas.microsoft.com/office/drawing/2014/main" id="{819C3C55-D991-A657-7FA2-208279B3DDE4}"/>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0011014" y="2217933"/>
            <a:ext cx="506732" cy="621681"/>
          </a:xfrm>
          <a:prstGeom prst="rect">
            <a:avLst/>
          </a:prstGeom>
        </p:spPr>
      </p:pic>
      <p:sp>
        <p:nvSpPr>
          <p:cNvPr id="9" name="Rectangle 8">
            <a:extLst>
              <a:ext uri="{FF2B5EF4-FFF2-40B4-BE49-F238E27FC236}">
                <a16:creationId xmlns:a16="http://schemas.microsoft.com/office/drawing/2014/main" id="{BD4093FF-47ED-4431-8F1C-BB50F363C9AF}"/>
              </a:ext>
            </a:extLst>
          </p:cNvPr>
          <p:cNvSpPr/>
          <p:nvPr/>
        </p:nvSpPr>
        <p:spPr>
          <a:xfrm>
            <a:off x="2918112" y="1882442"/>
            <a:ext cx="6480816" cy="1754326"/>
          </a:xfrm>
          <a:prstGeom prst="rect">
            <a:avLst/>
          </a:prstGeom>
        </p:spPr>
        <p:txBody>
          <a:bodyPr wrap="square">
            <a:spAutoFit/>
          </a:bodyPr>
          <a:lstStyle/>
          <a:p>
            <a:r>
              <a:rPr lang="en-US" sz="3600" dirty="0">
                <a:latin typeface="Lexend" panose="020B0604020202020204" charset="0"/>
                <a:ea typeface="Calibri" panose="020F0502020204030204" pitchFamily="34" charset="0"/>
                <a:cs typeface="Quicksand" panose="020B0604020202020204" charset="0"/>
              </a:rPr>
              <a:t>City dwellers will be able to grow vegetables underground or in roof gardens.</a:t>
            </a:r>
            <a:endParaRPr lang="en-US" sz="3600" dirty="0"/>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5"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25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2" dur="25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3" dur="250" accel="50000" fill="hold">
                                          <p:stCondLst>
                                            <p:cond delay="250"/>
                                          </p:stCondLst>
                                        </p:cTn>
                                        <p:tgtEl>
                                          <p:spTgt spid="5"/>
                                        </p:tgtEl>
                                        <p:attrNameLst>
                                          <p:attrName>ppt_w</p:attrName>
                                        </p:attrNameLst>
                                      </p:cBhvr>
                                      <p:tavLst>
                                        <p:tav tm="0">
                                          <p:val>
                                            <p:strVal val="#ppt_w*.05"/>
                                          </p:val>
                                        </p:tav>
                                        <p:tav tm="100000">
                                          <p:val>
                                            <p:strVal val="#ppt_w"/>
                                          </p:val>
                                        </p:tav>
                                      </p:tavLst>
                                    </p:anim>
                                    <p:anim calcmode="lin" valueType="num">
                                      <p:cBhvr>
                                        <p:cTn id="14" dur="500" fill="hold"/>
                                        <p:tgtEl>
                                          <p:spTgt spid="5"/>
                                        </p:tgtEl>
                                        <p:attrNameLst>
                                          <p:attrName>ppt_h</p:attrName>
                                        </p:attrNameLst>
                                      </p:cBhvr>
                                      <p:tavLst>
                                        <p:tav tm="0">
                                          <p:val>
                                            <p:strVal val="#ppt_h"/>
                                          </p:val>
                                        </p:tav>
                                        <p:tav tm="100000">
                                          <p:val>
                                            <p:strVal val="#ppt_h"/>
                                          </p:val>
                                        </p:tav>
                                      </p:tavLst>
                                    </p:anim>
                                    <p:anim calcmode="lin" valueType="num">
                                      <p:cBhvr>
                                        <p:cTn id="15" dur="25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6" dur="25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7" dur="250" accel="50000" fill="hold">
                                          <p:stCondLst>
                                            <p:cond delay="250"/>
                                          </p:stCondLst>
                                        </p:cTn>
                                        <p:tgtEl>
                                          <p:spTgt spid="5"/>
                                        </p:tgtEl>
                                        <p:attrNameLst>
                                          <p:attrName>ppt_y</p:attrName>
                                        </p:attrNameLst>
                                      </p:cBhvr>
                                      <p:tavLst>
                                        <p:tav tm="0">
                                          <p:val>
                                            <p:strVal val="#ppt_y+.1"/>
                                          </p:val>
                                        </p:tav>
                                        <p:tav tm="100000">
                                          <p:val>
                                            <p:strVal val="#ppt_y"/>
                                          </p:val>
                                        </p:tav>
                                      </p:tavLst>
                                    </p:anim>
                                    <p:animEffect transition="in" filter="fade">
                                      <p:cBhvr>
                                        <p:cTn id="18" dur="5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9" repeatCount="indefinite" fill="remove" display="0">
                  <p:stCondLst>
                    <p:cond delay="indefinite"/>
                  </p:stCondLst>
                  <p:endCondLst>
                    <p:cond evt="onStopAudio" delay="0">
                      <p:tgtEl>
                        <p:sldTgt/>
                      </p:tgtEl>
                    </p:cond>
                  </p:endCondLst>
                </p:cTn>
                <p:tgtEl>
                  <p:spTgt spid="8"/>
                </p:tgtEl>
              </p:cMediaNode>
            </p:audio>
          </p:childTnLst>
        </p:cTn>
      </p:par>
    </p:tnLst>
    <p:bldLst>
      <p:bldP spid="5" grpId="0"/>
      <p:bldP spid="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hlinkClick r:id="rId4" action="ppaction://hlinksldjump"/>
          </p:cNvPr>
          <p:cNvSpPr/>
          <p:nvPr/>
        </p:nvSpPr>
        <p:spPr>
          <a:xfrm>
            <a:off x="9956722" y="4292482"/>
            <a:ext cx="1779183" cy="177918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5"/>
          <a:srcRect t="21875" b="21875"/>
          <a:stretch>
            <a:fillRect/>
          </a:stretch>
        </p:blipFill>
        <p:spPr>
          <a:xfrm>
            <a:off x="-84842" y="-514593"/>
            <a:ext cx="12192000" cy="6858000"/>
          </a:xfrm>
          <a:prstGeom prst="rect">
            <a:avLst/>
          </a:prstGeom>
        </p:spPr>
      </p:pic>
      <p:sp>
        <p:nvSpPr>
          <p:cNvPr id="3" name="AutoShape 3"/>
          <p:cNvSpPr/>
          <p:nvPr/>
        </p:nvSpPr>
        <p:spPr>
          <a:xfrm rot="-97629">
            <a:off x="857751" y="-1553896"/>
            <a:ext cx="11087100" cy="5886027"/>
          </a:xfrm>
          <a:prstGeom prst="rect">
            <a:avLst/>
          </a:prstGeom>
          <a:solidFill>
            <a:srgbClr val="FAE2A1"/>
          </a:solidFill>
        </p:spPr>
      </p:sp>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8775" y="685773"/>
            <a:ext cx="1335193" cy="542291"/>
          </a:xfrm>
          <a:prstGeom prst="rect">
            <a:avLst/>
          </a:prstGeom>
        </p:spPr>
      </p:pic>
      <p:pic>
        <p:nvPicPr>
          <p:cNvPr id="38" name="Picture 3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36846">
            <a:off x="1639273" y="-176408"/>
            <a:ext cx="741948" cy="887112"/>
          </a:xfrm>
          <a:prstGeom prst="rect">
            <a:avLst/>
          </a:prstGeom>
        </p:spPr>
      </p:pic>
      <p:sp>
        <p:nvSpPr>
          <p:cNvPr id="5" name="TextBox 18"/>
          <p:cNvSpPr txBox="1"/>
          <p:nvPr/>
        </p:nvSpPr>
        <p:spPr>
          <a:xfrm>
            <a:off x="1291472" y="4215446"/>
            <a:ext cx="8814062" cy="2134430"/>
          </a:xfrm>
          <a:prstGeom prst="rect">
            <a:avLst/>
          </a:prstGeom>
        </p:spPr>
        <p:txBody>
          <a:bodyPr wrap="square" lIns="0" tIns="0" rIns="0" bIns="0" rtlCol="0" anchor="t">
            <a:spAutoFit/>
          </a:bodyPr>
          <a:lstStyle/>
          <a:p>
            <a:pPr algn="ctr">
              <a:lnSpc>
                <a:spcPct val="150000"/>
              </a:lnSpc>
            </a:pPr>
            <a:r>
              <a:rPr lang="en-US" sz="5333" b="1" dirty="0">
                <a:solidFill>
                  <a:schemeClr val="bg2">
                    <a:lumMod val="25000"/>
                  </a:schemeClr>
                </a:solidFill>
                <a:latin typeface="Comic Sans MS" panose="030F0702030302020204" charset="0"/>
                <a:cs typeface="Comic Sans MS" panose="030F0702030302020204" charset="0"/>
                <a:sym typeface="+mn-ea"/>
              </a:rPr>
              <a:t> </a:t>
            </a:r>
            <a:r>
              <a:rPr lang="en-US" sz="4400" b="1" dirty="0">
                <a:solidFill>
                  <a:schemeClr val="bg2">
                    <a:lumMod val="25000"/>
                  </a:schemeClr>
                </a:solidFill>
                <a:latin typeface="Comic Sans MS" panose="030F0702030302020204" charset="0"/>
                <a:cs typeface="Comic Sans MS" panose="030F0702030302020204" charset="0"/>
                <a:sym typeface="+mn-ea"/>
              </a:rPr>
              <a:t>False</a:t>
            </a:r>
          </a:p>
          <a:p>
            <a:pPr algn="ctr">
              <a:lnSpc>
                <a:spcPct val="150000"/>
              </a:lnSpc>
            </a:pPr>
            <a:r>
              <a:rPr lang="en-US" sz="4400" b="1" dirty="0">
                <a:solidFill>
                  <a:schemeClr val="bg2">
                    <a:lumMod val="25000"/>
                  </a:schemeClr>
                </a:solidFill>
                <a:latin typeface="Comic Sans MS" panose="030F0702030302020204" charset="0"/>
                <a:cs typeface="Comic Sans MS" panose="030F0702030302020204" charset="0"/>
                <a:sym typeface="+mn-ea"/>
              </a:rPr>
              <a:t> ( more eco-friendly)</a:t>
            </a:r>
          </a:p>
        </p:txBody>
      </p:sp>
      <p:pic>
        <p:nvPicPr>
          <p:cNvPr id="7" name="Picture 40">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242614" y="3543301"/>
            <a:ext cx="949388" cy="904508"/>
          </a:xfrm>
          <a:prstGeom prst="rect">
            <a:avLst/>
          </a:prstGeom>
        </p:spPr>
      </p:pic>
      <p:pic>
        <p:nvPicPr>
          <p:cNvPr id="8" name="마법일지도 몰라 AUDIO">
            <a:hlinkClick r:id="" action="ppaction://media"/>
            <a:extLst>
              <a:ext uri="{FF2B5EF4-FFF2-40B4-BE49-F238E27FC236}">
                <a16:creationId xmlns:a16="http://schemas.microsoft.com/office/drawing/2014/main" id="{C16D493D-69A9-04E4-D045-F696148D434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011014" y="2217933"/>
            <a:ext cx="506732" cy="621681"/>
          </a:xfrm>
          <a:prstGeom prst="rect">
            <a:avLst/>
          </a:prstGeom>
        </p:spPr>
      </p:pic>
      <p:pic>
        <p:nvPicPr>
          <p:cNvPr id="10" name="Picture 3">
            <a:extLst>
              <a:ext uri="{FF2B5EF4-FFF2-40B4-BE49-F238E27FC236}">
                <a16:creationId xmlns:a16="http://schemas.microsoft.com/office/drawing/2014/main" id="{4E531123-40D8-A92F-3A82-23C8C247F28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0000">
            <a:off x="2218313" y="45966"/>
            <a:ext cx="6769024" cy="3110784"/>
          </a:xfrm>
          <a:prstGeom prst="rect">
            <a:avLst/>
          </a:prstGeom>
        </p:spPr>
      </p:pic>
      <p:sp>
        <p:nvSpPr>
          <p:cNvPr id="11" name="TextBox 18">
            <a:extLst>
              <a:ext uri="{FF2B5EF4-FFF2-40B4-BE49-F238E27FC236}">
                <a16:creationId xmlns:a16="http://schemas.microsoft.com/office/drawing/2014/main" id="{71F07260-14B1-F025-1BBD-B685E8F1336B}"/>
              </a:ext>
            </a:extLst>
          </p:cNvPr>
          <p:cNvSpPr txBox="1"/>
          <p:nvPr/>
        </p:nvSpPr>
        <p:spPr>
          <a:xfrm>
            <a:off x="2630788" y="213690"/>
            <a:ext cx="6353907" cy="931024"/>
          </a:xfrm>
          <a:prstGeom prst="rect">
            <a:avLst/>
          </a:prstGeom>
        </p:spPr>
        <p:txBody>
          <a:bodyPr wrap="square" lIns="0" tIns="0" rIns="0" bIns="0" rtlCol="0" anchor="t">
            <a:spAutoFit/>
          </a:bodyPr>
          <a:lstStyle/>
          <a:p>
            <a:pPr algn="ctr">
              <a:lnSpc>
                <a:spcPct val="150000"/>
              </a:lnSpc>
            </a:pPr>
            <a:r>
              <a:rPr lang="en-US" sz="4400" dirty="0">
                <a:latin typeface="Dubai" panose="020B0503030403030204" charset="0"/>
                <a:cs typeface="Dubai" panose="020B0503030403030204" charset="0"/>
                <a:sym typeface="+mn-ea"/>
              </a:rPr>
              <a:t> </a:t>
            </a:r>
          </a:p>
        </p:txBody>
      </p:sp>
      <p:pic>
        <p:nvPicPr>
          <p:cNvPr id="45" name="Picture 5"/>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519187" y="103373"/>
            <a:ext cx="1491827" cy="1491827"/>
          </a:xfrm>
          <a:prstGeom prst="rect">
            <a:avLst/>
          </a:prstGeom>
        </p:spPr>
      </p:pic>
      <p:pic>
        <p:nvPicPr>
          <p:cNvPr id="39" name="Picture 39"/>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410389">
            <a:off x="1641304" y="3329012"/>
            <a:ext cx="1188869" cy="1993531"/>
          </a:xfrm>
          <a:prstGeom prst="rect">
            <a:avLst/>
          </a:prstGeom>
        </p:spPr>
      </p:pic>
      <p:sp>
        <p:nvSpPr>
          <p:cNvPr id="12" name="Rectangle 11">
            <a:extLst>
              <a:ext uri="{FF2B5EF4-FFF2-40B4-BE49-F238E27FC236}">
                <a16:creationId xmlns:a16="http://schemas.microsoft.com/office/drawing/2014/main" id="{89485A97-2493-408C-A744-18F39A312B0D}"/>
              </a:ext>
            </a:extLst>
          </p:cNvPr>
          <p:cNvSpPr/>
          <p:nvPr/>
        </p:nvSpPr>
        <p:spPr>
          <a:xfrm>
            <a:off x="2630786" y="904973"/>
            <a:ext cx="6096703" cy="1323439"/>
          </a:xfrm>
          <a:prstGeom prst="rect">
            <a:avLst/>
          </a:prstGeom>
        </p:spPr>
        <p:txBody>
          <a:bodyPr wrap="square">
            <a:spAutoFit/>
          </a:bodyPr>
          <a:lstStyle/>
          <a:p>
            <a:r>
              <a:rPr lang="en-US" sz="4000" dirty="0">
                <a:latin typeface="Lexend" panose="020B0604020202020204" charset="0"/>
                <a:ea typeface="Calibri" panose="020F0502020204030204" pitchFamily="34" charset="0"/>
                <a:cs typeface="Quicksand" panose="020B0604020202020204" charset="0"/>
              </a:rPr>
              <a:t>Modern infrastructure will also be more expensive.</a:t>
            </a:r>
            <a:endParaRPr lang="en-US" sz="4000" dirty="0"/>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5"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25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2" dur="25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3" dur="250" accel="50000" fill="hold">
                                          <p:stCondLst>
                                            <p:cond delay="250"/>
                                          </p:stCondLst>
                                        </p:cTn>
                                        <p:tgtEl>
                                          <p:spTgt spid="5"/>
                                        </p:tgtEl>
                                        <p:attrNameLst>
                                          <p:attrName>ppt_w</p:attrName>
                                        </p:attrNameLst>
                                      </p:cBhvr>
                                      <p:tavLst>
                                        <p:tav tm="0">
                                          <p:val>
                                            <p:strVal val="#ppt_w*.05"/>
                                          </p:val>
                                        </p:tav>
                                        <p:tav tm="100000">
                                          <p:val>
                                            <p:strVal val="#ppt_w"/>
                                          </p:val>
                                        </p:tav>
                                      </p:tavLst>
                                    </p:anim>
                                    <p:anim calcmode="lin" valueType="num">
                                      <p:cBhvr>
                                        <p:cTn id="14" dur="500" fill="hold"/>
                                        <p:tgtEl>
                                          <p:spTgt spid="5"/>
                                        </p:tgtEl>
                                        <p:attrNameLst>
                                          <p:attrName>ppt_h</p:attrName>
                                        </p:attrNameLst>
                                      </p:cBhvr>
                                      <p:tavLst>
                                        <p:tav tm="0">
                                          <p:val>
                                            <p:strVal val="#ppt_h"/>
                                          </p:val>
                                        </p:tav>
                                        <p:tav tm="100000">
                                          <p:val>
                                            <p:strVal val="#ppt_h"/>
                                          </p:val>
                                        </p:tav>
                                      </p:tavLst>
                                    </p:anim>
                                    <p:anim calcmode="lin" valueType="num">
                                      <p:cBhvr>
                                        <p:cTn id="15" dur="25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6" dur="25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7" dur="250" accel="50000" fill="hold">
                                          <p:stCondLst>
                                            <p:cond delay="250"/>
                                          </p:stCondLst>
                                        </p:cTn>
                                        <p:tgtEl>
                                          <p:spTgt spid="5"/>
                                        </p:tgtEl>
                                        <p:attrNameLst>
                                          <p:attrName>ppt_y</p:attrName>
                                        </p:attrNameLst>
                                      </p:cBhvr>
                                      <p:tavLst>
                                        <p:tav tm="0">
                                          <p:val>
                                            <p:strVal val="#ppt_y+.1"/>
                                          </p:val>
                                        </p:tav>
                                        <p:tav tm="100000">
                                          <p:val>
                                            <p:strVal val="#ppt_y"/>
                                          </p:val>
                                        </p:tav>
                                      </p:tavLst>
                                    </p:anim>
                                    <p:animEffect transition="in" filter="fade">
                                      <p:cBhvr>
                                        <p:cTn id="18" dur="5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9" repeatCount="indefinite" fill="remove" display="0">
                  <p:stCondLst>
                    <p:cond delay="indefinite"/>
                  </p:stCondLst>
                  <p:endCondLst>
                    <p:cond evt="onStopAudio" delay="0">
                      <p:tgtEl>
                        <p:sldTgt/>
                      </p:tgtEl>
                    </p:cond>
                  </p:endCondLst>
                </p:cTn>
                <p:tgtEl>
                  <p:spTgt spid="8"/>
                </p:tgtEl>
              </p:cMediaNode>
            </p:audio>
          </p:childTnLst>
        </p:cTn>
      </p:par>
    </p:tnLst>
    <p:bldLst>
      <p:bldP spid="5" grpId="0"/>
      <p:bldP spid="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hlinkClick r:id="rId4" action="ppaction://hlinksldjump"/>
          </p:cNvPr>
          <p:cNvSpPr/>
          <p:nvPr/>
        </p:nvSpPr>
        <p:spPr>
          <a:xfrm>
            <a:off x="9956722" y="4292482"/>
            <a:ext cx="1779183" cy="177918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5"/>
          <a:srcRect t="21875" b="21875"/>
          <a:stretch>
            <a:fillRect/>
          </a:stretch>
        </p:blipFill>
        <p:spPr>
          <a:xfrm>
            <a:off x="-1" y="364347"/>
            <a:ext cx="12192000" cy="6858000"/>
          </a:xfrm>
          <a:prstGeom prst="rect">
            <a:avLst/>
          </a:prstGeom>
        </p:spPr>
      </p:pic>
      <p:sp>
        <p:nvSpPr>
          <p:cNvPr id="3" name="AutoShape 3"/>
          <p:cNvSpPr/>
          <p:nvPr/>
        </p:nvSpPr>
        <p:spPr>
          <a:xfrm rot="-97629">
            <a:off x="1853309" y="-359611"/>
            <a:ext cx="8882608" cy="4071129"/>
          </a:xfrm>
          <a:prstGeom prst="rect">
            <a:avLst/>
          </a:prstGeom>
          <a:solidFill>
            <a:srgbClr val="FAE2A1"/>
          </a:solidFill>
        </p:spPr>
      </p:sp>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8775" y="685773"/>
            <a:ext cx="1335193" cy="542291"/>
          </a:xfrm>
          <a:prstGeom prst="rect">
            <a:avLst/>
          </a:prstGeom>
        </p:spPr>
      </p:pic>
      <p:pic>
        <p:nvPicPr>
          <p:cNvPr id="38" name="Picture 3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536846">
            <a:off x="1639273" y="-176408"/>
            <a:ext cx="741948" cy="887112"/>
          </a:xfrm>
          <a:prstGeom prst="rect">
            <a:avLst/>
          </a:prstGeom>
        </p:spPr>
      </p:pic>
      <p:sp>
        <p:nvSpPr>
          <p:cNvPr id="5" name="TextBox 18"/>
          <p:cNvSpPr txBox="1"/>
          <p:nvPr/>
        </p:nvSpPr>
        <p:spPr>
          <a:xfrm>
            <a:off x="228047" y="2910658"/>
            <a:ext cx="11735904" cy="3591240"/>
          </a:xfrm>
          <a:prstGeom prst="rect">
            <a:avLst/>
          </a:prstGeom>
        </p:spPr>
        <p:txBody>
          <a:bodyPr wrap="square" lIns="0" tIns="0" rIns="0" bIns="0" rtlCol="0" anchor="t">
            <a:spAutoFit/>
          </a:bodyPr>
          <a:lstStyle/>
          <a:p>
            <a:pPr algn="ctr">
              <a:lnSpc>
                <a:spcPct val="150000"/>
              </a:lnSpc>
            </a:pPr>
            <a:endParaRPr lang="en-US" sz="4000" b="1" dirty="0">
              <a:solidFill>
                <a:schemeClr val="bg2">
                  <a:lumMod val="25000"/>
                </a:schemeClr>
              </a:solidFill>
              <a:latin typeface="Comic Sans MS" panose="030F0702030302020204" charset="0"/>
              <a:cs typeface="Comic Sans MS" panose="030F0702030302020204" charset="0"/>
              <a:sym typeface="+mn-ea"/>
            </a:endParaRPr>
          </a:p>
          <a:p>
            <a:pPr algn="ctr">
              <a:lnSpc>
                <a:spcPct val="150000"/>
              </a:lnSpc>
            </a:pPr>
            <a:r>
              <a:rPr lang="en-US" sz="4000" b="1" dirty="0">
                <a:solidFill>
                  <a:schemeClr val="bg2">
                    <a:lumMod val="25000"/>
                  </a:schemeClr>
                </a:solidFill>
                <a:latin typeface="Comic Sans MS" panose="030F0702030302020204" charset="0"/>
                <a:cs typeface="Comic Sans MS" panose="030F0702030302020204" charset="0"/>
                <a:sym typeface="+mn-ea"/>
              </a:rPr>
              <a:t>False </a:t>
            </a:r>
            <a:br>
              <a:rPr lang="en-US" sz="4000" b="1" dirty="0">
                <a:solidFill>
                  <a:schemeClr val="bg2">
                    <a:lumMod val="25000"/>
                  </a:schemeClr>
                </a:solidFill>
                <a:latin typeface="Comic Sans MS" panose="030F0702030302020204" charset="0"/>
                <a:cs typeface="Comic Sans MS" panose="030F0702030302020204" charset="0"/>
                <a:sym typeface="+mn-ea"/>
              </a:rPr>
            </a:br>
            <a:r>
              <a:rPr lang="en-US" sz="4000" b="1" dirty="0">
                <a:solidFill>
                  <a:schemeClr val="bg2">
                    <a:lumMod val="25000"/>
                  </a:schemeClr>
                </a:solidFill>
                <a:latin typeface="Comic Sans MS" panose="030F0702030302020204" charset="0"/>
                <a:cs typeface="Comic Sans MS" panose="030F0702030302020204" charset="0"/>
                <a:sym typeface="+mn-ea"/>
              </a:rPr>
              <a:t>( made available for people in all </a:t>
            </a:r>
            <a:r>
              <a:rPr lang="en-US" sz="4000" b="1" dirty="0" err="1">
                <a:solidFill>
                  <a:schemeClr val="bg2">
                    <a:lumMod val="25000"/>
                  </a:schemeClr>
                </a:solidFill>
                <a:latin typeface="Comic Sans MS" panose="030F0702030302020204" charset="0"/>
                <a:cs typeface="Comic Sans MS" panose="030F0702030302020204" charset="0"/>
                <a:sym typeface="+mn-ea"/>
              </a:rPr>
              <a:t>neighbourhoods</a:t>
            </a:r>
            <a:r>
              <a:rPr lang="en-US" sz="4000" b="1" dirty="0">
                <a:solidFill>
                  <a:schemeClr val="bg2">
                    <a:lumMod val="25000"/>
                  </a:schemeClr>
                </a:solidFill>
                <a:latin typeface="Comic Sans MS" panose="030F0702030302020204" charset="0"/>
                <a:cs typeface="Comic Sans MS" panose="030F0702030302020204" charset="0"/>
                <a:sym typeface="+mn-ea"/>
              </a:rPr>
              <a:t>  )</a:t>
            </a:r>
          </a:p>
        </p:txBody>
      </p:sp>
      <p:pic>
        <p:nvPicPr>
          <p:cNvPr id="7" name="Picture 40">
            <a:hlinkClick r:id="rId10" action="ppaction://hlinksldjump"/>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493975" y="2888839"/>
            <a:ext cx="949388" cy="904508"/>
          </a:xfrm>
          <a:prstGeom prst="rect">
            <a:avLst/>
          </a:prstGeom>
        </p:spPr>
      </p:pic>
      <p:pic>
        <p:nvPicPr>
          <p:cNvPr id="8" name="마법일지도 몰라 AUDIO">
            <a:hlinkClick r:id="" action="ppaction://media"/>
            <a:extLst>
              <a:ext uri="{FF2B5EF4-FFF2-40B4-BE49-F238E27FC236}">
                <a16:creationId xmlns:a16="http://schemas.microsoft.com/office/drawing/2014/main" id="{1B9E495C-EB70-1946-93D5-E7B7B1DC7722}"/>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011014" y="2217933"/>
            <a:ext cx="506732" cy="621681"/>
          </a:xfrm>
          <a:prstGeom prst="rect">
            <a:avLst/>
          </a:prstGeom>
        </p:spPr>
      </p:pic>
      <p:pic>
        <p:nvPicPr>
          <p:cNvPr id="9" name="Picture 3">
            <a:extLst>
              <a:ext uri="{FF2B5EF4-FFF2-40B4-BE49-F238E27FC236}">
                <a16:creationId xmlns:a16="http://schemas.microsoft.com/office/drawing/2014/main" id="{86BC660E-3F8C-C924-B96C-78FB6D5F08A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60000">
            <a:off x="2213420" y="116836"/>
            <a:ext cx="7030998" cy="3460488"/>
          </a:xfrm>
          <a:prstGeom prst="rect">
            <a:avLst/>
          </a:prstGeom>
        </p:spPr>
      </p:pic>
      <p:pic>
        <p:nvPicPr>
          <p:cNvPr id="39" name="Picture 39"/>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410389">
            <a:off x="1552764" y="2559211"/>
            <a:ext cx="1188869" cy="1993531"/>
          </a:xfrm>
          <a:prstGeom prst="rect">
            <a:avLst/>
          </a:prstGeom>
        </p:spPr>
      </p:pic>
      <p:pic>
        <p:nvPicPr>
          <p:cNvPr id="46" name="Picture 6"/>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8618873" y="68475"/>
            <a:ext cx="1333924" cy="1333924"/>
          </a:xfrm>
          <a:prstGeom prst="rect">
            <a:avLst/>
          </a:prstGeom>
        </p:spPr>
      </p:pic>
      <p:sp>
        <p:nvSpPr>
          <p:cNvPr id="10" name="TextBox 18">
            <a:extLst>
              <a:ext uri="{FF2B5EF4-FFF2-40B4-BE49-F238E27FC236}">
                <a16:creationId xmlns:a16="http://schemas.microsoft.com/office/drawing/2014/main" id="{84AF3DD6-6065-6458-0E5C-161A7D4EF5B7}"/>
              </a:ext>
            </a:extLst>
          </p:cNvPr>
          <p:cNvSpPr txBox="1"/>
          <p:nvPr/>
        </p:nvSpPr>
        <p:spPr>
          <a:xfrm>
            <a:off x="2766090" y="532735"/>
            <a:ext cx="6297247" cy="677108"/>
          </a:xfrm>
          <a:prstGeom prst="rect">
            <a:avLst/>
          </a:prstGeom>
        </p:spPr>
        <p:txBody>
          <a:bodyPr wrap="square" lIns="0" tIns="0" rIns="0" bIns="0" rtlCol="0" anchor="t">
            <a:spAutoFit/>
          </a:bodyPr>
          <a:lstStyle/>
          <a:p>
            <a:pPr algn="ctr">
              <a:lnSpc>
                <a:spcPct val="150000"/>
              </a:lnSpc>
            </a:pPr>
            <a:r>
              <a:rPr lang="en-US" sz="3200" b="1" dirty="0">
                <a:solidFill>
                  <a:srgbClr val="333333"/>
                </a:solidFill>
                <a:latin typeface="Helvetica Neue"/>
              </a:rPr>
              <a:t> </a:t>
            </a:r>
            <a:endParaRPr lang="en-US" sz="3200" b="1" dirty="0">
              <a:solidFill>
                <a:schemeClr val="accent4">
                  <a:lumMod val="75000"/>
                </a:schemeClr>
              </a:solidFill>
              <a:latin typeface="Dubai" panose="020B0503030403030204" pitchFamily="34" charset="-78"/>
              <a:cs typeface="Dubai" panose="020B0503030403030204" pitchFamily="34" charset="-78"/>
              <a:sym typeface="+mn-ea"/>
            </a:endParaRPr>
          </a:p>
        </p:txBody>
      </p:sp>
      <p:sp>
        <p:nvSpPr>
          <p:cNvPr id="11" name="Rectangle 10">
            <a:extLst>
              <a:ext uri="{FF2B5EF4-FFF2-40B4-BE49-F238E27FC236}">
                <a16:creationId xmlns:a16="http://schemas.microsoft.com/office/drawing/2014/main" id="{05D083CC-8626-4F21-B63C-7DC5A64D56FE}"/>
              </a:ext>
            </a:extLst>
          </p:cNvPr>
          <p:cNvSpPr/>
          <p:nvPr/>
        </p:nvSpPr>
        <p:spPr>
          <a:xfrm>
            <a:off x="2668191" y="595058"/>
            <a:ext cx="6202432" cy="1754326"/>
          </a:xfrm>
          <a:prstGeom prst="rect">
            <a:avLst/>
          </a:prstGeom>
        </p:spPr>
        <p:txBody>
          <a:bodyPr wrap="square">
            <a:spAutoFit/>
          </a:bodyPr>
          <a:lstStyle/>
          <a:p>
            <a:r>
              <a:rPr lang="en-US" sz="3600" dirty="0">
                <a:latin typeface="Lexend" panose="020B0604020202020204" charset="0"/>
                <a:ea typeface="Calibri" panose="020F0502020204030204" pitchFamily="34" charset="0"/>
                <a:cs typeface="Quicksand" panose="020B0604020202020204" charset="0"/>
              </a:rPr>
              <a:t>Space for walking and cycling will be replaced with computer-controlled transport systems.</a:t>
            </a:r>
            <a:endParaRPr lang="en-US" sz="3600" dirty="0"/>
          </a:p>
        </p:txBody>
      </p:sp>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5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5"/>
                                        </p:tgtEl>
                                        <p:attrNameLst>
                                          <p:attrName>ppt_w</p:attrName>
                                        </p:attrNameLst>
                                      </p:cBhvr>
                                      <p:tavLst>
                                        <p:tav tm="0">
                                          <p:val>
                                            <p:strVal val="#ppt_w*.05"/>
                                          </p:val>
                                        </p:tav>
                                        <p:tav tm="100000">
                                          <p:val>
                                            <p:strVal val="#ppt_w"/>
                                          </p:val>
                                        </p:tav>
                                      </p:tavLst>
                                    </p:anim>
                                    <p:anim calcmode="lin" valueType="num">
                                      <p:cBhvr>
                                        <p:cTn id="10" dur="500" fill="hold"/>
                                        <p:tgtEl>
                                          <p:spTgt spid="5"/>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5"/>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5"/>
                                        </p:tgtEl>
                                      </p:cBhvr>
                                    </p:animEffect>
                                  </p:childTnLst>
                                </p:cTn>
                              </p:par>
                            </p:childTnLst>
                          </p:cTn>
                        </p:par>
                        <p:par>
                          <p:cTn id="15" fill="hold">
                            <p:stCondLst>
                              <p:cond delay="500"/>
                            </p:stCondLst>
                            <p:childTnLst>
                              <p:par>
                                <p:cTn id="16" presetID="1" presetClass="mediacall" presetSubtype="0" fill="hold" nodeType="afterEffect">
                                  <p:stCondLst>
                                    <p:cond delay="0"/>
                                  </p:stCondLst>
                                  <p:childTnLst>
                                    <p:cmd type="call" cmd="playFrom(0.0)">
                                      <p:cBhvr>
                                        <p:cTn id="17"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8" repeatCount="indefinite" fill="remove" display="0">
                  <p:stCondLst>
                    <p:cond delay="indefinite"/>
                  </p:stCondLst>
                  <p:endCondLst>
                    <p:cond evt="onStopAudio" delay="0">
                      <p:tgtEl>
                        <p:sldTgt/>
                      </p:tgtEl>
                    </p:cond>
                  </p:endCondLst>
                </p:cTn>
                <p:tgtEl>
                  <p:spTgt spid="8"/>
                </p:tgtEl>
              </p:cMediaNode>
            </p:audio>
          </p:childTnLst>
        </p:cTn>
      </p:par>
    </p:tnLst>
    <p:bldLst>
      <p:bldP spid="5" grpId="0"/>
      <p:bldP spid="5"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hlinkClick r:id="rId4" action="ppaction://hlinksldjump"/>
          </p:cNvPr>
          <p:cNvSpPr/>
          <p:nvPr/>
        </p:nvSpPr>
        <p:spPr>
          <a:xfrm>
            <a:off x="9956722" y="4292482"/>
            <a:ext cx="1779183" cy="177918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p:cNvPicPr>
          <p:nvPr/>
        </p:nvPicPr>
        <p:blipFill>
          <a:blip r:embed="rId5"/>
          <a:srcRect t="21875" b="21875"/>
          <a:stretch>
            <a:fillRect/>
          </a:stretch>
        </p:blipFill>
        <p:spPr>
          <a:xfrm>
            <a:off x="0" y="-15884"/>
            <a:ext cx="12192000" cy="6858000"/>
          </a:xfrm>
          <a:prstGeom prst="rect">
            <a:avLst/>
          </a:prstGeom>
        </p:spPr>
      </p:pic>
      <p:sp>
        <p:nvSpPr>
          <p:cNvPr id="3" name="AutoShape 3"/>
          <p:cNvSpPr/>
          <p:nvPr/>
        </p:nvSpPr>
        <p:spPr>
          <a:xfrm rot="-97629">
            <a:off x="640081" y="88477"/>
            <a:ext cx="10493164" cy="5886027"/>
          </a:xfrm>
          <a:prstGeom prst="rect">
            <a:avLst/>
          </a:prstGeom>
          <a:solidFill>
            <a:srgbClr val="FAE2A1"/>
          </a:solidFill>
        </p:spPr>
      </p:sp>
      <p:pic>
        <p:nvPicPr>
          <p:cNvPr id="4" name="Picture 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58775" y="685773"/>
            <a:ext cx="1335193" cy="542291"/>
          </a:xfrm>
          <a:prstGeom prst="rect">
            <a:avLst/>
          </a:prstGeom>
        </p:spPr>
      </p:pic>
      <p:grpSp>
        <p:nvGrpSpPr>
          <p:cNvPr id="60" name="Group 59"/>
          <p:cNvGrpSpPr/>
          <p:nvPr/>
        </p:nvGrpSpPr>
        <p:grpSpPr>
          <a:xfrm>
            <a:off x="2782570" y="1290510"/>
            <a:ext cx="6626860" cy="4083051"/>
            <a:chOff x="17804" y="3098"/>
            <a:chExt cx="10535" cy="11834"/>
          </a:xfrm>
        </p:grpSpPr>
        <p:pic>
          <p:nvPicPr>
            <p:cNvPr id="58" name="Picture 3"/>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12682">
              <a:off x="17804" y="3098"/>
              <a:ext cx="10535" cy="11834"/>
            </a:xfrm>
            <a:prstGeom prst="rect">
              <a:avLst/>
            </a:prstGeom>
          </p:spPr>
        </p:pic>
        <p:sp>
          <p:nvSpPr>
            <p:cNvPr id="59" name="TextBox 18"/>
            <p:cNvSpPr txBox="1"/>
            <p:nvPr/>
          </p:nvSpPr>
          <p:spPr>
            <a:xfrm rot="21360000">
              <a:off x="18103" y="6078"/>
              <a:ext cx="10011" cy="4701"/>
            </a:xfrm>
            <a:prstGeom prst="rect">
              <a:avLst/>
            </a:prstGeom>
          </p:spPr>
          <p:txBody>
            <a:bodyPr wrap="square" lIns="0" tIns="0" rIns="0" bIns="0" rtlCol="0" anchor="t">
              <a:spAutoFit/>
            </a:bodyPr>
            <a:lstStyle/>
            <a:p>
              <a:pPr algn="ctr">
                <a:lnSpc>
                  <a:spcPct val="150000"/>
                </a:lnSpc>
              </a:pPr>
              <a:r>
                <a:rPr lang="en-US" sz="7666" b="1" dirty="0">
                  <a:solidFill>
                    <a:schemeClr val="accent1">
                      <a:lumMod val="75000"/>
                    </a:schemeClr>
                  </a:solidFill>
                  <a:latin typeface="Dubai" panose="020B0503030403030204" charset="0"/>
                  <a:cs typeface="Dubai" panose="020B0503030403030204" charset="0"/>
                  <a:sym typeface="+mn-ea"/>
                </a:rPr>
                <a:t>+150</a:t>
              </a:r>
              <a:r>
                <a:rPr lang="en-US" sz="7666" b="1" dirty="0">
                  <a:solidFill>
                    <a:schemeClr val="accent6">
                      <a:lumMod val="75000"/>
                    </a:schemeClr>
                  </a:solidFill>
                  <a:latin typeface="Dubai" panose="020B0503030403030204" charset="0"/>
                  <a:cs typeface="Dubai" panose="020B0503030403030204" charset="0"/>
                  <a:sym typeface="+mn-ea"/>
                </a:rPr>
                <a:t> POINTS</a:t>
              </a:r>
            </a:p>
          </p:txBody>
        </p:sp>
      </p:grpSp>
      <p:pic>
        <p:nvPicPr>
          <p:cNvPr id="39" name="Picture 3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410389">
            <a:off x="2756196" y="4376795"/>
            <a:ext cx="1188869" cy="1993531"/>
          </a:xfrm>
          <a:prstGeom prst="rect">
            <a:avLst/>
          </a:prstGeom>
        </p:spPr>
      </p:pic>
      <p:pic>
        <p:nvPicPr>
          <p:cNvPr id="38" name="Picture 3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536846">
            <a:off x="1639273" y="-176408"/>
            <a:ext cx="741948" cy="887112"/>
          </a:xfrm>
          <a:prstGeom prst="rect">
            <a:avLst/>
          </a:prstGeom>
        </p:spPr>
      </p:pic>
      <p:pic>
        <p:nvPicPr>
          <p:cNvPr id="7" name="Picture 40">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1242614" y="3543301"/>
            <a:ext cx="949388" cy="904508"/>
          </a:xfrm>
          <a:prstGeom prst="rect">
            <a:avLst/>
          </a:prstGeom>
        </p:spPr>
      </p:pic>
      <p:pic>
        <p:nvPicPr>
          <p:cNvPr id="5" name="Audience Clapping - Sound Effect">
            <a:hlinkClick r:id="" action="ppaction://media"/>
          </p:cNvPr>
          <p:cNvPicPr/>
          <p:nvPr>
            <a:audioFile r:link="rId2"/>
            <p:extLst>
              <p:ext uri="{DAA4B4D4-6D71-4841-9C94-3DE7FCFB9230}">
                <p14:media xmlns:p14="http://schemas.microsoft.com/office/powerpoint/2010/main" r:embed="rId1"/>
              </p:ext>
            </p:extLst>
          </p:nvPr>
        </p:nvPicPr>
        <p:blipFill>
          <a:blip r:embed="rId17"/>
          <a:stretch>
            <a:fillRect/>
          </a:stretch>
        </p:blipFill>
        <p:spPr>
          <a:xfrm>
            <a:off x="8847959" y="1617021"/>
            <a:ext cx="275167" cy="275167"/>
          </a:xfrm>
          <a:prstGeom prst="rect">
            <a:avLst/>
          </a:prstGeom>
        </p:spPr>
      </p:pic>
      <p:pic>
        <p:nvPicPr>
          <p:cNvPr id="47" name="Picture 7"/>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8587521" y="684494"/>
            <a:ext cx="1430444" cy="143044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spd="med">
        <p159:morph option="byObject"/>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650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4" name="TextBox 13">
            <a:extLst>
              <a:ext uri="{FF2B5EF4-FFF2-40B4-BE49-F238E27FC236}">
                <a16:creationId xmlns:a16="http://schemas.microsoft.com/office/drawing/2014/main" id="{8514929A-D5FC-4F66-8951-74EDFD16573E}"/>
              </a:ext>
            </a:extLst>
          </p:cNvPr>
          <p:cNvSpPr txBox="1"/>
          <p:nvPr/>
        </p:nvSpPr>
        <p:spPr>
          <a:xfrm>
            <a:off x="1410819" y="999028"/>
            <a:ext cx="10490529" cy="1077218"/>
          </a:xfrm>
          <a:prstGeom prst="rect">
            <a:avLst/>
          </a:prstGeom>
          <a:noFill/>
        </p:spPr>
        <p:txBody>
          <a:bodyPr wrap="square">
            <a:spAutoFit/>
          </a:bodyPr>
          <a:lstStyle/>
          <a:p>
            <a:r>
              <a:rPr lang="en-US" sz="3200" b="1" dirty="0">
                <a:cs typeface="Arial" panose="020B0604020202020204" pitchFamily="34" charset="0"/>
              </a:rPr>
              <a:t>Read the article again and decide whether the statements are true (T) of false (F).</a:t>
            </a:r>
          </a:p>
        </p:txBody>
      </p:sp>
      <p:sp>
        <p:nvSpPr>
          <p:cNvPr id="15" name="Rectangle 14"/>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WHILE-READING</a:t>
            </a:r>
          </a:p>
        </p:txBody>
      </p:sp>
      <p:graphicFrame>
        <p:nvGraphicFramePr>
          <p:cNvPr id="7" name="Table 7">
            <a:extLst>
              <a:ext uri="{FF2B5EF4-FFF2-40B4-BE49-F238E27FC236}">
                <a16:creationId xmlns:a16="http://schemas.microsoft.com/office/drawing/2014/main" id="{E7991CB2-BD3D-4E75-8DBD-299A0143334B}"/>
              </a:ext>
            </a:extLst>
          </p:cNvPr>
          <p:cNvGraphicFramePr>
            <a:graphicFrameLocks noGrp="1"/>
          </p:cNvGraphicFramePr>
          <p:nvPr>
            <p:extLst>
              <p:ext uri="{D42A27DB-BD31-4B8C-83A1-F6EECF244321}">
                <p14:modId xmlns:p14="http://schemas.microsoft.com/office/powerpoint/2010/main" val="3249839157"/>
              </p:ext>
            </p:extLst>
          </p:nvPr>
        </p:nvGraphicFramePr>
        <p:xfrm>
          <a:off x="593889" y="2076246"/>
          <a:ext cx="10895522" cy="4807552"/>
        </p:xfrm>
        <a:graphic>
          <a:graphicData uri="http://schemas.openxmlformats.org/drawingml/2006/table">
            <a:tbl>
              <a:tblPr firstRow="1" bandRow="1">
                <a:tableStyleId>{5C22544A-7EE6-4342-B048-85BDC9FD1C3A}</a:tableStyleId>
              </a:tblPr>
              <a:tblGrid>
                <a:gridCol w="9973830">
                  <a:extLst>
                    <a:ext uri="{9D8B030D-6E8A-4147-A177-3AD203B41FA5}">
                      <a16:colId xmlns:a16="http://schemas.microsoft.com/office/drawing/2014/main" val="4000602725"/>
                    </a:ext>
                  </a:extLst>
                </a:gridCol>
                <a:gridCol w="921692">
                  <a:extLst>
                    <a:ext uri="{9D8B030D-6E8A-4147-A177-3AD203B41FA5}">
                      <a16:colId xmlns:a16="http://schemas.microsoft.com/office/drawing/2014/main" val="3572487770"/>
                    </a:ext>
                  </a:extLst>
                </a:gridCol>
              </a:tblGrid>
              <a:tr h="6471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0" dirty="0">
                          <a:solidFill>
                            <a:schemeClr val="tx1"/>
                          </a:solidFill>
                        </a:rPr>
                        <a:t>1. About 70 million people will live in cities by 2050.</a:t>
                      </a:r>
                    </a:p>
                  </a:txBody>
                  <a:tcPr>
                    <a:solidFill>
                      <a:schemeClr val="accent2">
                        <a:lumMod val="40000"/>
                        <a:lumOff val="60000"/>
                      </a:schemeClr>
                    </a:solidFill>
                  </a:tcPr>
                </a:tc>
                <a:tc>
                  <a:txBody>
                    <a:bodyPr/>
                    <a:lstStyle/>
                    <a:p>
                      <a:pPr algn="ctr"/>
                      <a:endParaRPr lang="en-US" sz="2800" dirty="0">
                        <a:solidFill>
                          <a:srgbClr val="00B050"/>
                        </a:solidFill>
                      </a:endParaRPr>
                    </a:p>
                  </a:txBody>
                  <a:tcPr>
                    <a:solidFill>
                      <a:schemeClr val="accent2">
                        <a:lumMod val="40000"/>
                        <a:lumOff val="60000"/>
                      </a:schemeClr>
                    </a:solidFill>
                  </a:tcPr>
                </a:tc>
                <a:extLst>
                  <a:ext uri="{0D108BD9-81ED-4DB2-BD59-A6C34878D82A}">
                    <a16:rowId xmlns:a16="http://schemas.microsoft.com/office/drawing/2014/main" val="637956513"/>
                  </a:ext>
                </a:extLst>
              </a:tr>
              <a:tr h="12018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t>2. Smart cities use modern technologies to save time and provide better services.</a:t>
                      </a:r>
                    </a:p>
                  </a:txBody>
                  <a:tcPr>
                    <a:solidFill>
                      <a:schemeClr val="accent2">
                        <a:lumMod val="20000"/>
                        <a:lumOff val="80000"/>
                      </a:schemeClr>
                    </a:solidFill>
                  </a:tcPr>
                </a:tc>
                <a:tc>
                  <a:txBody>
                    <a:bodyPr/>
                    <a:lstStyle/>
                    <a:p>
                      <a:endParaRPr lang="en-US" sz="2800" dirty="0"/>
                    </a:p>
                  </a:txBody>
                  <a:tcPr>
                    <a:solidFill>
                      <a:schemeClr val="accent2">
                        <a:lumMod val="20000"/>
                        <a:lumOff val="80000"/>
                      </a:schemeClr>
                    </a:solidFill>
                  </a:tcPr>
                </a:tc>
                <a:extLst>
                  <a:ext uri="{0D108BD9-81ED-4DB2-BD59-A6C34878D82A}">
                    <a16:rowId xmlns:a16="http://schemas.microsoft.com/office/drawing/2014/main" val="3668032682"/>
                  </a:ext>
                </a:extLst>
              </a:tr>
              <a:tr h="120188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t>3. City dwellers will be able to grow vegetables underground or in roof gardens.</a:t>
                      </a:r>
                    </a:p>
                  </a:txBody>
                  <a:tcPr>
                    <a:solidFill>
                      <a:schemeClr val="accent2">
                        <a:lumMod val="40000"/>
                        <a:lumOff val="60000"/>
                      </a:schemeClr>
                    </a:solidFill>
                  </a:tcPr>
                </a:tc>
                <a:tc>
                  <a:txBody>
                    <a:bodyPr/>
                    <a:lstStyle/>
                    <a:p>
                      <a:endParaRPr lang="en-US" sz="2800" dirty="0"/>
                    </a:p>
                  </a:txBody>
                  <a:tcPr>
                    <a:solidFill>
                      <a:schemeClr val="accent2">
                        <a:lumMod val="40000"/>
                        <a:lumOff val="60000"/>
                      </a:schemeClr>
                    </a:solidFill>
                  </a:tcPr>
                </a:tc>
                <a:extLst>
                  <a:ext uri="{0D108BD9-81ED-4DB2-BD59-A6C34878D82A}">
                    <a16:rowId xmlns:a16="http://schemas.microsoft.com/office/drawing/2014/main" val="530813233"/>
                  </a:ext>
                </a:extLst>
              </a:tr>
              <a:tr h="175660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a:t>4. </a:t>
                      </a:r>
                      <a:r>
                        <a:rPr lang="en-US" sz="3600" dirty="0">
                          <a:effectLst/>
                          <a:latin typeface="Lexend" panose="020B0604020202020204" charset="0"/>
                          <a:ea typeface="Calibri" panose="020F0502020204030204" pitchFamily="34" charset="0"/>
                          <a:cs typeface="Quicksand" panose="020B0604020202020204" charset="0"/>
                        </a:rPr>
                        <a:t>Modern infrastructure will also be more expensive expensive.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3600" dirty="0"/>
                    </a:p>
                  </a:txBody>
                  <a:tcPr>
                    <a:solidFill>
                      <a:schemeClr val="accent2">
                        <a:lumMod val="20000"/>
                        <a:lumOff val="80000"/>
                      </a:schemeClr>
                    </a:solidFill>
                  </a:tcPr>
                </a:tc>
                <a:tc>
                  <a:txBody>
                    <a:bodyPr/>
                    <a:lstStyle/>
                    <a:p>
                      <a:endParaRPr lang="en-US" sz="2800" dirty="0"/>
                    </a:p>
                  </a:txBody>
                  <a:tcPr>
                    <a:solidFill>
                      <a:schemeClr val="accent2">
                        <a:lumMod val="20000"/>
                        <a:lumOff val="80000"/>
                      </a:schemeClr>
                    </a:solidFill>
                  </a:tcPr>
                </a:tc>
                <a:extLst>
                  <a:ext uri="{0D108BD9-81ED-4DB2-BD59-A6C34878D82A}">
                    <a16:rowId xmlns:a16="http://schemas.microsoft.com/office/drawing/2014/main" val="699202897"/>
                  </a:ext>
                </a:extLst>
              </a:tr>
            </a:tbl>
          </a:graphicData>
        </a:graphic>
      </p:graphicFrame>
      <p:sp>
        <p:nvSpPr>
          <p:cNvPr id="8" name="TextBox 7">
            <a:extLst>
              <a:ext uri="{FF2B5EF4-FFF2-40B4-BE49-F238E27FC236}">
                <a16:creationId xmlns:a16="http://schemas.microsoft.com/office/drawing/2014/main" id="{1909C688-DD59-E9E2-7C1F-ABA678F19924}"/>
              </a:ext>
            </a:extLst>
          </p:cNvPr>
          <p:cNvSpPr txBox="1"/>
          <p:nvPr/>
        </p:nvSpPr>
        <p:spPr>
          <a:xfrm>
            <a:off x="10737273" y="2144156"/>
            <a:ext cx="581891" cy="707886"/>
          </a:xfrm>
          <a:prstGeom prst="rect">
            <a:avLst/>
          </a:prstGeom>
          <a:noFill/>
        </p:spPr>
        <p:txBody>
          <a:bodyPr wrap="square" rtlCol="0">
            <a:spAutoFit/>
          </a:bodyPr>
          <a:lstStyle/>
          <a:p>
            <a:r>
              <a:rPr lang="en-US" sz="4000" b="1" dirty="0">
                <a:solidFill>
                  <a:srgbClr val="00B050"/>
                </a:solidFill>
              </a:rPr>
              <a:t>F</a:t>
            </a:r>
          </a:p>
        </p:txBody>
      </p:sp>
      <p:sp>
        <p:nvSpPr>
          <p:cNvPr id="9" name="TextBox 8">
            <a:extLst>
              <a:ext uri="{FF2B5EF4-FFF2-40B4-BE49-F238E27FC236}">
                <a16:creationId xmlns:a16="http://schemas.microsoft.com/office/drawing/2014/main" id="{4A0C0886-130E-4418-A86D-B32E6E9A2926}"/>
              </a:ext>
            </a:extLst>
          </p:cNvPr>
          <p:cNvSpPr txBox="1"/>
          <p:nvPr/>
        </p:nvSpPr>
        <p:spPr>
          <a:xfrm>
            <a:off x="10737272" y="3137496"/>
            <a:ext cx="581891" cy="707886"/>
          </a:xfrm>
          <a:prstGeom prst="rect">
            <a:avLst/>
          </a:prstGeom>
          <a:noFill/>
        </p:spPr>
        <p:txBody>
          <a:bodyPr wrap="square" rtlCol="0">
            <a:spAutoFit/>
          </a:bodyPr>
          <a:lstStyle/>
          <a:p>
            <a:r>
              <a:rPr lang="en-US" sz="4000" b="1" dirty="0">
                <a:solidFill>
                  <a:srgbClr val="00B050"/>
                </a:solidFill>
              </a:rPr>
              <a:t>T</a:t>
            </a:r>
          </a:p>
        </p:txBody>
      </p:sp>
      <p:sp>
        <p:nvSpPr>
          <p:cNvPr id="10" name="TextBox 9">
            <a:extLst>
              <a:ext uri="{FF2B5EF4-FFF2-40B4-BE49-F238E27FC236}">
                <a16:creationId xmlns:a16="http://schemas.microsoft.com/office/drawing/2014/main" id="{CE7F88BD-4E69-44E4-8403-D75940136882}"/>
              </a:ext>
            </a:extLst>
          </p:cNvPr>
          <p:cNvSpPr txBox="1"/>
          <p:nvPr/>
        </p:nvSpPr>
        <p:spPr>
          <a:xfrm>
            <a:off x="10764972" y="4249994"/>
            <a:ext cx="581891" cy="707886"/>
          </a:xfrm>
          <a:prstGeom prst="rect">
            <a:avLst/>
          </a:prstGeom>
          <a:noFill/>
        </p:spPr>
        <p:txBody>
          <a:bodyPr wrap="square" rtlCol="0">
            <a:spAutoFit/>
          </a:bodyPr>
          <a:lstStyle/>
          <a:p>
            <a:r>
              <a:rPr lang="en-US" sz="4000" b="1" dirty="0">
                <a:solidFill>
                  <a:srgbClr val="00B050"/>
                </a:solidFill>
              </a:rPr>
              <a:t>T</a:t>
            </a:r>
          </a:p>
        </p:txBody>
      </p:sp>
      <p:sp>
        <p:nvSpPr>
          <p:cNvPr id="11" name="TextBox 10">
            <a:extLst>
              <a:ext uri="{FF2B5EF4-FFF2-40B4-BE49-F238E27FC236}">
                <a16:creationId xmlns:a16="http://schemas.microsoft.com/office/drawing/2014/main" id="{4644EE3B-6D7E-A2BF-8D5B-9305BFE6E6BE}"/>
              </a:ext>
            </a:extLst>
          </p:cNvPr>
          <p:cNvSpPr txBox="1"/>
          <p:nvPr/>
        </p:nvSpPr>
        <p:spPr>
          <a:xfrm>
            <a:off x="10764972" y="5128181"/>
            <a:ext cx="553753" cy="707886"/>
          </a:xfrm>
          <a:prstGeom prst="rect">
            <a:avLst/>
          </a:prstGeom>
          <a:noFill/>
        </p:spPr>
        <p:txBody>
          <a:bodyPr wrap="square" rtlCol="0">
            <a:spAutoFit/>
          </a:bodyPr>
          <a:lstStyle/>
          <a:p>
            <a:r>
              <a:rPr lang="en-US" sz="4000" b="1" dirty="0">
                <a:solidFill>
                  <a:srgbClr val="00B050"/>
                </a:solidFill>
              </a:rPr>
              <a:t>F</a:t>
            </a:r>
          </a:p>
        </p:txBody>
      </p:sp>
      <p:graphicFrame>
        <p:nvGraphicFramePr>
          <p:cNvPr id="2" name="Table 1">
            <a:extLst>
              <a:ext uri="{FF2B5EF4-FFF2-40B4-BE49-F238E27FC236}">
                <a16:creationId xmlns:a16="http://schemas.microsoft.com/office/drawing/2014/main" id="{DC1F291D-B02F-4F4B-A7A2-537F6315D807}"/>
              </a:ext>
            </a:extLst>
          </p:cNvPr>
          <p:cNvGraphicFramePr>
            <a:graphicFrameLocks noGrp="1"/>
          </p:cNvGraphicFramePr>
          <p:nvPr>
            <p:extLst>
              <p:ext uri="{D42A27DB-BD31-4B8C-83A1-F6EECF244321}">
                <p14:modId xmlns:p14="http://schemas.microsoft.com/office/powerpoint/2010/main" val="1551430385"/>
              </p:ext>
            </p:extLst>
          </p:nvPr>
        </p:nvGraphicFramePr>
        <p:xfrm>
          <a:off x="593888" y="5803838"/>
          <a:ext cx="10895522" cy="1188720"/>
        </p:xfrm>
        <a:graphic>
          <a:graphicData uri="http://schemas.openxmlformats.org/drawingml/2006/table">
            <a:tbl>
              <a:tblPr firstRow="1" bandRow="1">
                <a:tableStyleId>{5C22544A-7EE6-4342-B048-85BDC9FD1C3A}</a:tableStyleId>
              </a:tblPr>
              <a:tblGrid>
                <a:gridCol w="10003054">
                  <a:extLst>
                    <a:ext uri="{9D8B030D-6E8A-4147-A177-3AD203B41FA5}">
                      <a16:colId xmlns:a16="http://schemas.microsoft.com/office/drawing/2014/main" val="2851249274"/>
                    </a:ext>
                  </a:extLst>
                </a:gridCol>
                <a:gridCol w="892468">
                  <a:extLst>
                    <a:ext uri="{9D8B030D-6E8A-4147-A177-3AD203B41FA5}">
                      <a16:colId xmlns:a16="http://schemas.microsoft.com/office/drawing/2014/main" val="1939329784"/>
                    </a:ext>
                  </a:extLst>
                </a:gridCol>
              </a:tblGrid>
              <a:tr h="5756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b="0" dirty="0">
                          <a:solidFill>
                            <a:schemeClr val="tx1"/>
                          </a:solidFill>
                        </a:rPr>
                        <a:t>5. </a:t>
                      </a:r>
                      <a:r>
                        <a:rPr lang="en-US" sz="3600" b="0" dirty="0">
                          <a:solidFill>
                            <a:schemeClr val="tx1"/>
                          </a:solidFill>
                          <a:effectLst/>
                          <a:latin typeface="Lexend" panose="020B0604020202020204" charset="0"/>
                          <a:ea typeface="Calibri" panose="020F0502020204030204" pitchFamily="34" charset="0"/>
                          <a:cs typeface="Quicksand" panose="020B0604020202020204" charset="0"/>
                        </a:rPr>
                        <a:t>Space for walking and cycling will be replaced with computer-controlled transport systems.</a:t>
                      </a:r>
                      <a:endParaRPr lang="en-US" sz="3600" b="0" dirty="0">
                        <a:solidFill>
                          <a:schemeClr val="tx1"/>
                        </a:solidFill>
                      </a:endParaRPr>
                    </a:p>
                  </a:txBody>
                  <a:tcPr>
                    <a:solidFill>
                      <a:schemeClr val="accent2">
                        <a:lumMod val="40000"/>
                        <a:lumOff val="60000"/>
                      </a:schemeClr>
                    </a:solidFill>
                  </a:tcPr>
                </a:tc>
                <a:tc>
                  <a:txBody>
                    <a:bodyPr/>
                    <a:lstStyle/>
                    <a:p>
                      <a:pPr algn="ctr"/>
                      <a:endParaRPr lang="en-US" sz="4400" dirty="0">
                        <a:solidFill>
                          <a:srgbClr val="00B050"/>
                        </a:solidFill>
                      </a:endParaRPr>
                    </a:p>
                  </a:txBody>
                  <a:tcPr>
                    <a:solidFill>
                      <a:schemeClr val="accent2">
                        <a:lumMod val="40000"/>
                        <a:lumOff val="60000"/>
                      </a:schemeClr>
                    </a:solidFill>
                  </a:tcPr>
                </a:tc>
                <a:extLst>
                  <a:ext uri="{0D108BD9-81ED-4DB2-BD59-A6C34878D82A}">
                    <a16:rowId xmlns:a16="http://schemas.microsoft.com/office/drawing/2014/main" val="1058577079"/>
                  </a:ext>
                </a:extLst>
              </a:tr>
            </a:tbl>
          </a:graphicData>
        </a:graphic>
      </p:graphicFrame>
      <p:sp>
        <p:nvSpPr>
          <p:cNvPr id="17" name="TextBox 16">
            <a:extLst>
              <a:ext uri="{FF2B5EF4-FFF2-40B4-BE49-F238E27FC236}">
                <a16:creationId xmlns:a16="http://schemas.microsoft.com/office/drawing/2014/main" id="{F790EC86-D26C-43B7-A311-E99D26A63567}"/>
              </a:ext>
            </a:extLst>
          </p:cNvPr>
          <p:cNvSpPr txBox="1"/>
          <p:nvPr/>
        </p:nvSpPr>
        <p:spPr>
          <a:xfrm>
            <a:off x="10779040" y="6044255"/>
            <a:ext cx="553753" cy="707886"/>
          </a:xfrm>
          <a:prstGeom prst="rect">
            <a:avLst/>
          </a:prstGeom>
          <a:noFill/>
        </p:spPr>
        <p:txBody>
          <a:bodyPr wrap="square" rtlCol="0">
            <a:spAutoFit/>
          </a:bodyPr>
          <a:lstStyle/>
          <a:p>
            <a:r>
              <a:rPr lang="en-US" sz="4000" b="1" dirty="0">
                <a:solidFill>
                  <a:srgbClr val="00B050"/>
                </a:solidFill>
              </a:rPr>
              <a:t>F</a:t>
            </a:r>
          </a:p>
        </p:txBody>
      </p:sp>
    </p:spTree>
    <p:extLst>
      <p:ext uri="{BB962C8B-B14F-4D97-AF65-F5344CB8AC3E}">
        <p14:creationId xmlns:p14="http://schemas.microsoft.com/office/powerpoint/2010/main" val="54408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8" name="TextBox 17">
            <a:extLst>
              <a:ext uri="{FF2B5EF4-FFF2-40B4-BE49-F238E27FC236}">
                <a16:creationId xmlns:a16="http://schemas.microsoft.com/office/drawing/2014/main" id="{8514929A-D5FC-4F66-8951-74EDFD16573E}"/>
              </a:ext>
            </a:extLst>
          </p:cNvPr>
          <p:cNvSpPr txBox="1"/>
          <p:nvPr/>
        </p:nvSpPr>
        <p:spPr>
          <a:xfrm>
            <a:off x="1640264" y="1084826"/>
            <a:ext cx="10261084" cy="523220"/>
          </a:xfrm>
          <a:prstGeom prst="rect">
            <a:avLst/>
          </a:prstGeom>
          <a:noFill/>
        </p:spPr>
        <p:txBody>
          <a:bodyPr wrap="square">
            <a:spAutoFit/>
          </a:bodyPr>
          <a:lstStyle/>
          <a:p>
            <a:r>
              <a:rPr lang="en-US" sz="2800" b="1" dirty="0">
                <a:cs typeface="Arial" panose="020B0604020202020204" pitchFamily="34" charset="0"/>
              </a:rPr>
              <a:t>Read the article again and complete the diagram.</a:t>
            </a:r>
          </a:p>
        </p:txBody>
      </p:sp>
      <p:sp>
        <p:nvSpPr>
          <p:cNvPr id="19" name="Rectangle 18"/>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a:solidFill>
                  <a:schemeClr val="bg1"/>
                </a:solidFill>
                <a:latin typeface="UTM Facebook K&amp;T" panose="02040603050506020204" pitchFamily="18" charset="0"/>
                <a:cs typeface="Arial" panose="020B0604020202020204" pitchFamily="34" charset="0"/>
              </a:rPr>
              <a:t>WHILE-READING</a:t>
            </a:r>
            <a:endParaRPr lang="en-US" sz="3600" b="1" dirty="0">
              <a:solidFill>
                <a:schemeClr val="bg1"/>
              </a:solidFill>
              <a:latin typeface="UTM Facebook K&amp;T" panose="02040603050506020204" pitchFamily="18" charset="0"/>
              <a:cs typeface="Arial" panose="020B0604020202020204" pitchFamily="34" charset="0"/>
            </a:endParaRPr>
          </a:p>
        </p:txBody>
      </p:sp>
      <p:sp>
        <p:nvSpPr>
          <p:cNvPr id="6" name="Rounded Rectangle 5"/>
          <p:cNvSpPr/>
          <p:nvPr/>
        </p:nvSpPr>
        <p:spPr>
          <a:xfrm>
            <a:off x="2999481" y="1723813"/>
            <a:ext cx="8718155" cy="2152834"/>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rPr>
              <a:t>Smart</a:t>
            </a:r>
          </a:p>
          <a:p>
            <a:pPr marL="342900" indent="-342900">
              <a:buFont typeface="Arial" panose="020B0604020202020204" pitchFamily="34" charset="0"/>
              <a:buChar char="•"/>
            </a:pPr>
            <a:r>
              <a:rPr lang="en-US" sz="2800" dirty="0">
                <a:solidFill>
                  <a:schemeClr val="tx1"/>
                </a:solidFill>
              </a:rPr>
              <a:t>Modern technologies are used to (1) __________ people better.</a:t>
            </a:r>
          </a:p>
          <a:p>
            <a:pPr marL="342900" indent="-342900">
              <a:buFont typeface="Arial" panose="020B0604020202020204" pitchFamily="34" charset="0"/>
              <a:buChar char="•"/>
            </a:pPr>
            <a:r>
              <a:rPr lang="en-US" sz="2800" dirty="0">
                <a:solidFill>
                  <a:schemeClr val="tx1"/>
                </a:solidFill>
              </a:rPr>
              <a:t>Smart devices help cities (2) __________ more efficiently.</a:t>
            </a:r>
            <a:endParaRPr lang="en-US" sz="2800" b="1" dirty="0">
              <a:solidFill>
                <a:schemeClr val="tx1"/>
              </a:solidFill>
            </a:endParaRPr>
          </a:p>
        </p:txBody>
      </p:sp>
      <p:sp>
        <p:nvSpPr>
          <p:cNvPr id="7" name="Rounded Rectangle 6"/>
          <p:cNvSpPr/>
          <p:nvPr/>
        </p:nvSpPr>
        <p:spPr>
          <a:xfrm>
            <a:off x="32250" y="4050297"/>
            <a:ext cx="2276794" cy="1395751"/>
          </a:xfrm>
          <a:prstGeom prst="roundRect">
            <a:avLst/>
          </a:prstGeom>
          <a:solidFill>
            <a:srgbClr val="E0A4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rPr>
              <a:t>Cities of the future</a:t>
            </a:r>
          </a:p>
        </p:txBody>
      </p:sp>
      <p:sp>
        <p:nvSpPr>
          <p:cNvPr id="25" name="Rounded Rectangle 24"/>
          <p:cNvSpPr/>
          <p:nvPr/>
        </p:nvSpPr>
        <p:spPr>
          <a:xfrm>
            <a:off x="2865747" y="4156630"/>
            <a:ext cx="8851889" cy="2464231"/>
          </a:xfrm>
          <a:prstGeom prst="roundRect">
            <a:avLst/>
          </a:prstGeom>
          <a:solidFill>
            <a:srgbClr val="CC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rPr>
              <a:t>Sustainable</a:t>
            </a:r>
          </a:p>
          <a:p>
            <a:pPr marL="342900" indent="-342900">
              <a:buFont typeface="Arial" panose="020B0604020202020204" pitchFamily="34" charset="0"/>
              <a:buChar char="•"/>
            </a:pPr>
            <a:r>
              <a:rPr lang="en-US" sz="2800" dirty="0">
                <a:solidFill>
                  <a:schemeClr val="tx1"/>
                </a:solidFill>
              </a:rPr>
              <a:t>Cities will include a lot of (3) ___________ and become home to more plants and animals.</a:t>
            </a:r>
          </a:p>
          <a:p>
            <a:pPr marL="342900" indent="-342900">
              <a:buFont typeface="Arial" panose="020B0604020202020204" pitchFamily="34" charset="0"/>
              <a:buChar char="•"/>
            </a:pPr>
            <a:r>
              <a:rPr lang="en-US" sz="2800" dirty="0">
                <a:solidFill>
                  <a:schemeClr val="tx1"/>
                </a:solidFill>
              </a:rPr>
              <a:t>Eco-friendly (4) ______________ will reduce greenhouse gas emissions.</a:t>
            </a:r>
          </a:p>
        </p:txBody>
      </p:sp>
      <p:sp>
        <p:nvSpPr>
          <p:cNvPr id="13" name="Right Arrow 12"/>
          <p:cNvSpPr/>
          <p:nvPr/>
        </p:nvSpPr>
        <p:spPr>
          <a:xfrm rot="19683902">
            <a:off x="2161646" y="3857364"/>
            <a:ext cx="1061362" cy="385864"/>
          </a:xfrm>
          <a:prstGeom prst="rightArrow">
            <a:avLst/>
          </a:prstGeom>
          <a:solidFill>
            <a:srgbClr val="E0A4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ight Arrow 25"/>
          <p:cNvSpPr/>
          <p:nvPr/>
        </p:nvSpPr>
        <p:spPr>
          <a:xfrm rot="1294771">
            <a:off x="2096023" y="5300613"/>
            <a:ext cx="822171" cy="412636"/>
          </a:xfrm>
          <a:prstGeom prst="rightArrow">
            <a:avLst/>
          </a:prstGeom>
          <a:solidFill>
            <a:srgbClr val="E0A4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437DF32-1EEB-D22D-04E6-C2F98D274486}"/>
              </a:ext>
            </a:extLst>
          </p:cNvPr>
          <p:cNvSpPr txBox="1"/>
          <p:nvPr/>
        </p:nvSpPr>
        <p:spPr>
          <a:xfrm>
            <a:off x="8888721" y="2052953"/>
            <a:ext cx="1932968" cy="553998"/>
          </a:xfrm>
          <a:prstGeom prst="rect">
            <a:avLst/>
          </a:prstGeom>
          <a:noFill/>
        </p:spPr>
        <p:txBody>
          <a:bodyPr wrap="square" rtlCol="0">
            <a:spAutoFit/>
          </a:bodyPr>
          <a:lstStyle/>
          <a:p>
            <a:r>
              <a:rPr lang="en-US" sz="3000" dirty="0">
                <a:solidFill>
                  <a:srgbClr val="FF0000"/>
                </a:solidFill>
              </a:rPr>
              <a:t>support</a:t>
            </a:r>
          </a:p>
        </p:txBody>
      </p:sp>
      <p:sp>
        <p:nvSpPr>
          <p:cNvPr id="4" name="TextBox 3">
            <a:extLst>
              <a:ext uri="{FF2B5EF4-FFF2-40B4-BE49-F238E27FC236}">
                <a16:creationId xmlns:a16="http://schemas.microsoft.com/office/drawing/2014/main" id="{FDD117CE-C0B1-EBDC-49F3-3F10CC7ACA89}"/>
              </a:ext>
            </a:extLst>
          </p:cNvPr>
          <p:cNvSpPr txBox="1"/>
          <p:nvPr/>
        </p:nvSpPr>
        <p:spPr>
          <a:xfrm>
            <a:off x="7782329" y="2866828"/>
            <a:ext cx="1755856" cy="553998"/>
          </a:xfrm>
          <a:prstGeom prst="rect">
            <a:avLst/>
          </a:prstGeom>
          <a:noFill/>
        </p:spPr>
        <p:txBody>
          <a:bodyPr wrap="square" rtlCol="0">
            <a:spAutoFit/>
          </a:bodyPr>
          <a:lstStyle/>
          <a:p>
            <a:r>
              <a:rPr lang="en-US" sz="3000" dirty="0">
                <a:solidFill>
                  <a:srgbClr val="FF0000"/>
                </a:solidFill>
              </a:rPr>
              <a:t>operate</a:t>
            </a:r>
          </a:p>
        </p:txBody>
      </p:sp>
      <p:sp>
        <p:nvSpPr>
          <p:cNvPr id="5" name="TextBox 4">
            <a:extLst>
              <a:ext uri="{FF2B5EF4-FFF2-40B4-BE49-F238E27FC236}">
                <a16:creationId xmlns:a16="http://schemas.microsoft.com/office/drawing/2014/main" id="{73B2BB4E-5355-7044-4B0B-36E7717F0DCA}"/>
              </a:ext>
            </a:extLst>
          </p:cNvPr>
          <p:cNvSpPr txBox="1"/>
          <p:nvPr/>
        </p:nvSpPr>
        <p:spPr>
          <a:xfrm>
            <a:off x="7558298" y="4609882"/>
            <a:ext cx="2064729" cy="553998"/>
          </a:xfrm>
          <a:prstGeom prst="rect">
            <a:avLst/>
          </a:prstGeom>
          <a:noFill/>
        </p:spPr>
        <p:txBody>
          <a:bodyPr wrap="square" rtlCol="0">
            <a:spAutoFit/>
          </a:bodyPr>
          <a:lstStyle/>
          <a:p>
            <a:r>
              <a:rPr lang="en-US" sz="3000" dirty="0">
                <a:solidFill>
                  <a:srgbClr val="FF0000"/>
                </a:solidFill>
              </a:rPr>
              <a:t>green space</a:t>
            </a:r>
          </a:p>
        </p:txBody>
      </p:sp>
      <p:sp>
        <p:nvSpPr>
          <p:cNvPr id="8" name="TextBox 7">
            <a:extLst>
              <a:ext uri="{FF2B5EF4-FFF2-40B4-BE49-F238E27FC236}">
                <a16:creationId xmlns:a16="http://schemas.microsoft.com/office/drawing/2014/main" id="{D4FE6B64-2B37-F933-93FF-9575B3669E88}"/>
              </a:ext>
            </a:extLst>
          </p:cNvPr>
          <p:cNvSpPr txBox="1"/>
          <p:nvPr/>
        </p:nvSpPr>
        <p:spPr>
          <a:xfrm>
            <a:off x="5727012" y="5489755"/>
            <a:ext cx="2708158" cy="553998"/>
          </a:xfrm>
          <a:prstGeom prst="rect">
            <a:avLst/>
          </a:prstGeom>
          <a:noFill/>
        </p:spPr>
        <p:txBody>
          <a:bodyPr wrap="square" rtlCol="0">
            <a:spAutoFit/>
          </a:bodyPr>
          <a:lstStyle/>
          <a:p>
            <a:r>
              <a:rPr lang="en-US" sz="3000" dirty="0">
                <a:solidFill>
                  <a:srgbClr val="FF0000"/>
                </a:solidFill>
              </a:rPr>
              <a:t>infrastructure</a:t>
            </a:r>
          </a:p>
        </p:txBody>
      </p:sp>
      <p:pic>
        <p:nvPicPr>
          <p:cNvPr id="21" name="Picture 2" descr="Building a Greener Future: Designing the Ultimate Urban Green City - Haptic">
            <a:extLst>
              <a:ext uri="{FF2B5EF4-FFF2-40B4-BE49-F238E27FC236}">
                <a16:creationId xmlns:a16="http://schemas.microsoft.com/office/drawing/2014/main" id="{AF8D7A8B-D9FB-41C3-BAB6-684305FA41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830" y="1723813"/>
            <a:ext cx="2399407" cy="211841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
            <a:extLst>
              <a:ext uri="{FF2B5EF4-FFF2-40B4-BE49-F238E27FC236}">
                <a16:creationId xmlns:a16="http://schemas.microsoft.com/office/drawing/2014/main" id="{F1BA4749-46B8-436A-9F6E-6BD32056AF37}"/>
              </a:ext>
            </a:extLst>
          </p:cNvPr>
          <p:cNvPicPr>
            <a:picLocks noChangeAspect="1"/>
          </p:cNvPicPr>
          <p:nvPr/>
        </p:nvPicPr>
        <p:blipFill>
          <a:blip r:embed="rId3"/>
          <a:srcRect/>
          <a:stretch>
            <a:fillRect/>
          </a:stretch>
        </p:blipFill>
        <p:spPr>
          <a:xfrm rot="2045518">
            <a:off x="532137" y="5630632"/>
            <a:ext cx="1310997" cy="1460897"/>
          </a:xfrm>
          <a:prstGeom prst="rect">
            <a:avLst/>
          </a:prstGeom>
        </p:spPr>
      </p:pic>
    </p:spTree>
    <p:extLst>
      <p:ext uri="{BB962C8B-B14F-4D97-AF65-F5344CB8AC3E}">
        <p14:creationId xmlns:p14="http://schemas.microsoft.com/office/powerpoint/2010/main" val="3735910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6"/>
          <p:cNvPicPr preferRelativeResize="0"/>
          <p:nvPr/>
        </p:nvPicPr>
        <p:blipFill rotWithShape="1">
          <a:blip r:embed="rId3">
            <a:alphaModFix/>
          </a:blip>
          <a:srcRect/>
          <a:stretch/>
        </p:blipFill>
        <p:spPr>
          <a:xfrm>
            <a:off x="-122411" y="-400549"/>
            <a:ext cx="7336512" cy="7336512"/>
          </a:xfrm>
          <a:prstGeom prst="rect">
            <a:avLst/>
          </a:prstGeom>
          <a:noFill/>
          <a:ln>
            <a:noFill/>
          </a:ln>
        </p:spPr>
      </p:pic>
      <p:pic>
        <p:nvPicPr>
          <p:cNvPr id="149" name="Google Shape;149;p26"/>
          <p:cNvPicPr preferRelativeResize="0"/>
          <p:nvPr/>
        </p:nvPicPr>
        <p:blipFill rotWithShape="1">
          <a:blip r:embed="rId3">
            <a:alphaModFix/>
          </a:blip>
          <a:srcRect/>
          <a:stretch/>
        </p:blipFill>
        <p:spPr>
          <a:xfrm>
            <a:off x="5468893" y="-131267"/>
            <a:ext cx="7336512" cy="7336512"/>
          </a:xfrm>
          <a:prstGeom prst="rect">
            <a:avLst/>
          </a:prstGeom>
          <a:noFill/>
          <a:ln>
            <a:noFill/>
          </a:ln>
        </p:spPr>
      </p:pic>
      <p:pic>
        <p:nvPicPr>
          <p:cNvPr id="150" name="Google Shape;150;p26"/>
          <p:cNvPicPr preferRelativeResize="0"/>
          <p:nvPr/>
        </p:nvPicPr>
        <p:blipFill rotWithShape="1">
          <a:blip r:embed="rId4">
            <a:alphaModFix/>
          </a:blip>
          <a:srcRect/>
          <a:stretch/>
        </p:blipFill>
        <p:spPr>
          <a:xfrm rot="379375">
            <a:off x="-531441" y="5701569"/>
            <a:ext cx="10820400" cy="2312860"/>
          </a:xfrm>
          <a:prstGeom prst="rect">
            <a:avLst/>
          </a:prstGeom>
          <a:noFill/>
          <a:ln>
            <a:noFill/>
          </a:ln>
        </p:spPr>
      </p:pic>
      <p:pic>
        <p:nvPicPr>
          <p:cNvPr id="151" name="Google Shape;151;p26"/>
          <p:cNvPicPr preferRelativeResize="0"/>
          <p:nvPr/>
        </p:nvPicPr>
        <p:blipFill rotWithShape="1">
          <a:blip r:embed="rId5">
            <a:alphaModFix/>
          </a:blip>
          <a:srcRect/>
          <a:stretch/>
        </p:blipFill>
        <p:spPr>
          <a:xfrm>
            <a:off x="10026713" y="-1630145"/>
            <a:ext cx="7538767" cy="3448985"/>
          </a:xfrm>
          <a:prstGeom prst="rect">
            <a:avLst/>
          </a:prstGeom>
          <a:noFill/>
          <a:ln>
            <a:noFill/>
          </a:ln>
        </p:spPr>
      </p:pic>
      <p:pic>
        <p:nvPicPr>
          <p:cNvPr id="152" name="Google Shape;152;p26"/>
          <p:cNvPicPr preferRelativeResize="0"/>
          <p:nvPr/>
        </p:nvPicPr>
        <p:blipFill rotWithShape="1">
          <a:blip r:embed="rId6">
            <a:alphaModFix/>
          </a:blip>
          <a:srcRect/>
          <a:stretch/>
        </p:blipFill>
        <p:spPr>
          <a:xfrm>
            <a:off x="9193944" y="5698933"/>
            <a:ext cx="1438361" cy="1395209"/>
          </a:xfrm>
          <a:prstGeom prst="rect">
            <a:avLst/>
          </a:prstGeom>
          <a:noFill/>
          <a:ln>
            <a:noFill/>
          </a:ln>
        </p:spPr>
      </p:pic>
      <p:pic>
        <p:nvPicPr>
          <p:cNvPr id="153" name="Google Shape;153;p26"/>
          <p:cNvPicPr preferRelativeResize="0"/>
          <p:nvPr/>
        </p:nvPicPr>
        <p:blipFill rotWithShape="1">
          <a:blip r:embed="rId6">
            <a:alphaModFix/>
          </a:blip>
          <a:srcRect/>
          <a:stretch/>
        </p:blipFill>
        <p:spPr>
          <a:xfrm>
            <a:off x="-305055" y="-250363"/>
            <a:ext cx="1438361" cy="1395209"/>
          </a:xfrm>
          <a:prstGeom prst="rect">
            <a:avLst/>
          </a:prstGeom>
          <a:noFill/>
          <a:ln>
            <a:noFill/>
          </a:ln>
        </p:spPr>
      </p:pic>
      <p:pic>
        <p:nvPicPr>
          <p:cNvPr id="154" name="Google Shape;154;p26"/>
          <p:cNvPicPr preferRelativeResize="0"/>
          <p:nvPr/>
        </p:nvPicPr>
        <p:blipFill rotWithShape="1">
          <a:blip r:embed="rId7">
            <a:alphaModFix/>
          </a:blip>
          <a:srcRect/>
          <a:stretch/>
        </p:blipFill>
        <p:spPr>
          <a:xfrm>
            <a:off x="9193943" y="4461419"/>
            <a:ext cx="5061204" cy="5486400"/>
          </a:xfrm>
          <a:prstGeom prst="rect">
            <a:avLst/>
          </a:prstGeom>
          <a:noFill/>
          <a:ln>
            <a:noFill/>
          </a:ln>
        </p:spPr>
      </p:pic>
      <p:pic>
        <p:nvPicPr>
          <p:cNvPr id="155" name="Google Shape;155;p26"/>
          <p:cNvPicPr preferRelativeResize="0"/>
          <p:nvPr/>
        </p:nvPicPr>
        <p:blipFill rotWithShape="1">
          <a:blip r:embed="rId8">
            <a:alphaModFix/>
          </a:blip>
          <a:srcRect/>
          <a:stretch/>
        </p:blipFill>
        <p:spPr>
          <a:xfrm>
            <a:off x="998687" y="-924360"/>
            <a:ext cx="1107256" cy="2743200"/>
          </a:xfrm>
          <a:prstGeom prst="rect">
            <a:avLst/>
          </a:prstGeom>
          <a:noFill/>
          <a:ln>
            <a:noFill/>
          </a:ln>
        </p:spPr>
      </p:pic>
      <p:pic>
        <p:nvPicPr>
          <p:cNvPr id="156" name="Google Shape;156;p26"/>
          <p:cNvPicPr preferRelativeResize="0"/>
          <p:nvPr/>
        </p:nvPicPr>
        <p:blipFill rotWithShape="1">
          <a:blip r:embed="rId9">
            <a:alphaModFix/>
          </a:blip>
          <a:srcRect/>
          <a:stretch/>
        </p:blipFill>
        <p:spPr>
          <a:xfrm>
            <a:off x="9193943" y="0"/>
            <a:ext cx="2378931" cy="672048"/>
          </a:xfrm>
          <a:prstGeom prst="rect">
            <a:avLst/>
          </a:prstGeom>
          <a:noFill/>
          <a:ln>
            <a:noFill/>
          </a:ln>
        </p:spPr>
      </p:pic>
      <p:sp>
        <p:nvSpPr>
          <p:cNvPr id="157" name="Google Shape;157;p26"/>
          <p:cNvSpPr txBox="1"/>
          <p:nvPr/>
        </p:nvSpPr>
        <p:spPr>
          <a:xfrm>
            <a:off x="1882363" y="426981"/>
            <a:ext cx="8030761" cy="1263103"/>
          </a:xfrm>
          <a:prstGeom prst="rect">
            <a:avLst/>
          </a:prstGeom>
          <a:noFill/>
          <a:ln>
            <a:noFill/>
          </a:ln>
        </p:spPr>
        <p:txBody>
          <a:bodyPr spcFirstLastPara="1" wrap="square" lIns="0" tIns="0" rIns="0" bIns="0" anchor="t" anchorCtr="0">
            <a:spAutoFit/>
          </a:bodyPr>
          <a:lstStyle/>
          <a:p>
            <a:pPr algn="ctr">
              <a:lnSpc>
                <a:spcPct val="113995"/>
              </a:lnSpc>
            </a:pPr>
            <a:r>
              <a:rPr lang="en-US" sz="7200" b="1" dirty="0">
                <a:solidFill>
                  <a:srgbClr val="545454"/>
                </a:solidFill>
                <a:latin typeface="Handlee"/>
                <a:ea typeface="Handlee"/>
                <a:cs typeface="Handlee"/>
                <a:sym typeface="Handlee"/>
              </a:rPr>
              <a:t>MEMORY GAME</a:t>
            </a:r>
            <a:endParaRPr sz="1333" b="1" dirty="0">
              <a:latin typeface="Handlee"/>
              <a:ea typeface="Handlee"/>
              <a:cs typeface="Handlee"/>
              <a:sym typeface="Handlee"/>
            </a:endParaRPr>
          </a:p>
        </p:txBody>
      </p:sp>
      <p:sp>
        <p:nvSpPr>
          <p:cNvPr id="158" name="Google Shape;158;p26"/>
          <p:cNvSpPr txBox="1"/>
          <p:nvPr/>
        </p:nvSpPr>
        <p:spPr>
          <a:xfrm>
            <a:off x="741303" y="1705451"/>
            <a:ext cx="3360396" cy="3447098"/>
          </a:xfrm>
          <a:prstGeom prst="rect">
            <a:avLst/>
          </a:prstGeom>
          <a:noFill/>
          <a:ln>
            <a:noFill/>
          </a:ln>
        </p:spPr>
        <p:txBody>
          <a:bodyPr spcFirstLastPara="1" wrap="square" lIns="0" tIns="0" rIns="0" bIns="0" anchor="t" anchorCtr="0">
            <a:spAutoFit/>
          </a:bodyPr>
          <a:lstStyle/>
          <a:p>
            <a:pPr lvl="0">
              <a:lnSpc>
                <a:spcPct val="140000"/>
              </a:lnSpc>
            </a:pPr>
            <a:r>
              <a:rPr lang="en-US" sz="3200" b="1" dirty="0">
                <a:latin typeface="Handlee" charset="0"/>
              </a:rPr>
              <a:t>            1.</a:t>
            </a:r>
            <a:r>
              <a:rPr lang="en-US" sz="3200" dirty="0"/>
              <a:t> </a:t>
            </a:r>
          </a:p>
          <a:p>
            <a:pPr lvl="0">
              <a:lnSpc>
                <a:spcPct val="140000"/>
              </a:lnSpc>
            </a:pPr>
            <a:r>
              <a:rPr lang="en-US" sz="3200" b="1" dirty="0"/>
              <a:t>work in 2 teams</a:t>
            </a:r>
            <a:r>
              <a:rPr lang="en-US" sz="3200" dirty="0"/>
              <a:t>.     </a:t>
            </a:r>
            <a:r>
              <a:rPr lang="en-US" sz="3200" b="1" dirty="0">
                <a:latin typeface="Handlee" charset="0"/>
              </a:rPr>
              <a:t>Memorize the photos</a:t>
            </a:r>
            <a:r>
              <a:rPr lang="en-US" sz="3200" dirty="0"/>
              <a:t> </a:t>
            </a:r>
            <a:r>
              <a:rPr lang="en-US" sz="3200" b="1" i="1" dirty="0"/>
              <a:t>on screen</a:t>
            </a:r>
            <a:r>
              <a:rPr lang="en-US" sz="3200" b="1" i="1" dirty="0">
                <a:latin typeface="Handlee" charset="0"/>
              </a:rPr>
              <a:t> </a:t>
            </a:r>
          </a:p>
          <a:p>
            <a:pPr lvl="0">
              <a:lnSpc>
                <a:spcPct val="140000"/>
              </a:lnSpc>
            </a:pPr>
            <a:r>
              <a:rPr lang="en-US" sz="3200" b="1" dirty="0">
                <a:latin typeface="Handlee" charset="0"/>
              </a:rPr>
              <a:t>in 20 seconds.</a:t>
            </a:r>
            <a:endParaRPr sz="3200" b="1" dirty="0">
              <a:latin typeface="Handlee" charset="0"/>
            </a:endParaRPr>
          </a:p>
        </p:txBody>
      </p:sp>
      <p:sp>
        <p:nvSpPr>
          <p:cNvPr id="160" name="Google Shape;160;p26"/>
          <p:cNvSpPr txBox="1"/>
          <p:nvPr/>
        </p:nvSpPr>
        <p:spPr>
          <a:xfrm>
            <a:off x="4359083" y="1480695"/>
            <a:ext cx="4264872" cy="3935308"/>
          </a:xfrm>
          <a:prstGeom prst="rect">
            <a:avLst/>
          </a:prstGeom>
          <a:noFill/>
          <a:ln>
            <a:noFill/>
          </a:ln>
        </p:spPr>
        <p:txBody>
          <a:bodyPr spcFirstLastPara="1" wrap="square" lIns="0" tIns="0" rIns="0" bIns="0" anchor="t" anchorCtr="0">
            <a:spAutoFit/>
          </a:bodyPr>
          <a:lstStyle/>
          <a:p>
            <a:pPr lvl="0">
              <a:lnSpc>
                <a:spcPct val="140000"/>
              </a:lnSpc>
            </a:pPr>
            <a:r>
              <a:rPr lang="en-US" sz="3733" b="1" dirty="0">
                <a:solidFill>
                  <a:srgbClr val="00B050"/>
                </a:solidFill>
                <a:latin typeface="Handlee" charset="0"/>
              </a:rPr>
              <a:t>               2. </a:t>
            </a:r>
          </a:p>
          <a:p>
            <a:pPr lvl="0">
              <a:lnSpc>
                <a:spcPct val="140000"/>
              </a:lnSpc>
            </a:pPr>
            <a:r>
              <a:rPr lang="en-US" sz="3600" dirty="0">
                <a:solidFill>
                  <a:srgbClr val="00B050"/>
                </a:solidFill>
              </a:rPr>
              <a:t>have 45 seconds to go to the board and write </a:t>
            </a:r>
            <a:r>
              <a:rPr lang="en-US" sz="3600" dirty="0">
                <a:solidFill>
                  <a:srgbClr val="00B050"/>
                </a:solidFill>
                <a:latin typeface="Handlee" charset="0"/>
              </a:rPr>
              <a:t>what you remember </a:t>
            </a:r>
            <a:r>
              <a:rPr lang="en-US" sz="3600" dirty="0">
                <a:solidFill>
                  <a:srgbClr val="00B050"/>
                </a:solidFill>
              </a:rPr>
              <a:t> (name of the photos). </a:t>
            </a:r>
            <a:r>
              <a:rPr lang="en-US" sz="3733" b="1" dirty="0">
                <a:solidFill>
                  <a:srgbClr val="00B050"/>
                </a:solidFill>
                <a:latin typeface="Handlee" charset="0"/>
              </a:rPr>
              <a:t> </a:t>
            </a:r>
            <a:endParaRPr sz="2400" b="1" dirty="0">
              <a:solidFill>
                <a:srgbClr val="00B050"/>
              </a:solidFill>
              <a:latin typeface="Handlee" charset="0"/>
            </a:endParaRPr>
          </a:p>
        </p:txBody>
      </p:sp>
      <p:sp>
        <p:nvSpPr>
          <p:cNvPr id="162" name="Google Shape;162;p26"/>
          <p:cNvSpPr txBox="1"/>
          <p:nvPr/>
        </p:nvSpPr>
        <p:spPr>
          <a:xfrm>
            <a:off x="8872851" y="1578463"/>
            <a:ext cx="3052926" cy="3561937"/>
          </a:xfrm>
          <a:prstGeom prst="rect">
            <a:avLst/>
          </a:prstGeom>
          <a:noFill/>
          <a:ln>
            <a:noFill/>
          </a:ln>
        </p:spPr>
        <p:txBody>
          <a:bodyPr spcFirstLastPara="1" wrap="square" lIns="0" tIns="0" rIns="0" bIns="0" anchor="t" anchorCtr="0">
            <a:spAutoFit/>
          </a:bodyPr>
          <a:lstStyle/>
          <a:p>
            <a:pPr lvl="0">
              <a:lnSpc>
                <a:spcPct val="140000"/>
              </a:lnSpc>
            </a:pPr>
            <a:r>
              <a:rPr lang="en-US" sz="3733" b="1" dirty="0">
                <a:latin typeface="Handlee" charset="0"/>
              </a:rPr>
              <a:t>          3.</a:t>
            </a:r>
          </a:p>
          <a:p>
            <a:pPr lvl="0">
              <a:lnSpc>
                <a:spcPct val="140000"/>
              </a:lnSpc>
            </a:pPr>
            <a:r>
              <a:rPr lang="en-US" sz="3200" b="1" dirty="0">
                <a:solidFill>
                  <a:srgbClr val="FF0000"/>
                </a:solidFill>
                <a:latin typeface="Handlee" charset="0"/>
              </a:rPr>
              <a:t>The team with more correct answers is the winner.</a:t>
            </a:r>
            <a:endParaRPr sz="3200" b="1" dirty="0">
              <a:solidFill>
                <a:srgbClr val="FF0000"/>
              </a:solidFill>
              <a:latin typeface="Handlee"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8" name="TextBox 17">
            <a:extLst>
              <a:ext uri="{FF2B5EF4-FFF2-40B4-BE49-F238E27FC236}">
                <a16:creationId xmlns:a16="http://schemas.microsoft.com/office/drawing/2014/main" id="{8514929A-D5FC-4F66-8951-74EDFD16573E}"/>
              </a:ext>
            </a:extLst>
          </p:cNvPr>
          <p:cNvSpPr txBox="1"/>
          <p:nvPr/>
        </p:nvSpPr>
        <p:spPr>
          <a:xfrm>
            <a:off x="5792023" y="1658194"/>
            <a:ext cx="5348287" cy="574901"/>
          </a:xfrm>
          <a:prstGeom prst="rect">
            <a:avLst/>
          </a:prstGeom>
          <a:noFill/>
        </p:spPr>
        <p:txBody>
          <a:bodyPr wrap="square">
            <a:spAutoFit/>
          </a:bodyPr>
          <a:lstStyle/>
          <a:p>
            <a:pPr algn="ctr">
              <a:lnSpc>
                <a:spcPct val="120000"/>
              </a:lnSpc>
            </a:pPr>
            <a:r>
              <a:rPr lang="en-US" sz="2800" b="1" i="1" dirty="0">
                <a:solidFill>
                  <a:srgbClr val="00B0F0"/>
                </a:solidFill>
                <a:ea typeface="Times New Roman" panose="02020603050405020304" pitchFamily="18" charset="0"/>
              </a:rPr>
              <a:t> </a:t>
            </a:r>
          </a:p>
        </p:txBody>
      </p:sp>
      <p:sp>
        <p:nvSpPr>
          <p:cNvPr id="19" name="Rectangle 18"/>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WHILE-READING</a:t>
            </a:r>
          </a:p>
        </p:txBody>
      </p:sp>
      <p:sp>
        <p:nvSpPr>
          <p:cNvPr id="3" name="Rectangle 2">
            <a:extLst>
              <a:ext uri="{FF2B5EF4-FFF2-40B4-BE49-F238E27FC236}">
                <a16:creationId xmlns:a16="http://schemas.microsoft.com/office/drawing/2014/main" id="{FBAABE89-463F-43D9-AE57-E6ACF923E52D}"/>
              </a:ext>
            </a:extLst>
          </p:cNvPr>
          <p:cNvSpPr/>
          <p:nvPr/>
        </p:nvSpPr>
        <p:spPr>
          <a:xfrm>
            <a:off x="5309085" y="1608046"/>
            <a:ext cx="6314164" cy="523220"/>
          </a:xfrm>
          <a:prstGeom prst="rect">
            <a:avLst/>
          </a:prstGeom>
        </p:spPr>
        <p:txBody>
          <a:bodyPr wrap="square">
            <a:spAutoFit/>
          </a:bodyPr>
          <a:lstStyle/>
          <a:p>
            <a:r>
              <a:rPr lang="en-US" sz="2800" dirty="0">
                <a:solidFill>
                  <a:srgbClr val="002060"/>
                </a:solidFill>
                <a:latin typeface="Quicksand"/>
              </a:rPr>
              <a:t> </a:t>
            </a:r>
            <a:endParaRPr lang="en-US" sz="2800" dirty="0">
              <a:solidFill>
                <a:srgbClr val="002060"/>
              </a:solidFill>
            </a:endParaRPr>
          </a:p>
        </p:txBody>
      </p:sp>
      <p:sp>
        <p:nvSpPr>
          <p:cNvPr id="30" name="TextBox 6">
            <a:extLst>
              <a:ext uri="{FF2B5EF4-FFF2-40B4-BE49-F238E27FC236}">
                <a16:creationId xmlns:a16="http://schemas.microsoft.com/office/drawing/2014/main" id="{BA76FD4A-FF37-41C1-9666-365A1D83AD0B}"/>
              </a:ext>
            </a:extLst>
          </p:cNvPr>
          <p:cNvSpPr txBox="1">
            <a:spLocks noChangeArrowheads="1"/>
          </p:cNvSpPr>
          <p:nvPr/>
        </p:nvSpPr>
        <p:spPr bwMode="auto">
          <a:xfrm>
            <a:off x="6388523" y="2088380"/>
            <a:ext cx="418550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dirty="0">
                <a:solidFill>
                  <a:srgbClr val="FF0000"/>
                </a:solidFill>
              </a:rPr>
              <a:t>Characteristics of the future cities</a:t>
            </a:r>
          </a:p>
        </p:txBody>
      </p:sp>
      <p:sp>
        <p:nvSpPr>
          <p:cNvPr id="39" name="TextBox 13">
            <a:extLst>
              <a:ext uri="{FF2B5EF4-FFF2-40B4-BE49-F238E27FC236}">
                <a16:creationId xmlns:a16="http://schemas.microsoft.com/office/drawing/2014/main" id="{8F6489BE-02A6-4293-853F-52BC2679CB56}"/>
              </a:ext>
            </a:extLst>
          </p:cNvPr>
          <p:cNvSpPr txBox="1">
            <a:spLocks noChangeArrowheads="1"/>
          </p:cNvSpPr>
          <p:nvPr/>
        </p:nvSpPr>
        <p:spPr bwMode="auto">
          <a:xfrm>
            <a:off x="6002189" y="2800627"/>
            <a:ext cx="338123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dirty="0"/>
              <a:t> </a:t>
            </a:r>
          </a:p>
        </p:txBody>
      </p:sp>
      <p:cxnSp>
        <p:nvCxnSpPr>
          <p:cNvPr id="41" name="Straight Arrow Connector 40">
            <a:extLst>
              <a:ext uri="{FF2B5EF4-FFF2-40B4-BE49-F238E27FC236}">
                <a16:creationId xmlns:a16="http://schemas.microsoft.com/office/drawing/2014/main" id="{373F0012-761B-464F-BE58-DEEB2C3688C9}"/>
              </a:ext>
            </a:extLst>
          </p:cNvPr>
          <p:cNvCxnSpPr>
            <a:cxnSpLocks/>
          </p:cNvCxnSpPr>
          <p:nvPr/>
        </p:nvCxnSpPr>
        <p:spPr>
          <a:xfrm>
            <a:off x="8481274" y="3123683"/>
            <a:ext cx="735013" cy="498408"/>
          </a:xfrm>
          <a:prstGeom prst="straightConnector1">
            <a:avLst/>
          </a:prstGeom>
          <a:ln>
            <a:solidFill>
              <a:srgbClr val="00B050"/>
            </a:solidFill>
            <a:tailEnd type="arrow"/>
          </a:ln>
        </p:spPr>
        <p:style>
          <a:lnRef idx="3">
            <a:schemeClr val="dk1"/>
          </a:lnRef>
          <a:fillRef idx="0">
            <a:schemeClr val="dk1"/>
          </a:fillRef>
          <a:effectRef idx="2">
            <a:schemeClr val="dk1"/>
          </a:effectRef>
          <a:fontRef idx="minor">
            <a:schemeClr val="tx1"/>
          </a:fontRef>
        </p:style>
      </p:cxnSp>
      <p:cxnSp>
        <p:nvCxnSpPr>
          <p:cNvPr id="42" name="Straight Arrow Connector 41">
            <a:extLst>
              <a:ext uri="{FF2B5EF4-FFF2-40B4-BE49-F238E27FC236}">
                <a16:creationId xmlns:a16="http://schemas.microsoft.com/office/drawing/2014/main" id="{1D8118E9-BECE-4DB9-9843-74A19A1738CB}"/>
              </a:ext>
            </a:extLst>
          </p:cNvPr>
          <p:cNvCxnSpPr>
            <a:cxnSpLocks/>
          </p:cNvCxnSpPr>
          <p:nvPr/>
        </p:nvCxnSpPr>
        <p:spPr>
          <a:xfrm flipH="1">
            <a:off x="7227750" y="3064355"/>
            <a:ext cx="930108" cy="540379"/>
          </a:xfrm>
          <a:prstGeom prst="straightConnector1">
            <a:avLst/>
          </a:prstGeom>
          <a:ln>
            <a:solidFill>
              <a:srgbClr val="00B050"/>
            </a:solidFill>
            <a:tailEnd type="arrow"/>
          </a:ln>
        </p:spPr>
        <p:style>
          <a:lnRef idx="3">
            <a:schemeClr val="dk1"/>
          </a:lnRef>
          <a:fillRef idx="0">
            <a:schemeClr val="dk1"/>
          </a:fillRef>
          <a:effectRef idx="2">
            <a:schemeClr val="dk1"/>
          </a:effectRef>
          <a:fontRef idx="minor">
            <a:schemeClr val="tx1"/>
          </a:fontRef>
        </p:style>
      </p:cxnSp>
      <p:sp>
        <p:nvSpPr>
          <p:cNvPr id="45" name="TextBox 7">
            <a:extLst>
              <a:ext uri="{FF2B5EF4-FFF2-40B4-BE49-F238E27FC236}">
                <a16:creationId xmlns:a16="http://schemas.microsoft.com/office/drawing/2014/main" id="{A9A6996A-4CD4-47F0-BC28-5B92F91D8461}"/>
              </a:ext>
            </a:extLst>
          </p:cNvPr>
          <p:cNvSpPr txBox="1">
            <a:spLocks noChangeArrowheads="1"/>
          </p:cNvSpPr>
          <p:nvPr/>
        </p:nvSpPr>
        <p:spPr bwMode="auto">
          <a:xfrm>
            <a:off x="6243459" y="3620380"/>
            <a:ext cx="16638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dirty="0"/>
              <a:t> </a:t>
            </a:r>
            <a:r>
              <a:rPr lang="en-US" altLang="en-US" sz="3600" dirty="0">
                <a:solidFill>
                  <a:srgbClr val="00B050"/>
                </a:solidFill>
              </a:rPr>
              <a:t>smart</a:t>
            </a:r>
          </a:p>
        </p:txBody>
      </p:sp>
      <p:sp>
        <p:nvSpPr>
          <p:cNvPr id="46" name="TextBox 5">
            <a:extLst>
              <a:ext uri="{FF2B5EF4-FFF2-40B4-BE49-F238E27FC236}">
                <a16:creationId xmlns:a16="http://schemas.microsoft.com/office/drawing/2014/main" id="{8C897308-C365-40B8-B33E-8B016940CA44}"/>
              </a:ext>
            </a:extLst>
          </p:cNvPr>
          <p:cNvSpPr txBox="1">
            <a:spLocks noChangeArrowheads="1"/>
          </p:cNvSpPr>
          <p:nvPr/>
        </p:nvSpPr>
        <p:spPr bwMode="auto">
          <a:xfrm>
            <a:off x="8591481" y="3602308"/>
            <a:ext cx="246982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3600" dirty="0"/>
              <a:t> </a:t>
            </a:r>
            <a:r>
              <a:rPr lang="en-US" altLang="en-US" sz="3600" dirty="0">
                <a:solidFill>
                  <a:srgbClr val="00B050"/>
                </a:solidFill>
              </a:rPr>
              <a:t>sustainable</a:t>
            </a:r>
          </a:p>
        </p:txBody>
      </p:sp>
      <p:sp>
        <p:nvSpPr>
          <p:cNvPr id="47" name="TextBox 8">
            <a:extLst>
              <a:ext uri="{FF2B5EF4-FFF2-40B4-BE49-F238E27FC236}">
                <a16:creationId xmlns:a16="http://schemas.microsoft.com/office/drawing/2014/main" id="{DF41CB9A-0A4C-4D34-9149-2A8762EBF885}"/>
              </a:ext>
            </a:extLst>
          </p:cNvPr>
          <p:cNvSpPr txBox="1">
            <a:spLocks noChangeArrowheads="1"/>
          </p:cNvSpPr>
          <p:nvPr/>
        </p:nvSpPr>
        <p:spPr bwMode="auto">
          <a:xfrm>
            <a:off x="5973428" y="4291286"/>
            <a:ext cx="2732741"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t>- uses modern technologies</a:t>
            </a:r>
          </a:p>
          <a:p>
            <a:pPr eaLnBrk="1" hangingPunct="1">
              <a:spcBef>
                <a:spcPct val="0"/>
              </a:spcBef>
              <a:buFontTx/>
              <a:buNone/>
            </a:pPr>
            <a:r>
              <a:rPr lang="en-US" altLang="en-US" sz="2800" dirty="0"/>
              <a:t>to improve people’s lives</a:t>
            </a:r>
          </a:p>
        </p:txBody>
      </p:sp>
      <p:sp>
        <p:nvSpPr>
          <p:cNvPr id="48" name="TextBox 8">
            <a:extLst>
              <a:ext uri="{FF2B5EF4-FFF2-40B4-BE49-F238E27FC236}">
                <a16:creationId xmlns:a16="http://schemas.microsoft.com/office/drawing/2014/main" id="{C3A23B36-092C-4347-BD4A-6141BA3CE0B0}"/>
              </a:ext>
            </a:extLst>
          </p:cNvPr>
          <p:cNvSpPr txBox="1">
            <a:spLocks noChangeArrowheads="1"/>
          </p:cNvSpPr>
          <p:nvPr/>
        </p:nvSpPr>
        <p:spPr bwMode="auto">
          <a:xfrm>
            <a:off x="8816376" y="4219878"/>
            <a:ext cx="269678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dirty="0"/>
              <a:t>- designed to reduce environmental impacts</a:t>
            </a:r>
          </a:p>
        </p:txBody>
      </p:sp>
      <p:sp>
        <p:nvSpPr>
          <p:cNvPr id="2" name="Rectangle 1">
            <a:extLst>
              <a:ext uri="{FF2B5EF4-FFF2-40B4-BE49-F238E27FC236}">
                <a16:creationId xmlns:a16="http://schemas.microsoft.com/office/drawing/2014/main" id="{F3084FEA-6323-480E-A08A-EA58CD624180}"/>
              </a:ext>
            </a:extLst>
          </p:cNvPr>
          <p:cNvSpPr/>
          <p:nvPr/>
        </p:nvSpPr>
        <p:spPr>
          <a:xfrm>
            <a:off x="1380647" y="1150559"/>
            <a:ext cx="284052" cy="523220"/>
          </a:xfrm>
          <a:prstGeom prst="rect">
            <a:avLst/>
          </a:prstGeom>
        </p:spPr>
        <p:txBody>
          <a:bodyPr wrap="none">
            <a:spAutoFit/>
          </a:bodyPr>
          <a:lstStyle/>
          <a:p>
            <a:r>
              <a:rPr lang="en-US" sz="2800" b="1" dirty="0">
                <a:latin typeface="Arial" panose="020B0604020202020204" pitchFamily="34" charset="0"/>
                <a:cs typeface="Arial" panose="020B0604020202020204" pitchFamily="34" charset="0"/>
              </a:rPr>
              <a:t> </a:t>
            </a:r>
          </a:p>
        </p:txBody>
      </p:sp>
      <p:pic>
        <p:nvPicPr>
          <p:cNvPr id="22" name="Picture 2" descr="Building a Greener Future: Designing the Ultimate Urban Green City - Haptic">
            <a:extLst>
              <a:ext uri="{FF2B5EF4-FFF2-40B4-BE49-F238E27FC236}">
                <a16:creationId xmlns:a16="http://schemas.microsoft.com/office/drawing/2014/main" id="{A1185F30-AF59-4B74-AB51-47D2A79461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751" y="1896651"/>
            <a:ext cx="5081261" cy="453514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a:extLst>
              <a:ext uri="{FF2B5EF4-FFF2-40B4-BE49-F238E27FC236}">
                <a16:creationId xmlns:a16="http://schemas.microsoft.com/office/drawing/2014/main" id="{23893FC5-5737-402F-BA2E-76A6BD4FD997}"/>
              </a:ext>
            </a:extLst>
          </p:cNvPr>
          <p:cNvPicPr>
            <a:picLocks noChangeAspect="1"/>
          </p:cNvPicPr>
          <p:nvPr/>
        </p:nvPicPr>
        <p:blipFill>
          <a:blip r:embed="rId3"/>
          <a:srcRect/>
          <a:stretch>
            <a:fillRect/>
          </a:stretch>
        </p:blipFill>
        <p:spPr>
          <a:xfrm>
            <a:off x="11391365" y="2088380"/>
            <a:ext cx="641575" cy="4227579"/>
          </a:xfrm>
          <a:prstGeom prst="rect">
            <a:avLst/>
          </a:prstGeom>
        </p:spPr>
      </p:pic>
    </p:spTree>
    <p:extLst>
      <p:ext uri="{BB962C8B-B14F-4D97-AF65-F5344CB8AC3E}">
        <p14:creationId xmlns:p14="http://schemas.microsoft.com/office/powerpoint/2010/main" val="1123271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par>
                                <p:cTn id="13" presetID="22" presetClass="entr" presetSubtype="4"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wipe(down)">
                                      <p:cBhvr>
                                        <p:cTn id="15" dur="500"/>
                                        <p:tgtEl>
                                          <p:spTgt spid="41"/>
                                        </p:tgtEl>
                                      </p:cBhvr>
                                    </p:animEffect>
                                  </p:childTnLst>
                                </p:cTn>
                              </p:par>
                              <p:par>
                                <p:cTn id="16" presetID="22" presetClass="entr" presetSubtype="4"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wipe(down)">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wipe(down)">
                                      <p:cBhvr>
                                        <p:cTn id="23" dur="50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wipe(down)">
                                      <p:cBhvr>
                                        <p:cTn id="28" dur="500"/>
                                        <p:tgtEl>
                                          <p:spTgt spid="4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wipe(down)">
                                      <p:cBhvr>
                                        <p:cTn id="33" dur="500"/>
                                        <p:tgtEl>
                                          <p:spTgt spid="4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wipe(down)">
                                      <p:cBhvr>
                                        <p:cTn id="3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9" grpId="0"/>
      <p:bldP spid="45" grpId="0"/>
      <p:bldP spid="46" grpId="0"/>
      <p:bldP spid="47" grpId="0"/>
      <p:bldP spid="4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966177" y="913268"/>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p:cNvSpPr txBox="1"/>
          <p:nvPr/>
        </p:nvSpPr>
        <p:spPr>
          <a:xfrm>
            <a:off x="996349" y="817621"/>
            <a:ext cx="449821" cy="707886"/>
          </a:xfrm>
          <a:prstGeom prst="rect">
            <a:avLst/>
          </a:prstGeom>
          <a:noFill/>
        </p:spPr>
        <p:txBody>
          <a:bodyPr wrap="square" rtlCol="0">
            <a:spAutoFit/>
          </a:bodyPr>
          <a:lstStyle/>
          <a:p>
            <a:pPr algn="ctr"/>
            <a:r>
              <a:rPr lang="en-US" sz="4000" b="1">
                <a:solidFill>
                  <a:schemeClr val="bg1"/>
                </a:solidFill>
                <a:latin typeface="Myriad Pro" pitchFamily="34" charset="0"/>
              </a:rPr>
              <a:t>5</a:t>
            </a:r>
            <a:endParaRPr lang="en-US" sz="4000" b="1" dirty="0">
              <a:solidFill>
                <a:schemeClr val="bg1"/>
              </a:solidFill>
              <a:latin typeface="Myriad Pro" pitchFamily="34" charset="0"/>
            </a:endParaRPr>
          </a:p>
        </p:txBody>
      </p:sp>
      <p:sp>
        <p:nvSpPr>
          <p:cNvPr id="14" name="TextBox 13">
            <a:extLst>
              <a:ext uri="{FF2B5EF4-FFF2-40B4-BE49-F238E27FC236}">
                <a16:creationId xmlns:a16="http://schemas.microsoft.com/office/drawing/2014/main" id="{8514929A-D5FC-4F66-8951-74EDFD16573E}"/>
              </a:ext>
            </a:extLst>
          </p:cNvPr>
          <p:cNvSpPr txBox="1"/>
          <p:nvPr/>
        </p:nvSpPr>
        <p:spPr>
          <a:xfrm>
            <a:off x="1619024" y="965910"/>
            <a:ext cx="10490529"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Work in groups. Discuss the following questions.    </a:t>
            </a:r>
          </a:p>
        </p:txBody>
      </p:sp>
      <p:sp>
        <p:nvSpPr>
          <p:cNvPr id="11" name="Rectangle 10"/>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a:solidFill>
                  <a:schemeClr val="bg1"/>
                </a:solidFill>
                <a:latin typeface="UTM Facebook K&amp;T" panose="02040603050506020204" pitchFamily="18" charset="0"/>
                <a:cs typeface="Arial" panose="020B0604020202020204" pitchFamily="34" charset="0"/>
              </a:rPr>
              <a:t>POST-READING</a:t>
            </a:r>
            <a:endParaRPr lang="en-US" sz="3600" b="1" dirty="0">
              <a:solidFill>
                <a:schemeClr val="bg1"/>
              </a:solidFill>
              <a:latin typeface="UTM Facebook K&amp;T" panose="02040603050506020204" pitchFamily="18" charset="0"/>
              <a:cs typeface="Arial" panose="020B0604020202020204" pitchFamily="34" charset="0"/>
            </a:endParaRPr>
          </a:p>
        </p:txBody>
      </p:sp>
      <p:sp>
        <p:nvSpPr>
          <p:cNvPr id="4" name="Rectangle 3"/>
          <p:cNvSpPr/>
          <p:nvPr/>
        </p:nvSpPr>
        <p:spPr>
          <a:xfrm>
            <a:off x="589069" y="1335541"/>
            <a:ext cx="11602931" cy="1377621"/>
          </a:xfrm>
          <a:prstGeom prst="rect">
            <a:avLst/>
          </a:prstGeom>
        </p:spPr>
        <p:txBody>
          <a:bodyPr wrap="square">
            <a:spAutoFit/>
          </a:bodyPr>
          <a:lstStyle/>
          <a:p>
            <a:pPr algn="ctr">
              <a:lnSpc>
                <a:spcPct val="120000"/>
              </a:lnSpc>
            </a:pPr>
            <a:r>
              <a:rPr lang="en-US" sz="3600" b="1" i="1" dirty="0">
                <a:solidFill>
                  <a:srgbClr val="00B0F0"/>
                </a:solidFill>
                <a:ea typeface="Times New Roman" panose="02020603050405020304" pitchFamily="18" charset="0"/>
              </a:rPr>
              <a:t>Would you like to live in a smart and sustainable city?</a:t>
            </a:r>
          </a:p>
          <a:p>
            <a:pPr algn="ctr">
              <a:lnSpc>
                <a:spcPct val="120000"/>
              </a:lnSpc>
            </a:pPr>
            <a:r>
              <a:rPr lang="en-US" sz="3600" b="1" i="1" dirty="0">
                <a:solidFill>
                  <a:srgbClr val="00B0F0"/>
                </a:solidFill>
                <a:ea typeface="Times New Roman" panose="02020603050405020304" pitchFamily="18" charset="0"/>
              </a:rPr>
              <a:t>Why/Why not? </a:t>
            </a:r>
          </a:p>
        </p:txBody>
      </p:sp>
      <p:pic>
        <p:nvPicPr>
          <p:cNvPr id="10242" name="Picture 2" descr="What is a sustainable city? 10 characteristics of green urban planning |  The Zebra">
            <a:extLst>
              <a:ext uri="{FF2B5EF4-FFF2-40B4-BE49-F238E27FC236}">
                <a16:creationId xmlns:a16="http://schemas.microsoft.com/office/drawing/2014/main" id="{2ACE55EF-49A0-E413-359B-4804A76704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511" y="2713161"/>
            <a:ext cx="3681191" cy="3204371"/>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World's 10 most livable cities in 2018 | CNN Travel">
            <a:extLst>
              <a:ext uri="{FF2B5EF4-FFF2-40B4-BE49-F238E27FC236}">
                <a16:creationId xmlns:a16="http://schemas.microsoft.com/office/drawing/2014/main" id="{D06570EE-C065-7E48-8673-911A46230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4251" y="2743319"/>
            <a:ext cx="3596301" cy="31742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s://file1.dangcongsan.vn/data/0/images/2021/11/23/trucbantulieuvankien/picture-3-1fdfdfgh-cpv.jpg?dpi=150&amp;quality=100&amp;w=780">
            <a:extLst>
              <a:ext uri="{FF2B5EF4-FFF2-40B4-BE49-F238E27FC236}">
                <a16:creationId xmlns:a16="http://schemas.microsoft.com/office/drawing/2014/main" id="{AD3BBE97-5273-427D-B553-68758ABC67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3101" y="2743318"/>
            <a:ext cx="3846135" cy="3174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335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3959" y="1139206"/>
            <a:ext cx="7843101" cy="2246769"/>
          </a:xfrm>
          <a:prstGeom prst="rect">
            <a:avLst/>
          </a:prstGeom>
        </p:spPr>
        <p:txBody>
          <a:bodyPr wrap="square">
            <a:spAutoFit/>
          </a:bodyPr>
          <a:lstStyle/>
          <a:p>
            <a:pPr algn="ctr"/>
            <a:r>
              <a:rPr lang="vi-VN" sz="3600" dirty="0">
                <a:cs typeface="Arial" panose="020B0604020202020204" pitchFamily="34" charset="0"/>
              </a:rPr>
              <a:t>What have you learnt today?</a:t>
            </a:r>
            <a:endParaRPr lang="en-US" sz="3600" dirty="0">
              <a:latin typeface="Arial" panose="020B0604020202020204" pitchFamily="34" charset="0"/>
              <a:cs typeface="Arial" panose="020B0604020202020204" pitchFamily="34" charset="0"/>
            </a:endParaRPr>
          </a:p>
          <a:p>
            <a:pPr algn="ctr"/>
            <a:r>
              <a:rPr lang="en-US" sz="3600" dirty="0">
                <a:solidFill>
                  <a:srgbClr val="291B25"/>
                </a:solidFill>
                <a:latin typeface="Balmy"/>
              </a:rPr>
              <a:t>  </a:t>
            </a:r>
          </a:p>
          <a:p>
            <a:pPr algn="ctr"/>
            <a:r>
              <a:rPr lang="en-US" sz="3600" dirty="0">
                <a:cs typeface="Arial" panose="020B0604020202020204" pitchFamily="34" charset="0"/>
              </a:rPr>
              <a:t> </a:t>
            </a:r>
            <a:endParaRPr lang="en-US" sz="3600" dirty="0">
              <a:latin typeface="Arial" panose="020B0604020202020204" pitchFamily="34" charset="0"/>
              <a:cs typeface="Arial" panose="020B0604020202020204" pitchFamily="34" charset="0"/>
            </a:endParaRPr>
          </a:p>
          <a:p>
            <a:pPr algn="just"/>
            <a:endParaRPr lang="en-US" sz="3200" b="1" dirty="0">
              <a:cs typeface="Arial" panose="020B0604020202020204" pitchFamily="34" charset="0"/>
            </a:endParaRPr>
          </a:p>
        </p:txBody>
      </p:sp>
      <p:sp>
        <p:nvSpPr>
          <p:cNvPr id="3" name="TextBox 2">
            <a:extLst>
              <a:ext uri="{FF2B5EF4-FFF2-40B4-BE49-F238E27FC236}">
                <a16:creationId xmlns:a16="http://schemas.microsoft.com/office/drawing/2014/main" id="{89FB7A97-2050-4E17-AB89-5199898D9829}"/>
              </a:ext>
            </a:extLst>
          </p:cNvPr>
          <p:cNvSpPr txBox="1"/>
          <p:nvPr/>
        </p:nvSpPr>
        <p:spPr>
          <a:xfrm>
            <a:off x="669303" y="1969986"/>
            <a:ext cx="9700182" cy="658835"/>
          </a:xfrm>
          <a:prstGeom prst="rect">
            <a:avLst/>
          </a:prstGeom>
          <a:noFill/>
        </p:spPr>
        <p:txBody>
          <a:bodyPr wrap="square" rtlCol="0">
            <a:spAutoFit/>
          </a:bodyPr>
          <a:lstStyle/>
          <a:p>
            <a:pPr>
              <a:lnSpc>
                <a:spcPct val="150000"/>
              </a:lnSpc>
            </a:pPr>
            <a:r>
              <a:rPr lang="en-US" sz="2800" b="1" dirty="0">
                <a:latin typeface="Arial" panose="020B0604020202020204" pitchFamily="34" charset="0"/>
                <a:cs typeface="Arial" panose="020B0604020202020204" pitchFamily="34" charset="0"/>
              </a:rPr>
              <a:t> </a:t>
            </a:r>
            <a:endParaRPr lang="en-US" sz="2800" dirty="0">
              <a:latin typeface="Arial" panose="020B0604020202020204" pitchFamily="34" charset="0"/>
              <a:cs typeface="Arial" panose="020B0604020202020204" pitchFamily="34" charset="0"/>
            </a:endParaRPr>
          </a:p>
        </p:txBody>
      </p:sp>
      <p:sp>
        <p:nvSpPr>
          <p:cNvPr id="10" name="Rectangle 9"/>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CONSOLIDATION</a:t>
            </a:r>
          </a:p>
        </p:txBody>
      </p:sp>
      <p:pic>
        <p:nvPicPr>
          <p:cNvPr id="11" name="Picture 8">
            <a:extLst>
              <a:ext uri="{FF2B5EF4-FFF2-40B4-BE49-F238E27FC236}">
                <a16:creationId xmlns:a16="http://schemas.microsoft.com/office/drawing/2014/main" id="{EA435229-E078-4E38-8AB7-FC821B8D66D6}"/>
              </a:ext>
            </a:extLst>
          </p:cNvPr>
          <p:cNvPicPr>
            <a:picLocks noChangeAspect="1"/>
          </p:cNvPicPr>
          <p:nvPr/>
        </p:nvPicPr>
        <p:blipFill>
          <a:blip r:embed="rId2"/>
          <a:srcRect/>
          <a:stretch>
            <a:fillRect/>
          </a:stretch>
        </p:blipFill>
        <p:spPr>
          <a:xfrm>
            <a:off x="10431585" y="1099986"/>
            <a:ext cx="1345400" cy="3021615"/>
          </a:xfrm>
          <a:prstGeom prst="rect">
            <a:avLst/>
          </a:prstGeom>
        </p:spPr>
      </p:pic>
      <p:pic>
        <p:nvPicPr>
          <p:cNvPr id="13" name="Picture 9">
            <a:extLst>
              <a:ext uri="{FF2B5EF4-FFF2-40B4-BE49-F238E27FC236}">
                <a16:creationId xmlns:a16="http://schemas.microsoft.com/office/drawing/2014/main" id="{D32C6B27-2298-41DF-BBA0-903C612B5C14}"/>
              </a:ext>
            </a:extLst>
          </p:cNvPr>
          <p:cNvPicPr>
            <a:picLocks noChangeAspect="1"/>
          </p:cNvPicPr>
          <p:nvPr/>
        </p:nvPicPr>
        <p:blipFill>
          <a:blip r:embed="rId3"/>
          <a:srcRect/>
          <a:stretch>
            <a:fillRect/>
          </a:stretch>
        </p:blipFill>
        <p:spPr>
          <a:xfrm rot="-657686">
            <a:off x="8334361" y="5906791"/>
            <a:ext cx="4070247" cy="1094366"/>
          </a:xfrm>
          <a:prstGeom prst="rect">
            <a:avLst/>
          </a:prstGeom>
        </p:spPr>
      </p:pic>
      <p:pic>
        <p:nvPicPr>
          <p:cNvPr id="14" name="Google Shape;141;p25">
            <a:extLst>
              <a:ext uri="{FF2B5EF4-FFF2-40B4-BE49-F238E27FC236}">
                <a16:creationId xmlns:a16="http://schemas.microsoft.com/office/drawing/2014/main" id="{B9C69EEF-F4C9-42D4-A0F1-709D89F91067}"/>
              </a:ext>
            </a:extLst>
          </p:cNvPr>
          <p:cNvPicPr preferRelativeResize="0"/>
          <p:nvPr/>
        </p:nvPicPr>
        <p:blipFill rotWithShape="1">
          <a:blip r:embed="rId4">
            <a:alphaModFix/>
          </a:blip>
          <a:srcRect/>
          <a:stretch/>
        </p:blipFill>
        <p:spPr>
          <a:xfrm>
            <a:off x="669302" y="999474"/>
            <a:ext cx="1404595" cy="706742"/>
          </a:xfrm>
          <a:prstGeom prst="rect">
            <a:avLst/>
          </a:prstGeom>
          <a:noFill/>
          <a:ln>
            <a:noFill/>
          </a:ln>
        </p:spPr>
      </p:pic>
      <p:grpSp>
        <p:nvGrpSpPr>
          <p:cNvPr id="9" name="Group 8">
            <a:extLst>
              <a:ext uri="{FF2B5EF4-FFF2-40B4-BE49-F238E27FC236}">
                <a16:creationId xmlns:a16="http://schemas.microsoft.com/office/drawing/2014/main" id="{4D8A86AB-A0D3-4883-A930-CEC4E6B7E8D7}"/>
              </a:ext>
            </a:extLst>
          </p:cNvPr>
          <p:cNvGrpSpPr/>
          <p:nvPr/>
        </p:nvGrpSpPr>
        <p:grpSpPr>
          <a:xfrm>
            <a:off x="0" y="1952220"/>
            <a:ext cx="10115660" cy="926970"/>
            <a:chOff x="8462154" y="2243305"/>
            <a:chExt cx="9287840" cy="1179593"/>
          </a:xfrm>
        </p:grpSpPr>
        <p:sp>
          <p:nvSpPr>
            <p:cNvPr id="15" name="AutoShape 7">
              <a:extLst>
                <a:ext uri="{FF2B5EF4-FFF2-40B4-BE49-F238E27FC236}">
                  <a16:creationId xmlns:a16="http://schemas.microsoft.com/office/drawing/2014/main" id="{31A9ABF4-B50C-48F3-9063-5ED812D9E7E2}"/>
                </a:ext>
              </a:extLst>
            </p:cNvPr>
            <p:cNvSpPr/>
            <p:nvPr/>
          </p:nvSpPr>
          <p:spPr>
            <a:xfrm>
              <a:off x="8779710" y="2243305"/>
              <a:ext cx="8970284" cy="922121"/>
            </a:xfrm>
            <a:prstGeom prst="rect">
              <a:avLst/>
            </a:prstGeom>
            <a:solidFill>
              <a:srgbClr val="FFCE6D"/>
            </a:solidFill>
          </p:spPr>
        </p:sp>
        <p:sp>
          <p:nvSpPr>
            <p:cNvPr id="16" name="TextBox 8">
              <a:extLst>
                <a:ext uri="{FF2B5EF4-FFF2-40B4-BE49-F238E27FC236}">
                  <a16:creationId xmlns:a16="http://schemas.microsoft.com/office/drawing/2014/main" id="{6B93B412-081C-417B-A086-60B956173822}"/>
                </a:ext>
              </a:extLst>
            </p:cNvPr>
            <p:cNvSpPr txBox="1"/>
            <p:nvPr/>
          </p:nvSpPr>
          <p:spPr>
            <a:xfrm>
              <a:off x="8462154" y="2443765"/>
              <a:ext cx="9215803" cy="979133"/>
            </a:xfrm>
            <a:prstGeom prst="rect">
              <a:avLst/>
            </a:prstGeom>
          </p:spPr>
          <p:txBody>
            <a:bodyPr wrap="square" lIns="0" tIns="0" rIns="0" bIns="0" rtlCol="0" anchor="t">
              <a:spAutoFit/>
            </a:bodyPr>
            <a:lstStyle/>
            <a:p>
              <a:pPr algn="ctr">
                <a:lnSpc>
                  <a:spcPts val="3000"/>
                </a:lnSpc>
              </a:pPr>
              <a:r>
                <a:rPr lang="en-US" sz="3000" dirty="0">
                  <a:solidFill>
                    <a:srgbClr val="291B25"/>
                  </a:solidFill>
                  <a:latin typeface="อีฟดอวอิ้ง Bold"/>
                </a:rPr>
                <a:t> </a:t>
              </a:r>
              <a:r>
                <a:rPr lang="en-US" sz="3200" b="1"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Characteristics of future cities: smart and sustainable      </a:t>
              </a:r>
            </a:p>
            <a:p>
              <a:pPr algn="ctr">
                <a:lnSpc>
                  <a:spcPts val="3000"/>
                </a:lnSpc>
              </a:pPr>
              <a:r>
                <a:rPr lang="en-US" sz="3000" dirty="0">
                  <a:solidFill>
                    <a:srgbClr val="291B25"/>
                  </a:solidFill>
                  <a:latin typeface="อีฟดอวอิ้ง Bold"/>
                </a:rPr>
                <a:t>  </a:t>
              </a:r>
            </a:p>
          </p:txBody>
        </p:sp>
      </p:grpSp>
      <p:grpSp>
        <p:nvGrpSpPr>
          <p:cNvPr id="17" name="Group 16">
            <a:extLst>
              <a:ext uri="{FF2B5EF4-FFF2-40B4-BE49-F238E27FC236}">
                <a16:creationId xmlns:a16="http://schemas.microsoft.com/office/drawing/2014/main" id="{CBE5E00F-35B1-471C-B10F-AECAF1D35B04}"/>
              </a:ext>
            </a:extLst>
          </p:cNvPr>
          <p:cNvGrpSpPr/>
          <p:nvPr/>
        </p:nvGrpSpPr>
        <p:grpSpPr>
          <a:xfrm>
            <a:off x="0" y="2790743"/>
            <a:ext cx="10393788" cy="928480"/>
            <a:chOff x="7008515" y="4020163"/>
            <a:chExt cx="10976144" cy="1392721"/>
          </a:xfrm>
        </p:grpSpPr>
        <p:sp>
          <p:nvSpPr>
            <p:cNvPr id="18" name="AutoShape 11">
              <a:extLst>
                <a:ext uri="{FF2B5EF4-FFF2-40B4-BE49-F238E27FC236}">
                  <a16:creationId xmlns:a16="http://schemas.microsoft.com/office/drawing/2014/main" id="{92E0A69D-AF12-42BE-997A-AD6445FCD41A}"/>
                </a:ext>
              </a:extLst>
            </p:cNvPr>
            <p:cNvSpPr/>
            <p:nvPr/>
          </p:nvSpPr>
          <p:spPr>
            <a:xfrm>
              <a:off x="7332181" y="4020163"/>
              <a:ext cx="10417814" cy="922121"/>
            </a:xfrm>
            <a:prstGeom prst="rect">
              <a:avLst/>
            </a:prstGeom>
            <a:solidFill>
              <a:srgbClr val="FFCE6D"/>
            </a:solidFill>
          </p:spPr>
        </p:sp>
        <p:sp>
          <p:nvSpPr>
            <p:cNvPr id="19" name="TextBox 12">
              <a:extLst>
                <a:ext uri="{FF2B5EF4-FFF2-40B4-BE49-F238E27FC236}">
                  <a16:creationId xmlns:a16="http://schemas.microsoft.com/office/drawing/2014/main" id="{246A7E94-CE76-4E9D-ABD4-1F241C096969}"/>
                </a:ext>
              </a:extLst>
            </p:cNvPr>
            <p:cNvSpPr txBox="1"/>
            <p:nvPr/>
          </p:nvSpPr>
          <p:spPr>
            <a:xfrm>
              <a:off x="7008515" y="4258722"/>
              <a:ext cx="10976144" cy="1154162"/>
            </a:xfrm>
            <a:prstGeom prst="rect">
              <a:avLst/>
            </a:prstGeom>
          </p:spPr>
          <p:txBody>
            <a:bodyPr wrap="square" lIns="0" tIns="0" rIns="0" bIns="0" rtlCol="0" anchor="t">
              <a:spAutoFit/>
            </a:bodyPr>
            <a:lstStyle/>
            <a:p>
              <a:pPr algn="ctr">
                <a:lnSpc>
                  <a:spcPts val="3000"/>
                </a:lnSpc>
              </a:pPr>
              <a:r>
                <a:rPr lang="en-US" sz="3200" dirty="0">
                  <a:latin typeface="Arial" panose="020B0604020202020204" pitchFamily="34" charset="0"/>
                  <a:cs typeface="Arial" panose="020B0604020202020204" pitchFamily="34" charset="0"/>
                </a:rPr>
                <a:t> </a:t>
              </a:r>
              <a:r>
                <a:rPr lang="vi-VN" sz="3200" dirty="0">
                  <a:cs typeface="Arial" panose="020B0604020202020204" pitchFamily="34" charset="0"/>
                </a:rPr>
                <a:t>Some lexical items about </a:t>
              </a:r>
              <a:r>
                <a:rPr lang="en-US" sz="3200" dirty="0">
                  <a:latin typeface="Arial" panose="020B0604020202020204" pitchFamily="34" charset="0"/>
                  <a:cs typeface="Arial" panose="020B0604020202020204" pitchFamily="34" charset="0"/>
                </a:rPr>
                <a:t>characteristics of future cities</a:t>
              </a:r>
            </a:p>
            <a:p>
              <a:pPr algn="ctr">
                <a:lnSpc>
                  <a:spcPts val="3000"/>
                </a:lnSpc>
              </a:pPr>
              <a:r>
                <a:rPr lang="en-US" sz="3000" dirty="0">
                  <a:solidFill>
                    <a:srgbClr val="291B25"/>
                  </a:solidFill>
                  <a:latin typeface="อีฟดอวอิ้ง Bold"/>
                </a:rPr>
                <a:t>  </a:t>
              </a:r>
            </a:p>
          </p:txBody>
        </p:sp>
      </p:grpSp>
      <p:grpSp>
        <p:nvGrpSpPr>
          <p:cNvPr id="20" name="Group 19">
            <a:extLst>
              <a:ext uri="{FF2B5EF4-FFF2-40B4-BE49-F238E27FC236}">
                <a16:creationId xmlns:a16="http://schemas.microsoft.com/office/drawing/2014/main" id="{12419241-CA91-4134-8B7F-3D35B0C18A0A}"/>
              </a:ext>
            </a:extLst>
          </p:cNvPr>
          <p:cNvGrpSpPr/>
          <p:nvPr/>
        </p:nvGrpSpPr>
        <p:grpSpPr>
          <a:xfrm>
            <a:off x="286061" y="3489873"/>
            <a:ext cx="9885514" cy="1686313"/>
            <a:chOff x="8779710" y="5837634"/>
            <a:chExt cx="8970284" cy="2529470"/>
          </a:xfrm>
        </p:grpSpPr>
        <p:sp>
          <p:nvSpPr>
            <p:cNvPr id="21" name="AutoShape 13">
              <a:extLst>
                <a:ext uri="{FF2B5EF4-FFF2-40B4-BE49-F238E27FC236}">
                  <a16:creationId xmlns:a16="http://schemas.microsoft.com/office/drawing/2014/main" id="{C4574833-C172-4F0F-A153-D8D46590A5BD}"/>
                </a:ext>
              </a:extLst>
            </p:cNvPr>
            <p:cNvSpPr/>
            <p:nvPr/>
          </p:nvSpPr>
          <p:spPr>
            <a:xfrm>
              <a:off x="8779710" y="5837634"/>
              <a:ext cx="8970284" cy="1895186"/>
            </a:xfrm>
            <a:prstGeom prst="rect">
              <a:avLst/>
            </a:prstGeom>
            <a:solidFill>
              <a:srgbClr val="FFCE6D"/>
            </a:solidFill>
          </p:spPr>
        </p:sp>
        <p:sp>
          <p:nvSpPr>
            <p:cNvPr id="22" name="TextBox 14">
              <a:extLst>
                <a:ext uri="{FF2B5EF4-FFF2-40B4-BE49-F238E27FC236}">
                  <a16:creationId xmlns:a16="http://schemas.microsoft.com/office/drawing/2014/main" id="{81DFE6B7-D782-4829-8F79-9E289A48980D}"/>
                </a:ext>
              </a:extLst>
            </p:cNvPr>
            <p:cNvSpPr txBox="1"/>
            <p:nvPr/>
          </p:nvSpPr>
          <p:spPr>
            <a:xfrm>
              <a:off x="8795656" y="6013863"/>
              <a:ext cx="8825534" cy="2353241"/>
            </a:xfrm>
            <a:prstGeom prst="rect">
              <a:avLst/>
            </a:prstGeom>
          </p:spPr>
          <p:txBody>
            <a:bodyPr wrap="square" lIns="0" tIns="0" rIns="0" bIns="0" rtlCol="0" anchor="t">
              <a:spAutoFit/>
            </a:bodyPr>
            <a:lstStyle/>
            <a:p>
              <a:pPr>
                <a:lnSpc>
                  <a:spcPts val="4200"/>
                </a:lnSpc>
              </a:pPr>
              <a:r>
                <a:rPr lang="en-US" sz="3000" dirty="0">
                  <a:solidFill>
                    <a:srgbClr val="291B25"/>
                  </a:solidFill>
                  <a:latin typeface="อีฟดอวอิ้ง Bold"/>
                </a:rPr>
                <a:t> </a:t>
              </a:r>
              <a:r>
                <a:rPr lang="en-US" sz="3200" dirty="0">
                  <a:latin typeface="Arial" panose="020B0604020202020204" pitchFamily="34" charset="0"/>
                  <a:cs typeface="Arial" panose="020B0604020202020204" pitchFamily="34" charset="0"/>
                </a:rPr>
                <a:t> </a:t>
              </a:r>
              <a:r>
                <a:rPr lang="vi-VN" sz="3200" dirty="0">
                  <a:cs typeface="Arial" panose="020B0604020202020204" pitchFamily="34" charset="0"/>
                </a:rPr>
                <a:t>Reading for </a:t>
              </a:r>
              <a:r>
                <a:rPr lang="en-US" sz="3200" dirty="0">
                  <a:latin typeface="Arial" panose="020B0604020202020204" pitchFamily="34" charset="0"/>
                  <a:cs typeface="Arial" panose="020B0604020202020204" pitchFamily="34" charset="0"/>
                </a:rPr>
                <a:t>main ideas and </a:t>
              </a:r>
              <a:r>
                <a:rPr lang="vi-VN" sz="3200" dirty="0">
                  <a:cs typeface="Arial" panose="020B0604020202020204" pitchFamily="34" charset="0"/>
                </a:rPr>
                <a:t>specific information</a:t>
              </a:r>
              <a:r>
                <a:rPr lang="en-US" sz="3200" dirty="0">
                  <a:latin typeface="Arial" panose="020B0604020202020204" pitchFamily="34" charset="0"/>
                  <a:cs typeface="Arial" panose="020B0604020202020204" pitchFamily="34" charset="0"/>
                </a:rPr>
                <a:t>  about future cities</a:t>
              </a:r>
            </a:p>
            <a:p>
              <a:pPr algn="ctr">
                <a:lnSpc>
                  <a:spcPts val="4200"/>
                </a:lnSpc>
              </a:pPr>
              <a:r>
                <a:rPr lang="en-US" sz="3000" dirty="0">
                  <a:solidFill>
                    <a:srgbClr val="291B25"/>
                  </a:solidFill>
                  <a:latin typeface="อีฟดอวอิ้ง Bold"/>
                </a:rPr>
                <a:t> </a:t>
              </a:r>
            </a:p>
          </p:txBody>
        </p:sp>
      </p:grpSp>
      <p:grpSp>
        <p:nvGrpSpPr>
          <p:cNvPr id="23" name="Group 22">
            <a:extLst>
              <a:ext uri="{FF2B5EF4-FFF2-40B4-BE49-F238E27FC236}">
                <a16:creationId xmlns:a16="http://schemas.microsoft.com/office/drawing/2014/main" id="{2D1496F7-D23A-4533-BCE9-16CBED46C911}"/>
              </a:ext>
            </a:extLst>
          </p:cNvPr>
          <p:cNvGrpSpPr/>
          <p:nvPr/>
        </p:nvGrpSpPr>
        <p:grpSpPr>
          <a:xfrm>
            <a:off x="303635" y="4852151"/>
            <a:ext cx="9934121" cy="1677571"/>
            <a:chOff x="8779710" y="5837634"/>
            <a:chExt cx="8970284" cy="2516357"/>
          </a:xfrm>
        </p:grpSpPr>
        <p:sp>
          <p:nvSpPr>
            <p:cNvPr id="24" name="AutoShape 13">
              <a:extLst>
                <a:ext uri="{FF2B5EF4-FFF2-40B4-BE49-F238E27FC236}">
                  <a16:creationId xmlns:a16="http://schemas.microsoft.com/office/drawing/2014/main" id="{1E1CCDB9-EBF9-425D-9992-B4EACC578A9C}"/>
                </a:ext>
              </a:extLst>
            </p:cNvPr>
            <p:cNvSpPr/>
            <p:nvPr/>
          </p:nvSpPr>
          <p:spPr>
            <a:xfrm>
              <a:off x="8779710" y="5837634"/>
              <a:ext cx="8970284" cy="1895186"/>
            </a:xfrm>
            <a:prstGeom prst="rect">
              <a:avLst/>
            </a:prstGeom>
            <a:solidFill>
              <a:srgbClr val="FFCE6D"/>
            </a:solidFill>
          </p:spPr>
        </p:sp>
        <p:sp>
          <p:nvSpPr>
            <p:cNvPr id="25" name="TextBox 14">
              <a:extLst>
                <a:ext uri="{FF2B5EF4-FFF2-40B4-BE49-F238E27FC236}">
                  <a16:creationId xmlns:a16="http://schemas.microsoft.com/office/drawing/2014/main" id="{88D1A38C-5CAB-4CF3-B3CF-50A6C142112C}"/>
                </a:ext>
              </a:extLst>
            </p:cNvPr>
            <p:cNvSpPr txBox="1"/>
            <p:nvPr/>
          </p:nvSpPr>
          <p:spPr>
            <a:xfrm>
              <a:off x="8817838" y="6000750"/>
              <a:ext cx="8886192" cy="2353241"/>
            </a:xfrm>
            <a:prstGeom prst="rect">
              <a:avLst/>
            </a:prstGeom>
          </p:spPr>
          <p:txBody>
            <a:bodyPr wrap="square" lIns="0" tIns="0" rIns="0" bIns="0" rtlCol="0" anchor="t">
              <a:spAutoFit/>
            </a:bodyPr>
            <a:lstStyle/>
            <a:p>
              <a:pPr>
                <a:lnSpc>
                  <a:spcPts val="4200"/>
                </a:lnSpc>
              </a:pPr>
              <a:r>
                <a:rPr lang="en-US" sz="3200" dirty="0">
                  <a:latin typeface="Arial" panose="020B0604020202020204" pitchFamily="34" charset="0"/>
                  <a:cs typeface="Arial" panose="020B0604020202020204" pitchFamily="34" charset="0"/>
                </a:rPr>
                <a:t>Using the language and ideas from the reading to express opinions and give reasons</a:t>
              </a:r>
            </a:p>
            <a:p>
              <a:pPr algn="ctr">
                <a:lnSpc>
                  <a:spcPts val="4200"/>
                </a:lnSpc>
              </a:pPr>
              <a:r>
                <a:rPr lang="en-US" sz="3000" dirty="0">
                  <a:solidFill>
                    <a:srgbClr val="291B25"/>
                  </a:solidFill>
                  <a:latin typeface="อีฟดอวอิ้ง Bold"/>
                </a:rPr>
                <a:t>  </a:t>
              </a:r>
            </a:p>
          </p:txBody>
        </p:sp>
      </p:grpSp>
    </p:spTree>
    <p:extLst>
      <p:ext uri="{BB962C8B-B14F-4D97-AF65-F5344CB8AC3E}">
        <p14:creationId xmlns:p14="http://schemas.microsoft.com/office/powerpoint/2010/main" val="505018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decel="10000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750" fill="hold"/>
                                        <p:tgtEl>
                                          <p:spTgt spid="9"/>
                                        </p:tgtEl>
                                        <p:attrNameLst>
                                          <p:attrName>ppt_x</p:attrName>
                                        </p:attrNameLst>
                                      </p:cBhvr>
                                      <p:tavLst>
                                        <p:tav tm="0">
                                          <p:val>
                                            <p:strVal val="1+#ppt_w/2"/>
                                          </p:val>
                                        </p:tav>
                                        <p:tav tm="100000">
                                          <p:val>
                                            <p:strVal val="#ppt_x"/>
                                          </p:val>
                                        </p:tav>
                                      </p:tavLst>
                                    </p:anim>
                                    <p:anim calcmode="lin" valueType="num">
                                      <p:cBhvr additive="base">
                                        <p:cTn id="12" dur="75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decel="10000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750" fill="hold"/>
                                        <p:tgtEl>
                                          <p:spTgt spid="17"/>
                                        </p:tgtEl>
                                        <p:attrNameLst>
                                          <p:attrName>ppt_x</p:attrName>
                                        </p:attrNameLst>
                                      </p:cBhvr>
                                      <p:tavLst>
                                        <p:tav tm="0">
                                          <p:val>
                                            <p:strVal val="1+#ppt_w/2"/>
                                          </p:val>
                                        </p:tav>
                                        <p:tav tm="100000">
                                          <p:val>
                                            <p:strVal val="#ppt_x"/>
                                          </p:val>
                                        </p:tav>
                                      </p:tavLst>
                                    </p:anim>
                                    <p:anim calcmode="lin" valueType="num">
                                      <p:cBhvr additive="base">
                                        <p:cTn id="18" dur="75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decel="10000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additive="base">
                                        <p:cTn id="23" dur="750" fill="hold"/>
                                        <p:tgtEl>
                                          <p:spTgt spid="20"/>
                                        </p:tgtEl>
                                        <p:attrNameLst>
                                          <p:attrName>ppt_x</p:attrName>
                                        </p:attrNameLst>
                                      </p:cBhvr>
                                      <p:tavLst>
                                        <p:tav tm="0">
                                          <p:val>
                                            <p:strVal val="1+#ppt_w/2"/>
                                          </p:val>
                                        </p:tav>
                                        <p:tav tm="100000">
                                          <p:val>
                                            <p:strVal val="#ppt_x"/>
                                          </p:val>
                                        </p:tav>
                                      </p:tavLst>
                                    </p:anim>
                                    <p:anim calcmode="lin" valueType="num">
                                      <p:cBhvr additive="base">
                                        <p:cTn id="24" dur="75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decel="10000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750" fill="hold"/>
                                        <p:tgtEl>
                                          <p:spTgt spid="23"/>
                                        </p:tgtEl>
                                        <p:attrNameLst>
                                          <p:attrName>ppt_x</p:attrName>
                                        </p:attrNameLst>
                                      </p:cBhvr>
                                      <p:tavLst>
                                        <p:tav tm="0">
                                          <p:val>
                                            <p:strVal val="1+#ppt_w/2"/>
                                          </p:val>
                                        </p:tav>
                                        <p:tav tm="100000">
                                          <p:val>
                                            <p:strVal val="#ppt_x"/>
                                          </p:val>
                                        </p:tav>
                                      </p:tavLst>
                                    </p:anim>
                                    <p:anim calcmode="lin" valueType="num">
                                      <p:cBhvr additive="base">
                                        <p:cTn id="30" dur="75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3" name="Rectangles 2"/>
          <p:cNvSpPr/>
          <p:nvPr/>
        </p:nvSpPr>
        <p:spPr>
          <a:xfrm>
            <a:off x="1068070" y="4627245"/>
            <a:ext cx="4600575" cy="984885"/>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357" name="Google Shape;1357;p43"/>
          <p:cNvSpPr txBox="1">
            <a:spLocks noGrp="1"/>
          </p:cNvSpPr>
          <p:nvPr>
            <p:ph type="subTitle" idx="1"/>
          </p:nvPr>
        </p:nvSpPr>
        <p:spPr>
          <a:xfrm>
            <a:off x="1107145" y="1232504"/>
            <a:ext cx="7682804" cy="4271381"/>
          </a:xfrm>
          <a:prstGeom prst="rect">
            <a:avLst/>
          </a:prstGeom>
        </p:spPr>
        <p:txBody>
          <a:bodyPr spcFirstLastPara="1" wrap="square" lIns="121900" tIns="121900" rIns="121900" bIns="121900" anchor="t" anchorCtr="0">
            <a:noAutofit/>
          </a:bodyPr>
          <a:lstStyle/>
          <a:p>
            <a:pPr marL="0" indent="0">
              <a:lnSpc>
                <a:spcPct val="100000"/>
              </a:lnSpc>
              <a:buClr>
                <a:schemeClr val="dk1"/>
              </a:buClr>
            </a:pPr>
            <a:r>
              <a:rPr lang="en-US" sz="2800" kern="1200" dirty="0">
                <a:latin typeface=".VnBook-Antiqua" panose="020B7200000000000000" pitchFamily="34" charset="0"/>
                <a:ea typeface="+mn-ea"/>
                <a:cs typeface="+mn-cs"/>
              </a:rPr>
              <a:t> </a:t>
            </a:r>
          </a:p>
        </p:txBody>
      </p:sp>
      <p:sp>
        <p:nvSpPr>
          <p:cNvPr id="1356" name="Google Shape;1356;p43"/>
          <p:cNvSpPr txBox="1">
            <a:spLocks noGrp="1"/>
          </p:cNvSpPr>
          <p:nvPr>
            <p:ph type="ctrTitle"/>
          </p:nvPr>
        </p:nvSpPr>
        <p:spPr>
          <a:xfrm>
            <a:off x="3368357" y="414331"/>
            <a:ext cx="4423269" cy="926418"/>
          </a:xfrm>
          <a:prstGeom prst="rect">
            <a:avLst/>
          </a:prstGeom>
        </p:spPr>
        <p:txBody>
          <a:bodyPr spcFirstLastPara="1" wrap="square" lIns="121900" tIns="121900" rIns="121900" bIns="121900" anchor="b" anchorCtr="0">
            <a:noAutofit/>
          </a:bodyPr>
          <a:lstStyle/>
          <a:p>
            <a:pPr lvl="0" algn="ctr"/>
            <a:r>
              <a:rPr lang="en-US" b="1" dirty="0">
                <a:solidFill>
                  <a:schemeClr val="accent1">
                    <a:lumMod val="75000"/>
                  </a:schemeClr>
                </a:solidFill>
                <a:latin typeface=".VnBook-Antiqua" panose="020B7200000000000000" pitchFamily="34" charset="0"/>
              </a:rPr>
              <a:t> </a:t>
            </a:r>
            <a:endParaRPr b="1" dirty="0">
              <a:solidFill>
                <a:schemeClr val="accent1">
                  <a:lumMod val="75000"/>
                </a:schemeClr>
              </a:solidFill>
              <a:latin typeface=".VnBook-Antiqua" panose="020B7200000000000000" pitchFamily="34" charset="0"/>
            </a:endParaRPr>
          </a:p>
        </p:txBody>
      </p:sp>
      <p:sp>
        <p:nvSpPr>
          <p:cNvPr id="48" name="Google Shape;339;p36">
            <a:extLst>
              <a:ext uri="{FF2B5EF4-FFF2-40B4-BE49-F238E27FC236}">
                <a16:creationId xmlns:a16="http://schemas.microsoft.com/office/drawing/2014/main" id="{89FEC800-53C1-4B82-8E73-7088C6A25C52}"/>
              </a:ext>
            </a:extLst>
          </p:cNvPr>
          <p:cNvSpPr txBox="1"/>
          <p:nvPr/>
        </p:nvSpPr>
        <p:spPr>
          <a:xfrm>
            <a:off x="2234421" y="681701"/>
            <a:ext cx="7321715" cy="923330"/>
          </a:xfrm>
          <a:prstGeom prst="rect">
            <a:avLst/>
          </a:prstGeom>
          <a:noFill/>
          <a:ln>
            <a:noFill/>
          </a:ln>
        </p:spPr>
        <p:txBody>
          <a:bodyPr spcFirstLastPara="1" wrap="square" lIns="0" tIns="0" rIns="0" bIns="0" anchor="t" anchorCtr="0">
            <a:spAutoFit/>
          </a:bodyPr>
          <a:lstStyle/>
          <a:p>
            <a:pPr algn="ctr"/>
            <a:r>
              <a:rPr lang="en-US" sz="6000" b="1" dirty="0">
                <a:solidFill>
                  <a:srgbClr val="00B050"/>
                </a:solidFill>
                <a:ea typeface="Handlee"/>
                <a:cs typeface="Handlee"/>
                <a:sym typeface="Handlee"/>
              </a:rPr>
              <a:t> </a:t>
            </a:r>
            <a:endParaRPr sz="1400" b="1" dirty="0">
              <a:solidFill>
                <a:srgbClr val="00B050"/>
              </a:solidFill>
              <a:latin typeface="Handlee"/>
              <a:ea typeface="Handlee"/>
              <a:cs typeface="Handlee"/>
              <a:sym typeface="Handlee"/>
            </a:endParaRPr>
          </a:p>
        </p:txBody>
      </p:sp>
      <p:sp>
        <p:nvSpPr>
          <p:cNvPr id="49" name="WordArt 3">
            <a:extLst>
              <a:ext uri="{FF2B5EF4-FFF2-40B4-BE49-F238E27FC236}">
                <a16:creationId xmlns:a16="http://schemas.microsoft.com/office/drawing/2014/main" id="{E6652FB3-7C38-48CD-B9BF-EE18BC724FF0}"/>
              </a:ext>
            </a:extLst>
          </p:cNvPr>
          <p:cNvSpPr>
            <a:spLocks noChangeArrowheads="1" noChangeShapeType="1" noTextEdit="1"/>
          </p:cNvSpPr>
          <p:nvPr/>
        </p:nvSpPr>
        <p:spPr bwMode="auto">
          <a:xfrm>
            <a:off x="3055422" y="279675"/>
            <a:ext cx="5859419" cy="901044"/>
          </a:xfrm>
          <a:prstGeom prst="rect">
            <a:avLst/>
          </a:prstGeom>
        </p:spPr>
        <p:txBody>
          <a:bodyPr wrap="none" fromWordArt="1">
            <a:prstTxWarp prst="textSlantUp">
              <a:avLst>
                <a:gd name="adj" fmla="val 25060"/>
              </a:avLst>
            </a:prstTxWarp>
          </a:bodyPr>
          <a:lstStyle/>
          <a:p>
            <a:pPr algn="ctr"/>
            <a:r>
              <a:rPr lang="en-US" sz="3600" kern="10" dirty="0">
                <a:ln w="9525">
                  <a:solidFill>
                    <a:srgbClr val="FFFF00"/>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Jamai"/>
              </a:rPr>
              <a:t>Homework</a:t>
            </a:r>
          </a:p>
        </p:txBody>
      </p:sp>
      <p:sp>
        <p:nvSpPr>
          <p:cNvPr id="51" name="Rectangle 50">
            <a:extLst>
              <a:ext uri="{FF2B5EF4-FFF2-40B4-BE49-F238E27FC236}">
                <a16:creationId xmlns:a16="http://schemas.microsoft.com/office/drawing/2014/main" id="{7F1E9D64-0AA5-4717-9A90-EC10B608695D}"/>
              </a:ext>
            </a:extLst>
          </p:cNvPr>
          <p:cNvSpPr/>
          <p:nvPr/>
        </p:nvSpPr>
        <p:spPr>
          <a:xfrm>
            <a:off x="169046" y="2716679"/>
            <a:ext cx="5199784" cy="613245"/>
          </a:xfrm>
          <a:prstGeom prst="rect">
            <a:avLst/>
          </a:prstGeom>
        </p:spPr>
        <p:txBody>
          <a:bodyPr wrap="square">
            <a:spAutoFit/>
          </a:bodyPr>
          <a:lstStyle/>
          <a:p>
            <a:pPr>
              <a:lnSpc>
                <a:spcPct val="115000"/>
              </a:lnSpc>
              <a:spcAft>
                <a:spcPts val="0"/>
              </a:spcAft>
            </a:pPr>
            <a:r>
              <a:rPr lang="en-US" sz="3200" dirty="0">
                <a:latin typeface="Times New Roman" panose="02020603050405020304" pitchFamily="18" charset="0"/>
                <a:ea typeface="Calibri" panose="020F0502020204030204" pitchFamily="34" charset="0"/>
                <a:cs typeface="Times New Roman" panose="02020603050405020304" pitchFamily="18" charset="0"/>
              </a:rPr>
              <a:t> </a:t>
            </a:r>
            <a:endParaRPr lang="en-US" sz="24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2" name="Google Shape;617;p46">
            <a:extLst>
              <a:ext uri="{FF2B5EF4-FFF2-40B4-BE49-F238E27FC236}">
                <a16:creationId xmlns:a16="http://schemas.microsoft.com/office/drawing/2014/main" id="{EA05E3B2-2B92-4509-B6D7-AA13FA59A12D}"/>
              </a:ext>
            </a:extLst>
          </p:cNvPr>
          <p:cNvPicPr preferRelativeResize="0"/>
          <p:nvPr/>
        </p:nvPicPr>
        <p:blipFill rotWithShape="1">
          <a:blip r:embed="rId4">
            <a:alphaModFix/>
          </a:blip>
          <a:srcRect/>
          <a:stretch/>
        </p:blipFill>
        <p:spPr>
          <a:xfrm>
            <a:off x="8942358" y="2170984"/>
            <a:ext cx="3080595" cy="3092597"/>
          </a:xfrm>
          <a:prstGeom prst="rect">
            <a:avLst/>
          </a:prstGeom>
          <a:noFill/>
          <a:ln>
            <a:noFill/>
          </a:ln>
        </p:spPr>
      </p:pic>
      <p:pic>
        <p:nvPicPr>
          <p:cNvPr id="54" name="Google Shape;574;p45">
            <a:extLst>
              <a:ext uri="{FF2B5EF4-FFF2-40B4-BE49-F238E27FC236}">
                <a16:creationId xmlns:a16="http://schemas.microsoft.com/office/drawing/2014/main" id="{A8A2A4A6-C96C-4B37-B9A6-0B0B8A950DD7}"/>
              </a:ext>
            </a:extLst>
          </p:cNvPr>
          <p:cNvPicPr preferRelativeResize="0"/>
          <p:nvPr/>
        </p:nvPicPr>
        <p:blipFill rotWithShape="1">
          <a:blip r:embed="rId5">
            <a:alphaModFix/>
          </a:blip>
          <a:srcRect/>
          <a:stretch/>
        </p:blipFill>
        <p:spPr>
          <a:xfrm>
            <a:off x="6561484" y="2419630"/>
            <a:ext cx="2208099" cy="2752399"/>
          </a:xfrm>
          <a:prstGeom prst="rect">
            <a:avLst/>
          </a:prstGeom>
          <a:noFill/>
          <a:ln>
            <a:noFill/>
          </a:ln>
        </p:spPr>
      </p:pic>
      <p:sp>
        <p:nvSpPr>
          <p:cNvPr id="2" name="Rectangle 1">
            <a:extLst>
              <a:ext uri="{FF2B5EF4-FFF2-40B4-BE49-F238E27FC236}">
                <a16:creationId xmlns:a16="http://schemas.microsoft.com/office/drawing/2014/main" id="{1360EBF6-F128-4BED-962C-E346AA65858F}"/>
              </a:ext>
            </a:extLst>
          </p:cNvPr>
          <p:cNvSpPr/>
          <p:nvPr/>
        </p:nvSpPr>
        <p:spPr>
          <a:xfrm>
            <a:off x="6818181" y="2315840"/>
            <a:ext cx="2010843" cy="2786019"/>
          </a:xfrm>
          <a:prstGeom prst="rect">
            <a:avLst/>
          </a:prstGeom>
        </p:spPr>
        <p:txBody>
          <a:bodyPr wrap="square">
            <a:spAutoFit/>
          </a:bodyPr>
          <a:lstStyle/>
          <a:p>
            <a:pPr lvl="0">
              <a:lnSpc>
                <a:spcPct val="140013"/>
              </a:lnSpc>
            </a:pPr>
            <a:r>
              <a:rPr lang="en-US" sz="3200" b="1" dirty="0">
                <a:solidFill>
                  <a:srgbClr val="545454"/>
                </a:solidFill>
                <a:latin typeface="Handlee"/>
                <a:ea typeface="Handlee"/>
                <a:cs typeface="Handlee"/>
                <a:sym typeface="Handlee"/>
              </a:rPr>
              <a:t>Do exercises </a:t>
            </a:r>
          </a:p>
          <a:p>
            <a:pPr lvl="0">
              <a:lnSpc>
                <a:spcPct val="140013"/>
              </a:lnSpc>
            </a:pPr>
            <a:r>
              <a:rPr lang="en-US" sz="3200" b="1" dirty="0">
                <a:solidFill>
                  <a:srgbClr val="545454"/>
                </a:solidFill>
                <a:latin typeface="Handlee"/>
                <a:ea typeface="Handlee"/>
                <a:cs typeface="Handlee"/>
                <a:sym typeface="Handlee"/>
              </a:rPr>
              <a:t>in the workbook</a:t>
            </a:r>
            <a:endParaRPr lang="en-US" sz="3200" b="1" dirty="0">
              <a:latin typeface="Handlee"/>
              <a:ea typeface="Handlee"/>
              <a:cs typeface="Handlee"/>
              <a:sym typeface="Handlee"/>
            </a:endParaRPr>
          </a:p>
        </p:txBody>
      </p:sp>
      <p:pic>
        <p:nvPicPr>
          <p:cNvPr id="58" name="Google Shape;611;p46">
            <a:extLst>
              <a:ext uri="{FF2B5EF4-FFF2-40B4-BE49-F238E27FC236}">
                <a16:creationId xmlns:a16="http://schemas.microsoft.com/office/drawing/2014/main" id="{DACDB982-8124-469B-92B3-5CE89B692526}"/>
              </a:ext>
            </a:extLst>
          </p:cNvPr>
          <p:cNvPicPr preferRelativeResize="0"/>
          <p:nvPr/>
        </p:nvPicPr>
        <p:blipFill rotWithShape="1">
          <a:blip r:embed="rId6">
            <a:alphaModFix/>
          </a:blip>
          <a:srcRect/>
          <a:stretch/>
        </p:blipFill>
        <p:spPr>
          <a:xfrm>
            <a:off x="245097" y="2164642"/>
            <a:ext cx="6368782" cy="3339243"/>
          </a:xfrm>
          <a:prstGeom prst="rect">
            <a:avLst/>
          </a:prstGeom>
          <a:noFill/>
          <a:ln>
            <a:noFill/>
          </a:ln>
        </p:spPr>
      </p:pic>
      <p:sp>
        <p:nvSpPr>
          <p:cNvPr id="59" name="Google Shape;337;p36">
            <a:extLst>
              <a:ext uri="{FF2B5EF4-FFF2-40B4-BE49-F238E27FC236}">
                <a16:creationId xmlns:a16="http://schemas.microsoft.com/office/drawing/2014/main" id="{1FD836EB-3A34-41C9-A808-8E3ED0CE2419}"/>
              </a:ext>
            </a:extLst>
          </p:cNvPr>
          <p:cNvSpPr txBox="1"/>
          <p:nvPr/>
        </p:nvSpPr>
        <p:spPr>
          <a:xfrm>
            <a:off x="9325852" y="2400301"/>
            <a:ext cx="3089249" cy="2462213"/>
          </a:xfrm>
          <a:prstGeom prst="rect">
            <a:avLst/>
          </a:prstGeom>
          <a:noFill/>
          <a:ln>
            <a:noFill/>
          </a:ln>
        </p:spPr>
        <p:txBody>
          <a:bodyPr spcFirstLastPara="1" wrap="square" lIns="0" tIns="0" rIns="0" bIns="0" anchor="t" anchorCtr="0">
            <a:spAutoFit/>
          </a:bodyPr>
          <a:lstStyle/>
          <a:p>
            <a:pPr lvl="0"/>
            <a:r>
              <a:rPr lang="en" sz="3200" b="1" dirty="0">
                <a:solidFill>
                  <a:srgbClr val="545454"/>
                </a:solidFill>
                <a:latin typeface="Handlee"/>
                <a:ea typeface="Handlee"/>
                <a:cs typeface="Handlee"/>
                <a:sym typeface="Handlee"/>
              </a:rPr>
              <a:t> </a:t>
            </a:r>
            <a:r>
              <a:rPr lang="en-US" sz="3200" dirty="0">
                <a:solidFill>
                  <a:srgbClr val="000000"/>
                </a:solidFill>
                <a:latin typeface="Handlee"/>
                <a:ea typeface="Handlee"/>
                <a:cs typeface="Handlee"/>
                <a:sym typeface="Handlee"/>
              </a:rPr>
              <a:t>Prepare for </a:t>
            </a:r>
            <a:r>
              <a:rPr lang="en-GB" sz="3200" dirty="0">
                <a:solidFill>
                  <a:srgbClr val="000000"/>
                </a:solidFill>
                <a:latin typeface="Arial" panose="020B0604020202020204" pitchFamily="34" charset="0"/>
                <a:cs typeface="Arial" panose="020B0604020202020204" pitchFamily="34" charset="0"/>
              </a:rPr>
              <a:t>Lesson 4 -</a:t>
            </a:r>
          </a:p>
          <a:p>
            <a:pPr lvl="0"/>
            <a:r>
              <a:rPr lang="en-GB" sz="3200" dirty="0">
                <a:solidFill>
                  <a:srgbClr val="000000"/>
                </a:solidFill>
                <a:latin typeface="Arial" panose="020B0604020202020204" pitchFamily="34" charset="0"/>
                <a:cs typeface="Arial" panose="020B0604020202020204" pitchFamily="34" charset="0"/>
              </a:rPr>
              <a:t> Unit 3.  SPEAKING</a:t>
            </a:r>
            <a:r>
              <a:rPr lang="en-US" sz="3200" dirty="0">
                <a:solidFill>
                  <a:srgbClr val="000000"/>
                </a:solidFill>
                <a:latin typeface="Handlee"/>
                <a:ea typeface="Handlee"/>
                <a:cs typeface="Handlee"/>
                <a:sym typeface="Handlee"/>
              </a:rPr>
              <a:t> </a:t>
            </a:r>
          </a:p>
          <a:p>
            <a:pPr lvl="0" algn="ctr"/>
            <a:r>
              <a:rPr lang="en-US" sz="3200" dirty="0">
                <a:solidFill>
                  <a:schemeClr val="bg1"/>
                </a:solidFill>
                <a:latin typeface="Handlee"/>
                <a:ea typeface="Handlee"/>
                <a:cs typeface="Handlee"/>
                <a:sym typeface="Handlee"/>
              </a:rPr>
              <a:t> </a:t>
            </a:r>
            <a:endParaRPr sz="3200" dirty="0">
              <a:solidFill>
                <a:schemeClr val="bg1"/>
              </a:solidFill>
              <a:latin typeface="Handlee"/>
              <a:ea typeface="Handlee"/>
              <a:cs typeface="Handlee"/>
              <a:sym typeface="Handlee"/>
            </a:endParaRPr>
          </a:p>
        </p:txBody>
      </p:sp>
      <p:sp>
        <p:nvSpPr>
          <p:cNvPr id="60" name="Google Shape;335;p36">
            <a:extLst>
              <a:ext uri="{FF2B5EF4-FFF2-40B4-BE49-F238E27FC236}">
                <a16:creationId xmlns:a16="http://schemas.microsoft.com/office/drawing/2014/main" id="{C6797BE2-3987-4549-BD07-3D51205FA1B1}"/>
              </a:ext>
            </a:extLst>
          </p:cNvPr>
          <p:cNvSpPr txBox="1"/>
          <p:nvPr/>
        </p:nvSpPr>
        <p:spPr>
          <a:xfrm>
            <a:off x="2380870" y="1380059"/>
            <a:ext cx="1620000" cy="861774"/>
          </a:xfrm>
          <a:prstGeom prst="rect">
            <a:avLst/>
          </a:prstGeom>
          <a:noFill/>
          <a:ln>
            <a:noFill/>
          </a:ln>
        </p:spPr>
        <p:txBody>
          <a:bodyPr spcFirstLastPara="1" wrap="square" lIns="0" tIns="0" rIns="0" bIns="0" anchor="t" anchorCtr="0">
            <a:spAutoFit/>
          </a:bodyPr>
          <a:lstStyle/>
          <a:p>
            <a:pPr algn="ctr">
              <a:lnSpc>
                <a:spcPct val="140013"/>
              </a:lnSpc>
            </a:pPr>
            <a:r>
              <a:rPr lang="en" sz="2667" b="1" dirty="0">
                <a:solidFill>
                  <a:srgbClr val="545454"/>
                </a:solidFill>
                <a:latin typeface="Handlee"/>
                <a:ea typeface="Handlee"/>
                <a:cs typeface="Handlee"/>
                <a:sym typeface="Handlee"/>
              </a:rPr>
              <a:t> </a:t>
            </a:r>
            <a:r>
              <a:rPr lang="en" sz="4000" b="1" dirty="0">
                <a:solidFill>
                  <a:srgbClr val="545454"/>
                </a:solidFill>
                <a:latin typeface="Handlee"/>
                <a:ea typeface="Handlee"/>
                <a:cs typeface="Handlee"/>
                <a:sym typeface="Handlee"/>
              </a:rPr>
              <a:t>1.</a:t>
            </a:r>
            <a:endParaRPr sz="4000" b="1" dirty="0">
              <a:latin typeface="Handlee"/>
              <a:ea typeface="Handlee"/>
              <a:cs typeface="Handlee"/>
              <a:sym typeface="Handlee"/>
            </a:endParaRPr>
          </a:p>
        </p:txBody>
      </p:sp>
      <p:sp>
        <p:nvSpPr>
          <p:cNvPr id="61" name="Google Shape;335;p36">
            <a:extLst>
              <a:ext uri="{FF2B5EF4-FFF2-40B4-BE49-F238E27FC236}">
                <a16:creationId xmlns:a16="http://schemas.microsoft.com/office/drawing/2014/main" id="{B3B2622D-5216-46EF-BC1F-67FF23D54DD2}"/>
              </a:ext>
            </a:extLst>
          </p:cNvPr>
          <p:cNvSpPr txBox="1"/>
          <p:nvPr/>
        </p:nvSpPr>
        <p:spPr>
          <a:xfrm>
            <a:off x="6613879" y="1412583"/>
            <a:ext cx="1620000" cy="947952"/>
          </a:xfrm>
          <a:prstGeom prst="rect">
            <a:avLst/>
          </a:prstGeom>
          <a:noFill/>
          <a:ln>
            <a:noFill/>
          </a:ln>
        </p:spPr>
        <p:txBody>
          <a:bodyPr spcFirstLastPara="1" wrap="square" lIns="0" tIns="0" rIns="0" bIns="0" anchor="t" anchorCtr="0">
            <a:spAutoFit/>
          </a:bodyPr>
          <a:lstStyle/>
          <a:p>
            <a:pPr algn="ctr">
              <a:lnSpc>
                <a:spcPct val="140013"/>
              </a:lnSpc>
            </a:pPr>
            <a:r>
              <a:rPr lang="en" sz="2667" b="1" dirty="0">
                <a:solidFill>
                  <a:srgbClr val="545454"/>
                </a:solidFill>
                <a:latin typeface="Handlee"/>
                <a:ea typeface="Handlee"/>
                <a:cs typeface="Handlee"/>
                <a:sym typeface="Handlee"/>
              </a:rPr>
              <a:t>   </a:t>
            </a:r>
            <a:r>
              <a:rPr lang="en" sz="4400" b="1" dirty="0">
                <a:solidFill>
                  <a:srgbClr val="545454"/>
                </a:solidFill>
                <a:latin typeface="Handlee"/>
                <a:ea typeface="Handlee"/>
                <a:cs typeface="Handlee"/>
                <a:sym typeface="Handlee"/>
              </a:rPr>
              <a:t>2.</a:t>
            </a:r>
            <a:endParaRPr sz="4400" b="1" dirty="0">
              <a:latin typeface="Handlee"/>
              <a:ea typeface="Handlee"/>
              <a:cs typeface="Handlee"/>
              <a:sym typeface="Handlee"/>
            </a:endParaRPr>
          </a:p>
        </p:txBody>
      </p:sp>
      <p:sp>
        <p:nvSpPr>
          <p:cNvPr id="63" name="Google Shape;335;p36">
            <a:extLst>
              <a:ext uri="{FF2B5EF4-FFF2-40B4-BE49-F238E27FC236}">
                <a16:creationId xmlns:a16="http://schemas.microsoft.com/office/drawing/2014/main" id="{FE08FB68-50DF-4F41-B92E-A1BB02E45581}"/>
              </a:ext>
            </a:extLst>
          </p:cNvPr>
          <p:cNvSpPr txBox="1"/>
          <p:nvPr/>
        </p:nvSpPr>
        <p:spPr>
          <a:xfrm>
            <a:off x="9436141" y="1370733"/>
            <a:ext cx="1620000" cy="947952"/>
          </a:xfrm>
          <a:prstGeom prst="rect">
            <a:avLst/>
          </a:prstGeom>
          <a:noFill/>
          <a:ln>
            <a:noFill/>
          </a:ln>
        </p:spPr>
        <p:txBody>
          <a:bodyPr spcFirstLastPara="1" wrap="square" lIns="0" tIns="0" rIns="0" bIns="0" anchor="t" anchorCtr="0">
            <a:spAutoFit/>
          </a:bodyPr>
          <a:lstStyle/>
          <a:p>
            <a:pPr algn="ctr">
              <a:lnSpc>
                <a:spcPct val="140013"/>
              </a:lnSpc>
            </a:pPr>
            <a:r>
              <a:rPr lang="en" sz="2667" b="1" dirty="0">
                <a:solidFill>
                  <a:srgbClr val="545454"/>
                </a:solidFill>
                <a:latin typeface="Handlee"/>
                <a:ea typeface="Handlee"/>
                <a:cs typeface="Handlee"/>
                <a:sym typeface="Handlee"/>
              </a:rPr>
              <a:t> </a:t>
            </a:r>
            <a:r>
              <a:rPr lang="en" sz="4400" b="1" dirty="0">
                <a:solidFill>
                  <a:srgbClr val="545454"/>
                </a:solidFill>
                <a:latin typeface="Handlee"/>
                <a:ea typeface="Handlee"/>
                <a:cs typeface="Handlee"/>
                <a:sym typeface="Handlee"/>
              </a:rPr>
              <a:t>3.</a:t>
            </a:r>
            <a:endParaRPr sz="4400" b="1" dirty="0">
              <a:latin typeface="Handlee"/>
              <a:ea typeface="Handlee"/>
              <a:cs typeface="Handlee"/>
              <a:sym typeface="Handlee"/>
            </a:endParaRPr>
          </a:p>
        </p:txBody>
      </p:sp>
      <p:grpSp>
        <p:nvGrpSpPr>
          <p:cNvPr id="64" name="Group 7">
            <a:extLst>
              <a:ext uri="{FF2B5EF4-FFF2-40B4-BE49-F238E27FC236}">
                <a16:creationId xmlns:a16="http://schemas.microsoft.com/office/drawing/2014/main" id="{BA73DEFC-5BB1-4A01-AD54-8CB837AAC156}"/>
              </a:ext>
            </a:extLst>
          </p:cNvPr>
          <p:cNvGrpSpPr/>
          <p:nvPr/>
        </p:nvGrpSpPr>
        <p:grpSpPr>
          <a:xfrm rot="-309947">
            <a:off x="9752935" y="205545"/>
            <a:ext cx="1874295" cy="1271037"/>
            <a:chOff x="0" y="0"/>
            <a:chExt cx="6874636" cy="5736500"/>
          </a:xfrm>
        </p:grpSpPr>
        <p:pic>
          <p:nvPicPr>
            <p:cNvPr id="65" name="Picture 8">
              <a:extLst>
                <a:ext uri="{FF2B5EF4-FFF2-40B4-BE49-F238E27FC236}">
                  <a16:creationId xmlns:a16="http://schemas.microsoft.com/office/drawing/2014/main" id="{D266F96F-1E61-4517-BE93-97CDA0EC25A9}"/>
                </a:ext>
              </a:extLst>
            </p:cNvPr>
            <p:cNvPicPr>
              <a:picLocks noChangeAspect="1"/>
            </p:cNvPicPr>
            <p:nvPr/>
          </p:nvPicPr>
          <p:blipFill>
            <a:blip r:embed="rId7"/>
            <a:srcRect t="22202" b="22202"/>
            <a:stretch>
              <a:fillRect/>
            </a:stretch>
          </p:blipFill>
          <p:spPr>
            <a:xfrm>
              <a:off x="0" y="0"/>
              <a:ext cx="6874636" cy="5736500"/>
            </a:xfrm>
            <a:prstGeom prst="rect">
              <a:avLst/>
            </a:prstGeom>
          </p:spPr>
        </p:pic>
      </p:grpSp>
      <p:pic>
        <p:nvPicPr>
          <p:cNvPr id="66" name="Picture 3" descr="http://mail.google.com/mail/?attid=0.16&amp;disp=emb&amp;view=att&amp;th=1196126a3d5cac9b">
            <a:extLst>
              <a:ext uri="{FF2B5EF4-FFF2-40B4-BE49-F238E27FC236}">
                <a16:creationId xmlns:a16="http://schemas.microsoft.com/office/drawing/2014/main" id="{9FBD46EF-FC49-48B4-AE15-4CB089F3FFFA}"/>
              </a:ext>
            </a:extLst>
          </p:cNvPr>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5904008" y="5172030"/>
            <a:ext cx="1419741" cy="142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7" name="Group 8">
            <a:extLst>
              <a:ext uri="{FF2B5EF4-FFF2-40B4-BE49-F238E27FC236}">
                <a16:creationId xmlns:a16="http://schemas.microsoft.com/office/drawing/2014/main" id="{996BD84B-EC3F-4D04-852B-F3E41417E225}"/>
              </a:ext>
            </a:extLst>
          </p:cNvPr>
          <p:cNvGrpSpPr/>
          <p:nvPr/>
        </p:nvGrpSpPr>
        <p:grpSpPr>
          <a:xfrm rot="317902">
            <a:off x="-142215" y="4966476"/>
            <a:ext cx="1877935" cy="2319229"/>
            <a:chOff x="0" y="0"/>
            <a:chExt cx="4131262" cy="4203626"/>
          </a:xfrm>
        </p:grpSpPr>
        <p:sp>
          <p:nvSpPr>
            <p:cNvPr id="68" name="Freeform 9">
              <a:extLst>
                <a:ext uri="{FF2B5EF4-FFF2-40B4-BE49-F238E27FC236}">
                  <a16:creationId xmlns:a16="http://schemas.microsoft.com/office/drawing/2014/main" id="{2F84115C-FC72-4A9E-8E78-E7900247C58B}"/>
                </a:ext>
              </a:extLst>
            </p:cNvPr>
            <p:cNvSpPr/>
            <p:nvPr/>
          </p:nvSpPr>
          <p:spPr>
            <a:xfrm rot="881947">
              <a:off x="392588" y="373983"/>
              <a:ext cx="2745906" cy="3448548"/>
            </a:xfrm>
            <a:custGeom>
              <a:avLst/>
              <a:gdLst/>
              <a:ahLst/>
              <a:cxnLst/>
              <a:rect l="l" t="t" r="r" b="b"/>
              <a:pathLst>
                <a:path w="2745906" h="3448548">
                  <a:moveTo>
                    <a:pt x="0" y="0"/>
                  </a:moveTo>
                  <a:lnTo>
                    <a:pt x="2745907" y="0"/>
                  </a:lnTo>
                  <a:lnTo>
                    <a:pt x="2745907" y="3448548"/>
                  </a:lnTo>
                  <a:lnTo>
                    <a:pt x="0" y="3448548"/>
                  </a:lnTo>
                  <a:lnTo>
                    <a:pt x="0" y="0"/>
                  </a:lnTo>
                  <a:close/>
                </a:path>
              </a:pathLst>
            </a:custGeom>
            <a:blipFill>
              <a:blip r:embed="rId10"/>
              <a:stretch>
                <a:fillRect/>
              </a:stretch>
            </a:blipFill>
          </p:spPr>
          <p:txBody>
            <a:bodyPr/>
            <a:lstStyle/>
            <a:p>
              <a:endParaRPr lang="en-US"/>
            </a:p>
          </p:txBody>
        </p:sp>
        <p:sp>
          <p:nvSpPr>
            <p:cNvPr id="69" name="Freeform 10">
              <a:extLst>
                <a:ext uri="{FF2B5EF4-FFF2-40B4-BE49-F238E27FC236}">
                  <a16:creationId xmlns:a16="http://schemas.microsoft.com/office/drawing/2014/main" id="{A75DD967-43F4-4E25-B25B-045588AB2832}"/>
                </a:ext>
              </a:extLst>
            </p:cNvPr>
            <p:cNvSpPr/>
            <p:nvPr/>
          </p:nvSpPr>
          <p:spPr>
            <a:xfrm rot="326593">
              <a:off x="1597599" y="102411"/>
              <a:ext cx="2349298" cy="3998805"/>
            </a:xfrm>
            <a:custGeom>
              <a:avLst/>
              <a:gdLst/>
              <a:ahLst/>
              <a:cxnLst/>
              <a:rect l="l" t="t" r="r" b="b"/>
              <a:pathLst>
                <a:path w="2349298" h="3998805">
                  <a:moveTo>
                    <a:pt x="0" y="0"/>
                  </a:moveTo>
                  <a:lnTo>
                    <a:pt x="2349298" y="0"/>
                  </a:lnTo>
                  <a:lnTo>
                    <a:pt x="2349298" y="3998805"/>
                  </a:lnTo>
                  <a:lnTo>
                    <a:pt x="0" y="3998805"/>
                  </a:lnTo>
                  <a:lnTo>
                    <a:pt x="0" y="0"/>
                  </a:lnTo>
                  <a:close/>
                </a:path>
              </a:pathLst>
            </a:custGeom>
            <a:blipFill>
              <a:blip r:embed="rId11"/>
              <a:stretch>
                <a:fillRect/>
              </a:stretch>
            </a:blipFill>
          </p:spPr>
          <p:txBody>
            <a:bodyPr/>
            <a:lstStyle/>
            <a:p>
              <a:endParaRPr lang="en-US"/>
            </a:p>
          </p:txBody>
        </p:sp>
        <p:sp>
          <p:nvSpPr>
            <p:cNvPr id="70" name="Freeform 11">
              <a:extLst>
                <a:ext uri="{FF2B5EF4-FFF2-40B4-BE49-F238E27FC236}">
                  <a16:creationId xmlns:a16="http://schemas.microsoft.com/office/drawing/2014/main" id="{BCD38C7B-3714-40B8-9261-F897F90F66F7}"/>
                </a:ext>
              </a:extLst>
            </p:cNvPr>
            <p:cNvSpPr/>
            <p:nvPr/>
          </p:nvSpPr>
          <p:spPr>
            <a:xfrm rot="167279">
              <a:off x="1182907" y="3190755"/>
              <a:ext cx="2334088" cy="636039"/>
            </a:xfrm>
            <a:custGeom>
              <a:avLst/>
              <a:gdLst/>
              <a:ahLst/>
              <a:cxnLst/>
              <a:rect l="l" t="t" r="r" b="b"/>
              <a:pathLst>
                <a:path w="2334088" h="636039">
                  <a:moveTo>
                    <a:pt x="0" y="0"/>
                  </a:moveTo>
                  <a:lnTo>
                    <a:pt x="2334089" y="0"/>
                  </a:lnTo>
                  <a:lnTo>
                    <a:pt x="2334089" y="636039"/>
                  </a:lnTo>
                  <a:lnTo>
                    <a:pt x="0" y="636039"/>
                  </a:lnTo>
                  <a:lnTo>
                    <a:pt x="0" y="0"/>
                  </a:lnTo>
                  <a:close/>
                </a:path>
              </a:pathLst>
            </a:custGeom>
            <a:blipFill>
              <a:blip r:embed="rId12"/>
              <a:stretch>
                <a:fillRect/>
              </a:stretch>
            </a:blipFill>
          </p:spPr>
          <p:txBody>
            <a:bodyPr/>
            <a:lstStyle/>
            <a:p>
              <a:endParaRPr lang="en-US"/>
            </a:p>
          </p:txBody>
        </p:sp>
      </p:grpSp>
      <p:pic>
        <p:nvPicPr>
          <p:cNvPr id="72" name="Picture 6">
            <a:extLst>
              <a:ext uri="{FF2B5EF4-FFF2-40B4-BE49-F238E27FC236}">
                <a16:creationId xmlns:a16="http://schemas.microsoft.com/office/drawing/2014/main" id="{C0D780A0-3971-4324-B973-2186C24D8A5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9238024">
            <a:off x="11915" y="50395"/>
            <a:ext cx="1987994" cy="1693746"/>
          </a:xfrm>
          <a:prstGeom prst="rect">
            <a:avLst/>
          </a:prstGeom>
        </p:spPr>
      </p:pic>
      <p:sp>
        <p:nvSpPr>
          <p:cNvPr id="73" name="Freeform 12">
            <a:extLst>
              <a:ext uri="{FF2B5EF4-FFF2-40B4-BE49-F238E27FC236}">
                <a16:creationId xmlns:a16="http://schemas.microsoft.com/office/drawing/2014/main" id="{4B33799A-59B9-4FA0-8A50-C6874F1E0ECB}"/>
              </a:ext>
            </a:extLst>
          </p:cNvPr>
          <p:cNvSpPr/>
          <p:nvPr/>
        </p:nvSpPr>
        <p:spPr>
          <a:xfrm rot="-1139998">
            <a:off x="10078298" y="5218837"/>
            <a:ext cx="1382418" cy="1537864"/>
          </a:xfrm>
          <a:custGeom>
            <a:avLst/>
            <a:gdLst/>
            <a:ahLst/>
            <a:cxnLst/>
            <a:rect l="l" t="t" r="r" b="b"/>
            <a:pathLst>
              <a:path w="3016389" h="3101686">
                <a:moveTo>
                  <a:pt x="0" y="0"/>
                </a:moveTo>
                <a:lnTo>
                  <a:pt x="3016389" y="0"/>
                </a:lnTo>
                <a:lnTo>
                  <a:pt x="3016389" y="3101686"/>
                </a:lnTo>
                <a:lnTo>
                  <a:pt x="0" y="3101686"/>
                </a:lnTo>
                <a:lnTo>
                  <a:pt x="0" y="0"/>
                </a:lnTo>
                <a:close/>
              </a:path>
            </a:pathLst>
          </a:custGeom>
          <a:blipFill>
            <a:blip r:embed="rId15"/>
            <a:stretch>
              <a:fillRect/>
            </a:stretch>
          </a:blipFill>
        </p:spPr>
        <p:txBody>
          <a:bodyPr/>
          <a:lstStyle/>
          <a:p>
            <a:endParaRPr lang="en-US"/>
          </a:p>
        </p:txBody>
      </p:sp>
      <p:pic>
        <p:nvPicPr>
          <p:cNvPr id="74" name="Google Shape;344;p36">
            <a:extLst>
              <a:ext uri="{FF2B5EF4-FFF2-40B4-BE49-F238E27FC236}">
                <a16:creationId xmlns:a16="http://schemas.microsoft.com/office/drawing/2014/main" id="{7952EF92-1FC9-46CF-82DA-3FADE36D337C}"/>
              </a:ext>
            </a:extLst>
          </p:cNvPr>
          <p:cNvPicPr preferRelativeResize="0"/>
          <p:nvPr/>
        </p:nvPicPr>
        <p:blipFill rotWithShape="1">
          <a:blip r:embed="rId16">
            <a:alphaModFix/>
          </a:blip>
          <a:srcRect/>
          <a:stretch/>
        </p:blipFill>
        <p:spPr>
          <a:xfrm rot="-5595707">
            <a:off x="5779572" y="2712778"/>
            <a:ext cx="596227" cy="8350821"/>
          </a:xfrm>
          <a:prstGeom prst="rect">
            <a:avLst/>
          </a:prstGeom>
          <a:noFill/>
          <a:ln>
            <a:noFill/>
          </a:ln>
        </p:spPr>
      </p:pic>
      <p:sp>
        <p:nvSpPr>
          <p:cNvPr id="4" name="Rectangle 3">
            <a:extLst>
              <a:ext uri="{FF2B5EF4-FFF2-40B4-BE49-F238E27FC236}">
                <a16:creationId xmlns:a16="http://schemas.microsoft.com/office/drawing/2014/main" id="{7C484751-623B-4104-AE16-CC3FAC19E964}"/>
              </a:ext>
            </a:extLst>
          </p:cNvPr>
          <p:cNvSpPr/>
          <p:nvPr/>
        </p:nvSpPr>
        <p:spPr>
          <a:xfrm>
            <a:off x="448574" y="2360535"/>
            <a:ext cx="6051971" cy="2530180"/>
          </a:xfrm>
          <a:prstGeom prst="rect">
            <a:avLst/>
          </a:prstGeom>
        </p:spPr>
        <p:txBody>
          <a:bodyPr wrap="square">
            <a:spAutoFit/>
          </a:bodyPr>
          <a:lstStyle/>
          <a:p>
            <a:pPr>
              <a:lnSpc>
                <a:spcPct val="115000"/>
              </a:lnSpc>
              <a:spcAft>
                <a:spcPts val="0"/>
              </a:spcAft>
            </a:pP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Write a short paragraph about the smart and sustainable city you would like to live in.</a:t>
            </a:r>
          </a:p>
          <a:p>
            <a:pPr>
              <a:lnSpc>
                <a:spcPct val="115000"/>
              </a:lnSpc>
              <a:spcAft>
                <a:spcPts val="0"/>
              </a:spcAft>
            </a:pPr>
            <a:r>
              <a:rPr lang="en-US" sz="28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r>
              <a:rPr lang="en-US" sz="2400"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please send your task to my email :</a:t>
            </a:r>
          </a:p>
          <a:p>
            <a:pPr>
              <a:lnSpc>
                <a:spcPct val="115000"/>
              </a:lnSpc>
              <a:spcAft>
                <a:spcPts val="0"/>
              </a:spcAft>
            </a:pPr>
            <a:r>
              <a:rPr lang="en-US" sz="2800" i="1" dirty="0">
                <a:solidFill>
                  <a:schemeClr val="bg1"/>
                </a:solidFill>
                <a:latin typeface="Times New Roman" panose="02020603050405020304" pitchFamily="18" charset="0"/>
                <a:ea typeface="Calibri" panose="020F0502020204030204" pitchFamily="34" charset="0"/>
                <a:cs typeface="Times New Roman" panose="02020603050405020304" pitchFamily="18" charset="0"/>
              </a:rPr>
              <a:t>phamthinga@quochocquynhon.edu.vn)</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circle(out)">
                                      <p:cBhvr>
                                        <p:cTn id="7" dur="500"/>
                                        <p:tgtEl>
                                          <p:spTgt spid="49"/>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66"/>
                                        </p:tgtEl>
                                        <p:attrNameLst>
                                          <p:attrName>style.visibility</p:attrName>
                                        </p:attrNameLst>
                                      </p:cBhvr>
                                      <p:to>
                                        <p:strVal val="visible"/>
                                      </p:to>
                                    </p:set>
                                    <p:animEffect transition="in" filter="fade">
                                      <p:cBhvr>
                                        <p:cTn id="10" dur="10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elcome to the City of the Future – Eco Tech Daily">
            <a:extLst>
              <a:ext uri="{FF2B5EF4-FFF2-40B4-BE49-F238E27FC236}">
                <a16:creationId xmlns:a16="http://schemas.microsoft.com/office/drawing/2014/main" id="{84391E03-1CF3-44CF-BD6F-87B5B16F72A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1914" y="1"/>
            <a:ext cx="12653913" cy="6857999"/>
          </a:xfrm>
          <a:prstGeom prst="rect">
            <a:avLst/>
          </a:prstGeom>
          <a:noFill/>
          <a:ln>
            <a:noFill/>
          </a:ln>
        </p:spPr>
      </p:pic>
      <p:sp>
        <p:nvSpPr>
          <p:cNvPr id="3" name="WordArt 3">
            <a:extLst>
              <a:ext uri="{FF2B5EF4-FFF2-40B4-BE49-F238E27FC236}">
                <a16:creationId xmlns:a16="http://schemas.microsoft.com/office/drawing/2014/main" id="{9B31CE03-2F38-4410-B0B8-FF8A8909B057}"/>
              </a:ext>
            </a:extLst>
          </p:cNvPr>
          <p:cNvSpPr>
            <a:spLocks noChangeArrowheads="1" noChangeShapeType="1" noTextEdit="1"/>
          </p:cNvSpPr>
          <p:nvPr/>
        </p:nvSpPr>
        <p:spPr bwMode="auto">
          <a:xfrm>
            <a:off x="3174475" y="2004788"/>
            <a:ext cx="7779471" cy="1561685"/>
          </a:xfrm>
          <a:prstGeom prst="rect">
            <a:avLst/>
          </a:prstGeom>
        </p:spPr>
        <p:txBody>
          <a:bodyPr wrap="none" fromWordArt="1">
            <a:prstTxWarp prst="textDoubleWave1">
              <a:avLst>
                <a:gd name="adj1" fmla="val 6500"/>
                <a:gd name="adj2" fmla="val 0"/>
              </a:avLst>
            </a:prstTxWarp>
          </a:bodyPr>
          <a:lstStyle/>
          <a:p>
            <a:r>
              <a:rPr lang="en-US" sz="3600" kern="10" spc="-360" dirty="0">
                <a:ln w="12700">
                  <a:solidFill>
                    <a:srgbClr val="000099"/>
                  </a:solidFill>
                  <a:round/>
                  <a:headEnd/>
                  <a:tailEnd/>
                </a:ln>
                <a:solidFill>
                  <a:srgbClr val="00FF00"/>
                </a:solidFill>
                <a:effectLst>
                  <a:outerShdw dist="125724" dir="18900000" algn="ctr" rotWithShape="0">
                    <a:srgbClr val="000099"/>
                  </a:outerShdw>
                </a:effectLst>
                <a:latin typeface=".VnRevueH"/>
              </a:rPr>
              <a:t>Thanks for your attention !</a:t>
            </a:r>
          </a:p>
        </p:txBody>
      </p:sp>
      <p:sp>
        <p:nvSpPr>
          <p:cNvPr id="4" name="WordArt 5">
            <a:extLst>
              <a:ext uri="{FF2B5EF4-FFF2-40B4-BE49-F238E27FC236}">
                <a16:creationId xmlns:a16="http://schemas.microsoft.com/office/drawing/2014/main" id="{974AD6CC-F48E-4EEA-9DB3-0B6CFE43187F}"/>
              </a:ext>
            </a:extLst>
          </p:cNvPr>
          <p:cNvSpPr>
            <a:spLocks noChangeArrowheads="1" noChangeShapeType="1" noTextEdit="1"/>
          </p:cNvSpPr>
          <p:nvPr/>
        </p:nvSpPr>
        <p:spPr bwMode="auto">
          <a:xfrm rot="21143891">
            <a:off x="2793261" y="4969095"/>
            <a:ext cx="7906652" cy="854563"/>
          </a:xfrm>
          <a:prstGeom prst="rect">
            <a:avLst/>
          </a:prstGeom>
        </p:spPr>
        <p:txBody>
          <a:bodyPr wrap="none" fromWordArt="1">
            <a:prstTxWarp prst="textDeflateBottom">
              <a:avLst>
                <a:gd name="adj" fmla="val 76472"/>
              </a:avLst>
            </a:prstTxWarp>
            <a:scene3d>
              <a:camera prst="legacyPerspectiveFront">
                <a:rot lat="19799980" lon="19439992" rev="0"/>
              </a:camera>
              <a:lightRig rig="legacyNormal2" dir="t"/>
            </a:scene3d>
            <a:sp3d extrusionH="354000" prstMaterial="legacyMatte">
              <a:extrusionClr>
                <a:srgbClr val="939676"/>
              </a:extrusionClr>
              <a:contourClr>
                <a:srgbClr val="008000"/>
              </a:contourClr>
            </a:sp3d>
          </a:bodyPr>
          <a:lstStyle/>
          <a:p>
            <a:r>
              <a:rPr lang="en-US" sz="3600" kern="10" dirty="0">
                <a:ln w="9525">
                  <a:round/>
                  <a:headEnd/>
                  <a:tailEnd/>
                </a:ln>
                <a:solidFill>
                  <a:srgbClr val="00B0F0"/>
                </a:solidFill>
                <a:latin typeface="Aldhabi" panose="01000000000000000000" pitchFamily="2" charset="-78"/>
                <a:cs typeface="Aldhabi" panose="01000000000000000000" pitchFamily="2" charset="-78"/>
              </a:rPr>
              <a:t>Goodbye  !</a:t>
            </a:r>
          </a:p>
        </p:txBody>
      </p:sp>
    </p:spTree>
    <p:extLst>
      <p:ext uri="{BB962C8B-B14F-4D97-AF65-F5344CB8AC3E}">
        <p14:creationId xmlns:p14="http://schemas.microsoft.com/office/powerpoint/2010/main" val="136621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repeatCount="indefinite" fill="hold" nodeType="withEffect">
                                  <p:stCondLst>
                                    <p:cond delay="0"/>
                                  </p:stCondLst>
                                  <p:childTnLst>
                                    <p:animClr clrSpc="hsl" dir="cw">
                                      <p:cBhvr override="childStyle">
                                        <p:cTn id="6" dur="1000" fill="hold"/>
                                        <p:tgtEl>
                                          <p:spTgt spid="3"/>
                                        </p:tgtEl>
                                        <p:attrNameLst>
                                          <p:attrName>style.color</p:attrName>
                                        </p:attrNameLst>
                                      </p:cBhvr>
                                      <p:by>
                                        <p:hsl h="-7200000" s="0" l="0"/>
                                      </p:by>
                                    </p:animClr>
                                    <p:animClr clrSpc="hsl" dir="cw">
                                      <p:cBhvr>
                                        <p:cTn id="7" dur="1000" fill="hold"/>
                                        <p:tgtEl>
                                          <p:spTgt spid="3"/>
                                        </p:tgtEl>
                                        <p:attrNameLst>
                                          <p:attrName>fillcolor</p:attrName>
                                        </p:attrNameLst>
                                      </p:cBhvr>
                                      <p:by>
                                        <p:hsl h="-7200000" s="0" l="0"/>
                                      </p:by>
                                    </p:animClr>
                                    <p:animClr clrSpc="hsl" dir="cw">
                                      <p:cBhvr>
                                        <p:cTn id="8" dur="1000" fill="hold"/>
                                        <p:tgtEl>
                                          <p:spTgt spid="3"/>
                                        </p:tgtEl>
                                        <p:attrNameLst>
                                          <p:attrName>stroke.color</p:attrName>
                                        </p:attrNameLst>
                                      </p:cBhvr>
                                      <p:by>
                                        <p:hsl h="-7200000" s="0" l="0"/>
                                      </p:by>
                                    </p:animClr>
                                    <p:set>
                                      <p:cBhvr>
                                        <p:cTn id="9" dur="1000" fill="hold"/>
                                        <p:tgtEl>
                                          <p:spTgt spid="3"/>
                                        </p:tgtEl>
                                        <p:attrNameLst>
                                          <p:attrName>fill.type</p:attrName>
                                        </p:attrNameLst>
                                      </p:cBhvr>
                                      <p:to>
                                        <p:strVal val="solid"/>
                                      </p:to>
                                    </p:set>
                                  </p:childTnLst>
                                </p:cTn>
                              </p:par>
                              <p:par>
                                <p:cTn id="10" presetID="21"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4)">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childTnLst>
                          </p:cTn>
                        </p:par>
                        <p:par>
                          <p:cTn id="13" fill="hold">
                            <p:stCondLst>
                              <p:cond delay="1000"/>
                            </p:stCondLst>
                            <p:childTnLst>
                              <p:par>
                                <p:cTn id="14" presetID="21" presetClass="emph" presetSubtype="0" fill="hold" nodeType="afterEffect">
                                  <p:stCondLst>
                                    <p:cond delay="0"/>
                                  </p:stCondLst>
                                  <p:childTnLst>
                                    <p:animClr clrSpc="hsl" dir="cw">
                                      <p:cBhvr override="childStyle">
                                        <p:cTn id="15" dur="500" fill="hold"/>
                                        <p:tgtEl>
                                          <p:spTgt spid="3"/>
                                        </p:tgtEl>
                                        <p:attrNameLst>
                                          <p:attrName>style.color</p:attrName>
                                        </p:attrNameLst>
                                      </p:cBhvr>
                                      <p:by>
                                        <p:hsl h="7200000" s="0" l="0"/>
                                      </p:by>
                                    </p:animClr>
                                    <p:animClr clrSpc="hsl" dir="cw">
                                      <p:cBhvr>
                                        <p:cTn id="16" dur="500" fill="hold"/>
                                        <p:tgtEl>
                                          <p:spTgt spid="3"/>
                                        </p:tgtEl>
                                        <p:attrNameLst>
                                          <p:attrName>fillcolor</p:attrName>
                                        </p:attrNameLst>
                                      </p:cBhvr>
                                      <p:by>
                                        <p:hsl h="7200000" s="0" l="0"/>
                                      </p:by>
                                    </p:animClr>
                                    <p:animClr clrSpc="hsl" dir="cw">
                                      <p:cBhvr>
                                        <p:cTn id="17" dur="500" fill="hold"/>
                                        <p:tgtEl>
                                          <p:spTgt spid="3"/>
                                        </p:tgtEl>
                                        <p:attrNameLst>
                                          <p:attrName>stroke.color</p:attrName>
                                        </p:attrNameLst>
                                      </p:cBhvr>
                                      <p:by>
                                        <p:hsl h="7200000" s="0" l="0"/>
                                      </p:by>
                                    </p:animClr>
                                    <p:set>
                                      <p:cBhvr>
                                        <p:cTn id="18" dur="500" fill="hold"/>
                                        <p:tgtEl>
                                          <p:spTgt spid="3"/>
                                        </p:tgtEl>
                                        <p:attrNameLst>
                                          <p:attrName>fill.type</p:attrName>
                                        </p:attrNameLst>
                                      </p:cBhvr>
                                      <p:to>
                                        <p:strVal val="solid"/>
                                      </p:to>
                                    </p:set>
                                  </p:childTnLst>
                                </p:cTn>
                              </p:par>
                              <p:par>
                                <p:cTn id="19" presetID="6" presetClass="emph" presetSubtype="0" repeatCount="indefinite" fill="hold" nodeType="withEffect">
                                  <p:stCondLst>
                                    <p:cond delay="0"/>
                                  </p:stCondLst>
                                  <p:childTnLst>
                                    <p:animScale>
                                      <p:cBhvr>
                                        <p:cTn id="20" dur="2000" fill="hold"/>
                                        <p:tgtEl>
                                          <p:spTgt spid="4"/>
                                        </p:tgtEl>
                                      </p:cBhvr>
                                      <p:by x="150000" y="150000"/>
                                    </p:animScale>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2" descr="The 25 Tallest Buildings in the World | ArchDaily">
            <a:extLst>
              <a:ext uri="{FF2B5EF4-FFF2-40B4-BE49-F238E27FC236}">
                <a16:creationId xmlns:a16="http://schemas.microsoft.com/office/drawing/2014/main" id="{DCE2076E-9937-9648-1F64-892E222364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04" y="220242"/>
            <a:ext cx="3567456" cy="294198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5" descr="67,438 No Pollution Images, Stock Photos &amp; Vectors ...">
            <a:extLst>
              <a:ext uri="{FF2B5EF4-FFF2-40B4-BE49-F238E27FC236}">
                <a16:creationId xmlns:a16="http://schemas.microsoft.com/office/drawing/2014/main" id="{2FE9A986-3DC6-D58D-3CB8-90515217D5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r="-14" b="6812"/>
          <a:stretch>
            <a:fillRect/>
          </a:stretch>
        </p:blipFill>
        <p:spPr bwMode="auto">
          <a:xfrm rot="10800000" flipV="1">
            <a:off x="7775318" y="3333750"/>
            <a:ext cx="4222515" cy="333375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7" descr="Apple &amp; The Future Of Personal Computing | Bruceb Consulting">
            <a:extLst>
              <a:ext uri="{FF2B5EF4-FFF2-40B4-BE49-F238E27FC236}">
                <a16:creationId xmlns:a16="http://schemas.microsoft.com/office/drawing/2014/main" id="{12C25FD0-9720-3756-6861-EEF88F767E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05" y="3524250"/>
            <a:ext cx="3567456" cy="3113508"/>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6" descr="Say NO to traffic jams! Have an office in the Centre of Bangalore: Without  the pain of traffic jams!">
            <a:extLst>
              <a:ext uri="{FF2B5EF4-FFF2-40B4-BE49-F238E27FC236}">
                <a16:creationId xmlns:a16="http://schemas.microsoft.com/office/drawing/2014/main" id="{A398EABB-C504-D069-1ED6-29BDA5344F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7775319" y="0"/>
            <a:ext cx="3937975" cy="33337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a:extLst>
              <a:ext uri="{FF2B5EF4-FFF2-40B4-BE49-F238E27FC236}">
                <a16:creationId xmlns:a16="http://schemas.microsoft.com/office/drawing/2014/main" id="{DB8B3250-D44A-06E2-3FA9-934B6FF35B8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Rectangle 7">
            <a:extLst>
              <a:ext uri="{FF2B5EF4-FFF2-40B4-BE49-F238E27FC236}">
                <a16:creationId xmlns:a16="http://schemas.microsoft.com/office/drawing/2014/main" id="{BA6B1812-DB02-F25F-726D-12A62B8E95E5}"/>
              </a:ext>
            </a:extLst>
          </p:cNvPr>
          <p:cNvSpPr>
            <a:spLocks noChangeArrowheads="1"/>
          </p:cNvSpPr>
          <p:nvPr/>
        </p:nvSpPr>
        <p:spPr bwMode="auto">
          <a:xfrm>
            <a:off x="0" y="17621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9">
            <a:extLst>
              <a:ext uri="{FF2B5EF4-FFF2-40B4-BE49-F238E27FC236}">
                <a16:creationId xmlns:a16="http://schemas.microsoft.com/office/drawing/2014/main" id="{3B51E016-78DC-021B-E434-B39A8DE15D20}"/>
              </a:ext>
            </a:extLst>
          </p:cNvPr>
          <p:cNvSpPr>
            <a:spLocks noChangeArrowheads="1"/>
          </p:cNvSpPr>
          <p:nvPr/>
        </p:nvSpPr>
        <p:spPr bwMode="auto">
          <a:xfrm>
            <a:off x="0" y="38290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3" name="TextBox 12">
            <a:extLst>
              <a:ext uri="{FF2B5EF4-FFF2-40B4-BE49-F238E27FC236}">
                <a16:creationId xmlns:a16="http://schemas.microsoft.com/office/drawing/2014/main" id="{CF41BC9D-5E3A-2C90-8046-79A4C07D98B3}"/>
              </a:ext>
            </a:extLst>
          </p:cNvPr>
          <p:cNvSpPr txBox="1"/>
          <p:nvPr/>
        </p:nvSpPr>
        <p:spPr>
          <a:xfrm>
            <a:off x="2646425" y="2877191"/>
            <a:ext cx="2371860" cy="553998"/>
          </a:xfrm>
          <a:prstGeom prst="rect">
            <a:avLst/>
          </a:prstGeom>
          <a:noFill/>
        </p:spPr>
        <p:txBody>
          <a:bodyPr wrap="square" rtlCol="0">
            <a:spAutoFit/>
          </a:bodyPr>
          <a:lstStyle/>
          <a:p>
            <a:r>
              <a:rPr lang="en-US" sz="3000" dirty="0"/>
              <a:t> </a:t>
            </a:r>
          </a:p>
        </p:txBody>
      </p:sp>
      <p:sp>
        <p:nvSpPr>
          <p:cNvPr id="14" name="TextBox 13">
            <a:extLst>
              <a:ext uri="{FF2B5EF4-FFF2-40B4-BE49-F238E27FC236}">
                <a16:creationId xmlns:a16="http://schemas.microsoft.com/office/drawing/2014/main" id="{9A99A82A-8040-A806-44F2-11ED6D869EB9}"/>
              </a:ext>
            </a:extLst>
          </p:cNvPr>
          <p:cNvSpPr txBox="1"/>
          <p:nvPr/>
        </p:nvSpPr>
        <p:spPr>
          <a:xfrm>
            <a:off x="5541670" y="3524250"/>
            <a:ext cx="2141687" cy="553998"/>
          </a:xfrm>
          <a:prstGeom prst="rect">
            <a:avLst/>
          </a:prstGeom>
          <a:noFill/>
        </p:spPr>
        <p:txBody>
          <a:bodyPr wrap="square" rtlCol="0">
            <a:spAutoFit/>
          </a:bodyPr>
          <a:lstStyle/>
          <a:p>
            <a:r>
              <a:rPr lang="en-US" sz="3000" dirty="0"/>
              <a:t> </a:t>
            </a:r>
          </a:p>
        </p:txBody>
      </p:sp>
      <p:sp>
        <p:nvSpPr>
          <p:cNvPr id="16" name="TextBox 15">
            <a:extLst>
              <a:ext uri="{FF2B5EF4-FFF2-40B4-BE49-F238E27FC236}">
                <a16:creationId xmlns:a16="http://schemas.microsoft.com/office/drawing/2014/main" id="{11C3CCCD-A8E6-F085-4487-C368A7CFCAE2}"/>
              </a:ext>
            </a:extLst>
          </p:cNvPr>
          <p:cNvSpPr txBox="1"/>
          <p:nvPr/>
        </p:nvSpPr>
        <p:spPr>
          <a:xfrm>
            <a:off x="9886576" y="1088509"/>
            <a:ext cx="2472705" cy="553998"/>
          </a:xfrm>
          <a:prstGeom prst="rect">
            <a:avLst/>
          </a:prstGeom>
          <a:noFill/>
        </p:spPr>
        <p:txBody>
          <a:bodyPr wrap="square" rtlCol="0">
            <a:spAutoFit/>
          </a:bodyPr>
          <a:lstStyle/>
          <a:p>
            <a:r>
              <a:rPr lang="en-US" sz="3000" dirty="0"/>
              <a:t> </a:t>
            </a:r>
          </a:p>
        </p:txBody>
      </p:sp>
      <p:sp>
        <p:nvSpPr>
          <p:cNvPr id="17" name="TextBox 16">
            <a:extLst>
              <a:ext uri="{FF2B5EF4-FFF2-40B4-BE49-F238E27FC236}">
                <a16:creationId xmlns:a16="http://schemas.microsoft.com/office/drawing/2014/main" id="{C295E1B5-A84D-934A-C394-2CABA79EDB89}"/>
              </a:ext>
            </a:extLst>
          </p:cNvPr>
          <p:cNvSpPr txBox="1"/>
          <p:nvPr/>
        </p:nvSpPr>
        <p:spPr>
          <a:xfrm>
            <a:off x="1111003" y="6274107"/>
            <a:ext cx="3070843" cy="553998"/>
          </a:xfrm>
          <a:prstGeom prst="rect">
            <a:avLst/>
          </a:prstGeom>
          <a:noFill/>
        </p:spPr>
        <p:txBody>
          <a:bodyPr wrap="square" rtlCol="0">
            <a:spAutoFit/>
          </a:bodyPr>
          <a:lstStyle/>
          <a:p>
            <a:r>
              <a:rPr lang="en-US" sz="3000" dirty="0"/>
              <a:t> </a:t>
            </a:r>
          </a:p>
        </p:txBody>
      </p:sp>
      <p:pic>
        <p:nvPicPr>
          <p:cNvPr id="2" name="Picture 2" descr="Building a Greener Future: Designing the Ultimate Urban Green City - Haptic">
            <a:extLst>
              <a:ext uri="{FF2B5EF4-FFF2-40B4-BE49-F238E27FC236}">
                <a16:creationId xmlns:a16="http://schemas.microsoft.com/office/drawing/2014/main" id="{420FC906-3763-4049-A0EA-936AFF0203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5903" y="220242"/>
            <a:ext cx="3659416" cy="294716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olar Energy – The endless power of the sun | Renewable Energy">
            <a:extLst>
              <a:ext uri="{FF2B5EF4-FFF2-40B4-BE49-F238E27FC236}">
                <a16:creationId xmlns:a16="http://schemas.microsoft.com/office/drawing/2014/main" id="{34B7FF95-9146-48EA-A1ED-D881B4FC10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5902" y="3543356"/>
            <a:ext cx="3567455" cy="3113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7991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2" descr="The 25 Tallest Buildings in the World | ArchDaily">
            <a:extLst>
              <a:ext uri="{FF2B5EF4-FFF2-40B4-BE49-F238E27FC236}">
                <a16:creationId xmlns:a16="http://schemas.microsoft.com/office/drawing/2014/main" id="{DCE2076E-9937-9648-1F64-892E222364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04" y="220242"/>
            <a:ext cx="3567456" cy="225908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5" descr="67,438 No Pollution Images, Stock Photos &amp; Vectors ...">
            <a:extLst>
              <a:ext uri="{FF2B5EF4-FFF2-40B4-BE49-F238E27FC236}">
                <a16:creationId xmlns:a16="http://schemas.microsoft.com/office/drawing/2014/main" id="{2FE9A986-3DC6-D58D-3CB8-90515217D5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 r="-14" b="6812"/>
          <a:stretch>
            <a:fillRect/>
          </a:stretch>
        </p:blipFill>
        <p:spPr bwMode="auto">
          <a:xfrm rot="10800000" flipV="1">
            <a:off x="7775317" y="3333751"/>
            <a:ext cx="4222515" cy="246869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7" descr="Apple &amp; The Future Of Personal Computing | Bruceb Consulting">
            <a:extLst>
              <a:ext uri="{FF2B5EF4-FFF2-40B4-BE49-F238E27FC236}">
                <a16:creationId xmlns:a16="http://schemas.microsoft.com/office/drawing/2014/main" id="{12C25FD0-9720-3756-6861-EEF88F767E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05" y="3524250"/>
            <a:ext cx="3567456" cy="2259088"/>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6" descr="Say NO to traffic jams! Have an office in the Centre of Bangalore: Without  the pain of traffic jams!">
            <a:extLst>
              <a:ext uri="{FF2B5EF4-FFF2-40B4-BE49-F238E27FC236}">
                <a16:creationId xmlns:a16="http://schemas.microsoft.com/office/drawing/2014/main" id="{A398EABB-C504-D069-1ED6-29BDA5344F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7775318" y="0"/>
            <a:ext cx="3937975" cy="25923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5">
            <a:extLst>
              <a:ext uri="{FF2B5EF4-FFF2-40B4-BE49-F238E27FC236}">
                <a16:creationId xmlns:a16="http://schemas.microsoft.com/office/drawing/2014/main" id="{DB8B3250-D44A-06E2-3FA9-934B6FF35B8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6" name="Rectangle 7">
            <a:extLst>
              <a:ext uri="{FF2B5EF4-FFF2-40B4-BE49-F238E27FC236}">
                <a16:creationId xmlns:a16="http://schemas.microsoft.com/office/drawing/2014/main" id="{BA6B1812-DB02-F25F-726D-12A62B8E95E5}"/>
              </a:ext>
            </a:extLst>
          </p:cNvPr>
          <p:cNvSpPr>
            <a:spLocks noChangeArrowheads="1"/>
          </p:cNvSpPr>
          <p:nvPr/>
        </p:nvSpPr>
        <p:spPr bwMode="auto">
          <a:xfrm>
            <a:off x="0" y="17621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1"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Rectangle 9">
            <a:extLst>
              <a:ext uri="{FF2B5EF4-FFF2-40B4-BE49-F238E27FC236}">
                <a16:creationId xmlns:a16="http://schemas.microsoft.com/office/drawing/2014/main" id="{3B51E016-78DC-021B-E434-B39A8DE15D20}"/>
              </a:ext>
            </a:extLst>
          </p:cNvPr>
          <p:cNvSpPr>
            <a:spLocks noChangeArrowheads="1"/>
          </p:cNvSpPr>
          <p:nvPr/>
        </p:nvSpPr>
        <p:spPr bwMode="auto">
          <a:xfrm>
            <a:off x="0" y="38290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3" name="TextBox 12">
            <a:extLst>
              <a:ext uri="{FF2B5EF4-FFF2-40B4-BE49-F238E27FC236}">
                <a16:creationId xmlns:a16="http://schemas.microsoft.com/office/drawing/2014/main" id="{CF41BC9D-5E3A-2C90-8046-79A4C07D98B3}"/>
              </a:ext>
            </a:extLst>
          </p:cNvPr>
          <p:cNvSpPr txBox="1"/>
          <p:nvPr/>
        </p:nvSpPr>
        <p:spPr>
          <a:xfrm>
            <a:off x="4465393" y="2572391"/>
            <a:ext cx="2371860" cy="553998"/>
          </a:xfrm>
          <a:prstGeom prst="rect">
            <a:avLst/>
          </a:prstGeom>
          <a:noFill/>
        </p:spPr>
        <p:txBody>
          <a:bodyPr wrap="square" rtlCol="0">
            <a:spAutoFit/>
          </a:bodyPr>
          <a:lstStyle/>
          <a:p>
            <a:r>
              <a:rPr lang="en-US" sz="3000" dirty="0"/>
              <a:t>  green city </a:t>
            </a:r>
          </a:p>
        </p:txBody>
      </p:sp>
      <p:sp>
        <p:nvSpPr>
          <p:cNvPr id="14" name="TextBox 13">
            <a:extLst>
              <a:ext uri="{FF2B5EF4-FFF2-40B4-BE49-F238E27FC236}">
                <a16:creationId xmlns:a16="http://schemas.microsoft.com/office/drawing/2014/main" id="{9A99A82A-8040-A806-44F2-11ED6D869EB9}"/>
              </a:ext>
            </a:extLst>
          </p:cNvPr>
          <p:cNvSpPr txBox="1"/>
          <p:nvPr/>
        </p:nvSpPr>
        <p:spPr>
          <a:xfrm>
            <a:off x="5541670" y="3524250"/>
            <a:ext cx="2141687" cy="553998"/>
          </a:xfrm>
          <a:prstGeom prst="rect">
            <a:avLst/>
          </a:prstGeom>
          <a:noFill/>
        </p:spPr>
        <p:txBody>
          <a:bodyPr wrap="square" rtlCol="0">
            <a:spAutoFit/>
          </a:bodyPr>
          <a:lstStyle/>
          <a:p>
            <a:r>
              <a:rPr lang="en-US" sz="3000" dirty="0"/>
              <a:t> </a:t>
            </a:r>
          </a:p>
        </p:txBody>
      </p:sp>
      <p:sp>
        <p:nvSpPr>
          <p:cNvPr id="16" name="TextBox 15">
            <a:extLst>
              <a:ext uri="{FF2B5EF4-FFF2-40B4-BE49-F238E27FC236}">
                <a16:creationId xmlns:a16="http://schemas.microsoft.com/office/drawing/2014/main" id="{11C3CCCD-A8E6-F085-4487-C368A7CFCAE2}"/>
              </a:ext>
            </a:extLst>
          </p:cNvPr>
          <p:cNvSpPr txBox="1"/>
          <p:nvPr/>
        </p:nvSpPr>
        <p:spPr>
          <a:xfrm>
            <a:off x="10107208" y="1282665"/>
            <a:ext cx="2472705" cy="553998"/>
          </a:xfrm>
          <a:prstGeom prst="rect">
            <a:avLst/>
          </a:prstGeom>
          <a:noFill/>
        </p:spPr>
        <p:txBody>
          <a:bodyPr wrap="square" rtlCol="0">
            <a:spAutoFit/>
          </a:bodyPr>
          <a:lstStyle/>
          <a:p>
            <a:r>
              <a:rPr lang="en-US" sz="3000" dirty="0"/>
              <a:t> </a:t>
            </a:r>
          </a:p>
        </p:txBody>
      </p:sp>
      <p:sp>
        <p:nvSpPr>
          <p:cNvPr id="17" name="TextBox 16">
            <a:extLst>
              <a:ext uri="{FF2B5EF4-FFF2-40B4-BE49-F238E27FC236}">
                <a16:creationId xmlns:a16="http://schemas.microsoft.com/office/drawing/2014/main" id="{C295E1B5-A84D-934A-C394-2CABA79EDB89}"/>
              </a:ext>
            </a:extLst>
          </p:cNvPr>
          <p:cNvSpPr txBox="1"/>
          <p:nvPr/>
        </p:nvSpPr>
        <p:spPr>
          <a:xfrm>
            <a:off x="4115902" y="6004712"/>
            <a:ext cx="3070843" cy="553998"/>
          </a:xfrm>
          <a:prstGeom prst="rect">
            <a:avLst/>
          </a:prstGeom>
          <a:noFill/>
        </p:spPr>
        <p:txBody>
          <a:bodyPr wrap="square" rtlCol="0">
            <a:spAutoFit/>
          </a:bodyPr>
          <a:lstStyle/>
          <a:p>
            <a:r>
              <a:rPr lang="en-US" sz="3000" dirty="0"/>
              <a:t>     solar energy</a:t>
            </a:r>
          </a:p>
        </p:txBody>
      </p:sp>
      <p:pic>
        <p:nvPicPr>
          <p:cNvPr id="2" name="Picture 2" descr="Building a Greener Future: Designing the Ultimate Urban Green City - Haptic">
            <a:extLst>
              <a:ext uri="{FF2B5EF4-FFF2-40B4-BE49-F238E27FC236}">
                <a16:creationId xmlns:a16="http://schemas.microsoft.com/office/drawing/2014/main" id="{420FC906-3763-4049-A0EA-936AFF02035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5903" y="220242"/>
            <a:ext cx="3659416" cy="225908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olar Energy – The endless power of the sun | Renewable Energy">
            <a:extLst>
              <a:ext uri="{FF2B5EF4-FFF2-40B4-BE49-F238E27FC236}">
                <a16:creationId xmlns:a16="http://schemas.microsoft.com/office/drawing/2014/main" id="{34B7FF95-9146-48EA-A1ED-D881B4FC10F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38121" y="3509132"/>
            <a:ext cx="3567455" cy="225908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7E788FC9-CE7D-481E-9EF8-B09C536352EA}"/>
              </a:ext>
            </a:extLst>
          </p:cNvPr>
          <p:cNvSpPr/>
          <p:nvPr/>
        </p:nvSpPr>
        <p:spPr>
          <a:xfrm>
            <a:off x="960111" y="2600192"/>
            <a:ext cx="2028569" cy="523220"/>
          </a:xfrm>
          <a:prstGeom prst="rect">
            <a:avLst/>
          </a:prstGeom>
        </p:spPr>
        <p:txBody>
          <a:bodyPr wrap="none">
            <a:spAutoFit/>
          </a:bodyPr>
          <a:lstStyle/>
          <a:p>
            <a:r>
              <a:rPr lang="en-US" sz="2800" dirty="0"/>
              <a:t>tall buildings</a:t>
            </a:r>
          </a:p>
        </p:txBody>
      </p:sp>
      <p:sp>
        <p:nvSpPr>
          <p:cNvPr id="7" name="Rectangle 6">
            <a:extLst>
              <a:ext uri="{FF2B5EF4-FFF2-40B4-BE49-F238E27FC236}">
                <a16:creationId xmlns:a16="http://schemas.microsoft.com/office/drawing/2014/main" id="{45AD63C1-0DBD-4167-8724-99FBC5740812}"/>
              </a:ext>
            </a:extLst>
          </p:cNvPr>
          <p:cNvSpPr/>
          <p:nvPr/>
        </p:nvSpPr>
        <p:spPr>
          <a:xfrm>
            <a:off x="7995951" y="2592062"/>
            <a:ext cx="4222514" cy="523220"/>
          </a:xfrm>
          <a:prstGeom prst="rect">
            <a:avLst/>
          </a:prstGeom>
        </p:spPr>
        <p:txBody>
          <a:bodyPr wrap="square">
            <a:spAutoFit/>
          </a:bodyPr>
          <a:lstStyle/>
          <a:p>
            <a:r>
              <a:rPr lang="en-US" sz="2800" dirty="0"/>
              <a:t>No traffic jam/congestion</a:t>
            </a:r>
          </a:p>
        </p:txBody>
      </p:sp>
      <p:sp>
        <p:nvSpPr>
          <p:cNvPr id="9" name="Rectangle 8">
            <a:extLst>
              <a:ext uri="{FF2B5EF4-FFF2-40B4-BE49-F238E27FC236}">
                <a16:creationId xmlns:a16="http://schemas.microsoft.com/office/drawing/2014/main" id="{D61628C1-FBD8-4157-94A8-841449FEAB3E}"/>
              </a:ext>
            </a:extLst>
          </p:cNvPr>
          <p:cNvSpPr/>
          <p:nvPr/>
        </p:nvSpPr>
        <p:spPr>
          <a:xfrm>
            <a:off x="8464229" y="6005357"/>
            <a:ext cx="2262158" cy="584775"/>
          </a:xfrm>
          <a:prstGeom prst="rect">
            <a:avLst/>
          </a:prstGeom>
        </p:spPr>
        <p:txBody>
          <a:bodyPr wrap="none">
            <a:spAutoFit/>
          </a:bodyPr>
          <a:lstStyle/>
          <a:p>
            <a:r>
              <a:rPr lang="en-US" sz="3200" dirty="0"/>
              <a:t>No pollution</a:t>
            </a:r>
          </a:p>
        </p:txBody>
      </p:sp>
      <p:sp>
        <p:nvSpPr>
          <p:cNvPr id="10" name="Rectangle 9">
            <a:extLst>
              <a:ext uri="{FF2B5EF4-FFF2-40B4-BE49-F238E27FC236}">
                <a16:creationId xmlns:a16="http://schemas.microsoft.com/office/drawing/2014/main" id="{80473B19-5BB7-4F7A-9CFA-D453EDBABDF1}"/>
              </a:ext>
            </a:extLst>
          </p:cNvPr>
          <p:cNvSpPr/>
          <p:nvPr/>
        </p:nvSpPr>
        <p:spPr>
          <a:xfrm>
            <a:off x="527857" y="5956659"/>
            <a:ext cx="3199915" cy="584775"/>
          </a:xfrm>
          <a:prstGeom prst="rect">
            <a:avLst/>
          </a:prstGeom>
        </p:spPr>
        <p:txBody>
          <a:bodyPr wrap="none">
            <a:spAutoFit/>
          </a:bodyPr>
          <a:lstStyle/>
          <a:p>
            <a:r>
              <a:rPr lang="en-US" sz="3200" dirty="0"/>
              <a:t>robots/computers</a:t>
            </a:r>
          </a:p>
        </p:txBody>
      </p:sp>
    </p:spTree>
    <p:extLst>
      <p:ext uri="{BB962C8B-B14F-4D97-AF65-F5344CB8AC3E}">
        <p14:creationId xmlns:p14="http://schemas.microsoft.com/office/powerpoint/2010/main" val="1115333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27" descr="3d__8">
            <a:hlinkClick r:id="rId4" action="ppaction://hlinkfile"/>
            <a:extLst>
              <a:ext uri="{FF2B5EF4-FFF2-40B4-BE49-F238E27FC236}">
                <a16:creationId xmlns:a16="http://schemas.microsoft.com/office/drawing/2014/main" id="{E74FD73F-16D5-4A1A-A3B3-8DF59CC8F3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7620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00" name="AutoShape 4">
            <a:extLst>
              <a:ext uri="{FF2B5EF4-FFF2-40B4-BE49-F238E27FC236}">
                <a16:creationId xmlns:a16="http://schemas.microsoft.com/office/drawing/2014/main" id="{F89A6E63-07B0-45F2-A1BB-9EEA98499FB6}"/>
              </a:ext>
            </a:extLst>
          </p:cNvPr>
          <p:cNvSpPr>
            <a:spLocks noChangeArrowheads="1"/>
          </p:cNvSpPr>
          <p:nvPr/>
        </p:nvSpPr>
        <p:spPr bwMode="auto">
          <a:xfrm>
            <a:off x="1524000" y="457199"/>
            <a:ext cx="9144000" cy="2133601"/>
          </a:xfrm>
          <a:prstGeom prst="bevel">
            <a:avLst>
              <a:gd name="adj" fmla="val 12500"/>
            </a:avLst>
          </a:prstGeom>
          <a:solidFill>
            <a:srgbClr val="CCECFF"/>
          </a:solidFill>
          <a:ln w="9525">
            <a:solidFill>
              <a:schemeClr val="tx1"/>
            </a:solidFill>
            <a:miter lim="800000"/>
            <a:headEnd/>
            <a:tailEnd/>
          </a:ln>
        </p:spPr>
        <p:txBody>
          <a:bodyPr wrap="none" anchor="ctr"/>
          <a:lstStyle>
            <a:lvl1pPr marL="381000" indent="-3810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indent="0">
              <a:buNone/>
            </a:pPr>
            <a:r>
              <a:rPr lang="en-US" b="1" dirty="0">
                <a:solidFill>
                  <a:srgbClr val="C00000"/>
                </a:solidFill>
                <a:ea typeface="Times New Roman" panose="02020603050405020304" pitchFamily="18" charset="0"/>
                <a:sym typeface="Wingdings" panose="05000000000000000000" pitchFamily="2" charset="2"/>
              </a:rPr>
              <a:t>             Unit 3.  CITIES OF THE FUTURE</a:t>
            </a:r>
          </a:p>
          <a:p>
            <a:pPr marL="0" indent="0">
              <a:buNone/>
            </a:pPr>
            <a:r>
              <a:rPr lang="en-US" sz="2000" b="1" dirty="0">
                <a:solidFill>
                  <a:srgbClr val="C00000"/>
                </a:solidFill>
                <a:sym typeface="Wingdings" panose="05000000000000000000" pitchFamily="2" charset="2"/>
              </a:rPr>
              <a:t>                     </a:t>
            </a:r>
            <a:r>
              <a:rPr lang="en-US" b="1" dirty="0">
                <a:solidFill>
                  <a:srgbClr val="C00000"/>
                </a:solidFill>
                <a:sym typeface="Wingdings" panose="05000000000000000000" pitchFamily="2" charset="2"/>
              </a:rPr>
              <a:t>Lesson 3: READING</a:t>
            </a:r>
          </a:p>
          <a:p>
            <a:pPr marL="0" indent="0">
              <a:buNone/>
            </a:pPr>
            <a:r>
              <a:rPr lang="en-US" b="1" dirty="0">
                <a:solidFill>
                  <a:srgbClr val="C00000"/>
                </a:solidFill>
                <a:sym typeface="Wingdings" panose="05000000000000000000" pitchFamily="2" charset="2"/>
              </a:rPr>
              <a:t>              Characteristics of future cities</a:t>
            </a:r>
            <a:endParaRPr lang="en-US" b="1" dirty="0">
              <a:solidFill>
                <a:srgbClr val="C00000"/>
              </a:solidFill>
            </a:endParaRPr>
          </a:p>
        </p:txBody>
      </p:sp>
      <p:sp>
        <p:nvSpPr>
          <p:cNvPr id="8196" name="Rectangle 5">
            <a:extLst>
              <a:ext uri="{FF2B5EF4-FFF2-40B4-BE49-F238E27FC236}">
                <a16:creationId xmlns:a16="http://schemas.microsoft.com/office/drawing/2014/main" id="{F6F9F84B-C4BE-4EAF-A028-A28AEA11068E}"/>
              </a:ext>
            </a:extLst>
          </p:cNvPr>
          <p:cNvSpPr>
            <a:spLocks noChangeArrowheads="1"/>
          </p:cNvSpPr>
          <p:nvPr/>
        </p:nvSpPr>
        <p:spPr bwMode="auto">
          <a:xfrm>
            <a:off x="2297113" y="990600"/>
            <a:ext cx="7878762"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vi-VN" altLang="en-US" sz="1800"/>
          </a:p>
        </p:txBody>
      </p:sp>
      <p:pic>
        <p:nvPicPr>
          <p:cNvPr id="260102" name="Picture 339" descr="ANI15">
            <a:extLst>
              <a:ext uri="{FF2B5EF4-FFF2-40B4-BE49-F238E27FC236}">
                <a16:creationId xmlns:a16="http://schemas.microsoft.com/office/drawing/2014/main" id="{BA744168-EEBC-43F7-BF54-9C6AE09EE6E7}"/>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088749" y="673100"/>
            <a:ext cx="968375" cy="917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04" name="Picture 341" descr="SS128x128P_93">
            <a:extLst>
              <a:ext uri="{FF2B5EF4-FFF2-40B4-BE49-F238E27FC236}">
                <a16:creationId xmlns:a16="http://schemas.microsoft.com/office/drawing/2014/main" id="{8E11A3BB-2421-4F12-A2E6-E4021B036B4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364397" y="1659514"/>
            <a:ext cx="984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9">
            <a:extLst>
              <a:ext uri="{FF2B5EF4-FFF2-40B4-BE49-F238E27FC236}">
                <a16:creationId xmlns:a16="http://schemas.microsoft.com/office/drawing/2014/main" id="{6C74C28E-3430-4B70-AF65-40B125A92C41}"/>
              </a:ext>
            </a:extLst>
          </p:cNvPr>
          <p:cNvGrpSpPr>
            <a:grpSpLocks/>
          </p:cNvGrpSpPr>
          <p:nvPr/>
        </p:nvGrpSpPr>
        <p:grpSpPr bwMode="auto">
          <a:xfrm>
            <a:off x="2016125" y="2151644"/>
            <a:ext cx="5275263" cy="4343400"/>
            <a:chOff x="0" y="1872"/>
            <a:chExt cx="3600" cy="2400"/>
          </a:xfrm>
        </p:grpSpPr>
        <p:pic>
          <p:nvPicPr>
            <p:cNvPr id="8211" name="Picture 342" descr="SS128x128P_93">
              <a:extLst>
                <a:ext uri="{FF2B5EF4-FFF2-40B4-BE49-F238E27FC236}">
                  <a16:creationId xmlns:a16="http://schemas.microsoft.com/office/drawing/2014/main" id="{EC9E655F-51FE-4B0E-BF46-73952F19F250}"/>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2976"/>
              <a:ext cx="672"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2" name="Picture 343" descr="SS128x128P_93">
              <a:extLst>
                <a:ext uri="{FF2B5EF4-FFF2-40B4-BE49-F238E27FC236}">
                  <a16:creationId xmlns:a16="http://schemas.microsoft.com/office/drawing/2014/main" id="{4B17E3A7-AC45-4B38-928C-D4D1FC3E5B5D}"/>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928" y="3552"/>
              <a:ext cx="672" cy="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3" name="Picture 344" descr="SS128x128P_66">
              <a:extLst>
                <a:ext uri="{FF2B5EF4-FFF2-40B4-BE49-F238E27FC236}">
                  <a16:creationId xmlns:a16="http://schemas.microsoft.com/office/drawing/2014/main" id="{4158F32F-421C-4BFC-A57D-75DF2143785B}"/>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064" y="2688"/>
              <a:ext cx="672"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4" name="Picture 345" descr="SS128x128P_66">
              <a:extLst>
                <a:ext uri="{FF2B5EF4-FFF2-40B4-BE49-F238E27FC236}">
                  <a16:creationId xmlns:a16="http://schemas.microsoft.com/office/drawing/2014/main" id="{2B7BC171-5835-4682-8FDB-9CD45B72BB7D}"/>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64" y="3480"/>
              <a:ext cx="672"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5" name="Picture 346" descr="SS128x128P_66">
              <a:extLst>
                <a:ext uri="{FF2B5EF4-FFF2-40B4-BE49-F238E27FC236}">
                  <a16:creationId xmlns:a16="http://schemas.microsoft.com/office/drawing/2014/main" id="{0C1C298D-5C67-4FD8-B64F-02B32AF0280C}"/>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496" y="3336"/>
              <a:ext cx="672"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6" name="Picture 347" descr="SS128x128P_66">
              <a:extLst>
                <a:ext uri="{FF2B5EF4-FFF2-40B4-BE49-F238E27FC236}">
                  <a16:creationId xmlns:a16="http://schemas.microsoft.com/office/drawing/2014/main" id="{015A0625-B8BC-4262-8655-C686EE4201F4}"/>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960" y="1872"/>
              <a:ext cx="672" cy="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200" name="Slide Number Placeholder 25">
            <a:extLst>
              <a:ext uri="{FF2B5EF4-FFF2-40B4-BE49-F238E27FC236}">
                <a16:creationId xmlns:a16="http://schemas.microsoft.com/office/drawing/2014/main" id="{12558267-82AB-443C-9ED4-58CB1A76D5D4}"/>
              </a:ext>
            </a:extLst>
          </p:cNvPr>
          <p:cNvSpPr txBox="1">
            <a:spLocks noGrp="1"/>
          </p:cNvSpPr>
          <p:nvPr/>
        </p:nvSpPr>
        <p:spPr bwMode="auto">
          <a:xfrm>
            <a:off x="9229726" y="6035676"/>
            <a:ext cx="4746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eaLnBrk="1" hangingPunct="1">
              <a:spcBef>
                <a:spcPct val="0"/>
              </a:spcBef>
              <a:buFontTx/>
              <a:buNone/>
            </a:pPr>
            <a:fld id="{1D30E0D1-1433-436C-918B-D33F320BD852}" type="slidenum">
              <a:rPr lang="en-US" altLang="en-US" sz="1200">
                <a:solidFill>
                  <a:srgbClr val="898989"/>
                </a:solidFill>
              </a:rPr>
              <a:pPr algn="r" eaLnBrk="1" hangingPunct="1">
                <a:spcBef>
                  <a:spcPct val="0"/>
                </a:spcBef>
                <a:buFontTx/>
                <a:buNone/>
              </a:pPr>
              <a:t>6</a:t>
            </a:fld>
            <a:endParaRPr lang="en-US" altLang="en-US" sz="1200" dirty="0">
              <a:solidFill>
                <a:srgbClr val="898989"/>
              </a:solidFill>
            </a:endParaRPr>
          </a:p>
        </p:txBody>
      </p:sp>
      <p:pic>
        <p:nvPicPr>
          <p:cNvPr id="260113" name="Picture 17" descr="3d bird">
            <a:extLst>
              <a:ext uri="{FF2B5EF4-FFF2-40B4-BE49-F238E27FC236}">
                <a16:creationId xmlns:a16="http://schemas.microsoft.com/office/drawing/2014/main" id="{C8585635-AD64-41CB-B6AA-188A48A2A79F}"/>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712097" y="1661651"/>
            <a:ext cx="966788"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14" name="Picture 18" descr="3d bird">
            <a:extLst>
              <a:ext uri="{FF2B5EF4-FFF2-40B4-BE49-F238E27FC236}">
                <a16:creationId xmlns:a16="http://schemas.microsoft.com/office/drawing/2014/main" id="{FD1F9AD9-C5F9-49A1-978F-9C52B851B67C}"/>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7069532" y="1074174"/>
            <a:ext cx="9683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9">
            <a:extLst>
              <a:ext uri="{FF2B5EF4-FFF2-40B4-BE49-F238E27FC236}">
                <a16:creationId xmlns:a16="http://schemas.microsoft.com/office/drawing/2014/main" id="{DA8F4134-7F5C-411D-A1D1-73EC20C143DC}"/>
              </a:ext>
            </a:extLst>
          </p:cNvPr>
          <p:cNvGrpSpPr>
            <a:grpSpLocks/>
          </p:cNvGrpSpPr>
          <p:nvPr/>
        </p:nvGrpSpPr>
        <p:grpSpPr bwMode="auto">
          <a:xfrm>
            <a:off x="2368551" y="4724400"/>
            <a:ext cx="1300163" cy="1333500"/>
            <a:chOff x="576" y="2976"/>
            <a:chExt cx="888" cy="840"/>
          </a:xfrm>
        </p:grpSpPr>
        <p:pic>
          <p:nvPicPr>
            <p:cNvPr id="8209" name="Picture 20" descr="bubblesCLR">
              <a:extLst>
                <a:ext uri="{FF2B5EF4-FFF2-40B4-BE49-F238E27FC236}">
                  <a16:creationId xmlns:a16="http://schemas.microsoft.com/office/drawing/2014/main" id="{92C030DC-6753-45C8-9D68-EC1529F7502A}"/>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576" y="3216"/>
              <a:ext cx="60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0" name="Picture 21" descr="bubblesCLR">
              <a:extLst>
                <a:ext uri="{FF2B5EF4-FFF2-40B4-BE49-F238E27FC236}">
                  <a16:creationId xmlns:a16="http://schemas.microsoft.com/office/drawing/2014/main" id="{F51CCF3E-25F1-4F6E-972E-F38EC80001BC}"/>
                </a:ext>
              </a:extLst>
            </p:cNvPr>
            <p:cNvPicPr>
              <a:picLocks noChangeAspect="1" noChangeArrowheads="1" noCrop="1"/>
            </p:cNvPicPr>
            <p:nvPr/>
          </p:nvPicPr>
          <p:blipFill>
            <a:blip r:embed="rId10">
              <a:extLst>
                <a:ext uri="{28A0092B-C50C-407E-A947-70E740481C1C}">
                  <a14:useLocalDpi xmlns:a14="http://schemas.microsoft.com/office/drawing/2010/main" val="0"/>
                </a:ext>
              </a:extLst>
            </a:blip>
            <a:srcRect/>
            <a:stretch>
              <a:fillRect/>
            </a:stretch>
          </p:blipFill>
          <p:spPr bwMode="auto">
            <a:xfrm>
              <a:off x="864" y="2976"/>
              <a:ext cx="600" cy="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0118" name="Picture 22" descr="3d bird">
            <a:extLst>
              <a:ext uri="{FF2B5EF4-FFF2-40B4-BE49-F238E27FC236}">
                <a16:creationId xmlns:a16="http://schemas.microsoft.com/office/drawing/2014/main" id="{A45B7618-5B86-4E7C-8DFD-12376E532E14}"/>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612605" y="1659541"/>
            <a:ext cx="96678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19" name="Picture 23" descr="3d bird">
            <a:extLst>
              <a:ext uri="{FF2B5EF4-FFF2-40B4-BE49-F238E27FC236}">
                <a16:creationId xmlns:a16="http://schemas.microsoft.com/office/drawing/2014/main" id="{04603494-1237-42D5-81FA-4B602E718EF8}"/>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6653607" y="1591024"/>
            <a:ext cx="96678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20" name="Picture 24" descr="3d bird">
            <a:extLst>
              <a:ext uri="{FF2B5EF4-FFF2-40B4-BE49-F238E27FC236}">
                <a16:creationId xmlns:a16="http://schemas.microsoft.com/office/drawing/2014/main" id="{8A2CD5EA-D925-4420-B927-1D2613F16487}"/>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5857675" y="1189568"/>
            <a:ext cx="966787"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21" name="Picture 25" descr="dandelions_butterfly_hb">
            <a:hlinkClick r:id="" action="ppaction://hlinkshowjump?jump=endshow"/>
            <a:extLst>
              <a:ext uri="{FF2B5EF4-FFF2-40B4-BE49-F238E27FC236}">
                <a16:creationId xmlns:a16="http://schemas.microsoft.com/office/drawing/2014/main" id="{BF0B06AF-C59B-408E-B129-764BC3D089DF}"/>
              </a:ext>
            </a:extLst>
          </p:cNvPr>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9533350" y="2996882"/>
            <a:ext cx="112592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22" name="AutoShape 26">
            <a:extLst>
              <a:ext uri="{FF2B5EF4-FFF2-40B4-BE49-F238E27FC236}">
                <a16:creationId xmlns:a16="http://schemas.microsoft.com/office/drawing/2014/main" id="{7F71D6F5-C53E-446C-9889-7C8A000C7634}"/>
              </a:ext>
            </a:extLst>
          </p:cNvPr>
          <p:cNvSpPr>
            <a:spLocks noChangeArrowheads="1"/>
          </p:cNvSpPr>
          <p:nvPr/>
        </p:nvSpPr>
        <p:spPr bwMode="auto">
          <a:xfrm>
            <a:off x="1524000" y="0"/>
            <a:ext cx="9144000" cy="596900"/>
          </a:xfrm>
          <a:prstGeom prst="bevel">
            <a:avLst>
              <a:gd name="adj" fmla="val 12500"/>
            </a:avLst>
          </a:prstGeom>
          <a:solidFill>
            <a:srgbClr val="CCECFF"/>
          </a:solidFill>
          <a:ln w="9525">
            <a:solidFill>
              <a:schemeClr val="tx1"/>
            </a:solidFill>
            <a:miter lim="800000"/>
            <a:headEnd/>
            <a:tailEnd/>
          </a:ln>
        </p:spPr>
        <p:txBody>
          <a:bodyPr wrap="none" anchor="ctr"/>
          <a:lstStyle>
            <a:lvl1pPr marL="381000" indent="-3810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a:spcBef>
                <a:spcPct val="0"/>
              </a:spcBef>
              <a:buNone/>
            </a:pPr>
            <a:r>
              <a:rPr lang="en-US" sz="2800" b="1" dirty="0">
                <a:solidFill>
                  <a:srgbClr val="FF0000"/>
                </a:solidFill>
                <a:latin typeface="UTM Facebook K&amp;T" panose="02040603050506020204" pitchFamily="18" charset="0"/>
              </a:rPr>
              <a:t>Wednesday, October 23</a:t>
            </a:r>
            <a:r>
              <a:rPr lang="en-US" sz="2800" b="1" baseline="30000" dirty="0">
                <a:solidFill>
                  <a:srgbClr val="FF0000"/>
                </a:solidFill>
                <a:latin typeface="UTM Facebook K&amp;T" panose="02040603050506020204" pitchFamily="18" charset="0"/>
              </a:rPr>
              <a:t>rd</a:t>
            </a:r>
            <a:r>
              <a:rPr lang="en-US" sz="2800" b="1" dirty="0">
                <a:solidFill>
                  <a:srgbClr val="FF0000"/>
                </a:solidFill>
                <a:latin typeface="UTM Facebook K&amp;T" panose="02040603050506020204" pitchFamily="18" charset="0"/>
              </a:rPr>
              <a:t>, 2024</a:t>
            </a:r>
            <a:endParaRPr lang="en-US" altLang="en-US" sz="3600" b="1" dirty="0">
              <a:solidFill>
                <a:srgbClr val="FF0000"/>
              </a:solidFill>
            </a:endParaRPr>
          </a:p>
        </p:txBody>
      </p:sp>
      <p:pic>
        <p:nvPicPr>
          <p:cNvPr id="27" name="Picture 2" descr="Life in 2050: A Look Into Sustainable Cities of the Future - New Jersey  Digest">
            <a:extLst>
              <a:ext uri="{FF2B5EF4-FFF2-40B4-BE49-F238E27FC236}">
                <a16:creationId xmlns:a16="http://schemas.microsoft.com/office/drawing/2014/main" id="{F9F75EBE-397E-4E22-9A4E-A14C9EF74E1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32730" y="2880184"/>
            <a:ext cx="9144000" cy="39898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mph" presetSubtype="0" fill="hold" nodeType="withEffect">
                                  <p:stCondLst>
                                    <p:cond delay="0"/>
                                  </p:stCondLst>
                                  <p:childTnLst>
                                    <p:animClr clrSpc="rgb" dir="cw">
                                      <p:cBhvr override="childStyle">
                                        <p:cTn id="6" dur="250" autoRev="1" fill="hold"/>
                                        <p:tgtEl>
                                          <p:spTgt spid="6"/>
                                        </p:tgtEl>
                                        <p:attrNameLst>
                                          <p:attrName>style.color</p:attrName>
                                        </p:attrNameLst>
                                      </p:cBhvr>
                                      <p:to>
                                        <a:schemeClr val="bg1"/>
                                      </p:to>
                                    </p:animClr>
                                    <p:animClr clrSpc="rgb" dir="cw">
                                      <p:cBhvr>
                                        <p:cTn id="7" dur="250" autoRev="1" fill="hold"/>
                                        <p:tgtEl>
                                          <p:spTgt spid="6"/>
                                        </p:tgtEl>
                                        <p:attrNameLst>
                                          <p:attrName>fillcolor</p:attrName>
                                        </p:attrNameLst>
                                      </p:cBhvr>
                                      <p:to>
                                        <a:schemeClr val="bg1"/>
                                      </p:to>
                                    </p:animClr>
                                    <p:set>
                                      <p:cBhvr>
                                        <p:cTn id="8" dur="250" autoRev="1" fill="hold"/>
                                        <p:tgtEl>
                                          <p:spTgt spid="6"/>
                                        </p:tgtEl>
                                        <p:attrNameLst>
                                          <p:attrName>fill.type</p:attrName>
                                        </p:attrNameLst>
                                      </p:cBhvr>
                                      <p:to>
                                        <p:strVal val="solid"/>
                                      </p:to>
                                    </p:set>
                                    <p:set>
                                      <p:cBhvr>
                                        <p:cTn id="9" dur="250" autoRev="1" fill="hold"/>
                                        <p:tgtEl>
                                          <p:spTgt spid="6"/>
                                        </p:tgtEl>
                                        <p:attrNameLst>
                                          <p:attrName>fill.on</p:attrName>
                                        </p:attrNameLst>
                                      </p:cBhvr>
                                      <p:to>
                                        <p:strVal val="true"/>
                                      </p:to>
                                    </p:set>
                                  </p:childTnLst>
                                  <p:subTnLst>
                                    <p:audio>
                                      <p:cMediaNode>
                                        <p:cTn display="0" masterRel="sameClick">
                                          <p:stCondLst>
                                            <p:cond evt="begin" delay="0">
                                              <p:tn val="5"/>
                                            </p:cond>
                                          </p:stCondLst>
                                          <p:endCondLst>
                                            <p:cond evt="onStopAudio" delay="0">
                                              <p:tgtEl>
                                                <p:sldTgt/>
                                              </p:tgtEl>
                                            </p:cond>
                                          </p:endCondLst>
                                        </p:cTn>
                                        <p:tgtEl>
                                          <p:sndTgt r:embed="rId3" name="a icq.WAV"/>
                                        </p:tgtEl>
                                      </p:cMediaNode>
                                    </p:audio>
                                  </p:subTnLst>
                                </p:cTn>
                              </p:par>
                              <p:par>
                                <p:cTn id="10" presetID="3" presetClass="entr" presetSubtype="10" fill="hold"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1" presetClass="entr" presetSubtype="0" fill="hold" nodeType="withEffect">
                                  <p:stCondLst>
                                    <p:cond delay="500"/>
                                  </p:stCondLst>
                                  <p:childTnLst>
                                    <p:set>
                                      <p:cBhvr>
                                        <p:cTn id="14" dur="1" fill="hold">
                                          <p:stCondLst>
                                            <p:cond delay="0"/>
                                          </p:stCondLst>
                                        </p:cTn>
                                        <p:tgtEl>
                                          <p:spTgt spid="260102"/>
                                        </p:tgtEl>
                                        <p:attrNameLst>
                                          <p:attrName>style.visibility</p:attrName>
                                        </p:attrNameLst>
                                      </p:cBhvr>
                                      <p:to>
                                        <p:strVal val="visible"/>
                                      </p:to>
                                    </p:set>
                                  </p:childTnLst>
                                </p:cTn>
                              </p:par>
                              <p:par>
                                <p:cTn id="15" presetID="1" presetClass="entr" presetSubtype="0" fill="hold" nodeType="withEffect">
                                  <p:stCondLst>
                                    <p:cond delay="500"/>
                                  </p:stCondLst>
                                  <p:childTnLst>
                                    <p:set>
                                      <p:cBhvr>
                                        <p:cTn id="16" dur="1" fill="hold">
                                          <p:stCondLst>
                                            <p:cond delay="0"/>
                                          </p:stCondLst>
                                        </p:cTn>
                                        <p:tgtEl>
                                          <p:spTgt spid="260121"/>
                                        </p:tgtEl>
                                        <p:attrNameLst>
                                          <p:attrName>style.visibility</p:attrName>
                                        </p:attrNameLst>
                                      </p:cBhvr>
                                      <p:to>
                                        <p:strVal val="visible"/>
                                      </p:to>
                                    </p:set>
                                  </p:childTnLst>
                                </p:cTn>
                              </p:par>
                              <p:par>
                                <p:cTn id="17" presetID="1" presetClass="entr" presetSubtype="0" fill="hold" nodeType="withEffect">
                                  <p:stCondLst>
                                    <p:cond delay="500"/>
                                  </p:stCondLst>
                                  <p:childTnLst>
                                    <p:set>
                                      <p:cBhvr>
                                        <p:cTn id="18" dur="1" fill="hold">
                                          <p:stCondLst>
                                            <p:cond delay="0"/>
                                          </p:stCondLst>
                                        </p:cTn>
                                        <p:tgtEl>
                                          <p:spTgt spid="260104"/>
                                        </p:tgtEl>
                                        <p:attrNameLst>
                                          <p:attrName>style.visibility</p:attrName>
                                        </p:attrNameLst>
                                      </p:cBhvr>
                                      <p:to>
                                        <p:strVal val="visible"/>
                                      </p:to>
                                    </p:set>
                                  </p:childTnLst>
                                </p:cTn>
                              </p:par>
                              <p:par>
                                <p:cTn id="19" presetID="1" presetClass="entr" presetSubtype="0" fill="hold" nodeType="withEffect">
                                  <p:stCondLst>
                                    <p:cond delay="500"/>
                                  </p:stCondLst>
                                  <p:childTnLst>
                                    <p:set>
                                      <p:cBhvr>
                                        <p:cTn id="20" dur="1" fill="hold">
                                          <p:stCondLst>
                                            <p:cond delay="0"/>
                                          </p:stCondLst>
                                        </p:cTn>
                                        <p:tgtEl>
                                          <p:spTgt spid="2"/>
                                        </p:tgtEl>
                                        <p:attrNameLst>
                                          <p:attrName>style.visibility</p:attrName>
                                        </p:attrNameLst>
                                      </p:cBhvr>
                                      <p:to>
                                        <p:strVal val="visible"/>
                                      </p:to>
                                    </p:set>
                                  </p:childTnLst>
                                </p:cTn>
                              </p:par>
                              <p:par>
                                <p:cTn id="21" presetID="15" presetClass="entr" presetSubtype="0" fill="hold" nodeType="withEffect">
                                  <p:stCondLst>
                                    <p:cond delay="3000"/>
                                  </p:stCondLst>
                                  <p:childTnLst>
                                    <p:set>
                                      <p:cBhvr>
                                        <p:cTn id="22" dur="1" fill="hold">
                                          <p:stCondLst>
                                            <p:cond delay="0"/>
                                          </p:stCondLst>
                                        </p:cTn>
                                        <p:tgtEl>
                                          <p:spTgt spid="260114"/>
                                        </p:tgtEl>
                                        <p:attrNameLst>
                                          <p:attrName>style.visibility</p:attrName>
                                        </p:attrNameLst>
                                      </p:cBhvr>
                                      <p:to>
                                        <p:strVal val="visible"/>
                                      </p:to>
                                    </p:set>
                                    <p:anim calcmode="lin" valueType="num">
                                      <p:cBhvr>
                                        <p:cTn id="23" dur="2000" fill="hold"/>
                                        <p:tgtEl>
                                          <p:spTgt spid="260114"/>
                                        </p:tgtEl>
                                        <p:attrNameLst>
                                          <p:attrName>ppt_w</p:attrName>
                                        </p:attrNameLst>
                                      </p:cBhvr>
                                      <p:tavLst>
                                        <p:tav tm="0">
                                          <p:val>
                                            <p:fltVal val="0"/>
                                          </p:val>
                                        </p:tav>
                                        <p:tav tm="100000">
                                          <p:val>
                                            <p:strVal val="#ppt_w"/>
                                          </p:val>
                                        </p:tav>
                                      </p:tavLst>
                                    </p:anim>
                                    <p:anim calcmode="lin" valueType="num">
                                      <p:cBhvr>
                                        <p:cTn id="24" dur="2000" fill="hold"/>
                                        <p:tgtEl>
                                          <p:spTgt spid="260114"/>
                                        </p:tgtEl>
                                        <p:attrNameLst>
                                          <p:attrName>ppt_h</p:attrName>
                                        </p:attrNameLst>
                                      </p:cBhvr>
                                      <p:tavLst>
                                        <p:tav tm="0">
                                          <p:val>
                                            <p:fltVal val="0"/>
                                          </p:val>
                                        </p:tav>
                                        <p:tav tm="100000">
                                          <p:val>
                                            <p:strVal val="#ppt_h"/>
                                          </p:val>
                                        </p:tav>
                                      </p:tavLst>
                                    </p:anim>
                                    <p:anim calcmode="lin" valueType="num">
                                      <p:cBhvr>
                                        <p:cTn id="25" dur="2000" fill="hold"/>
                                        <p:tgtEl>
                                          <p:spTgt spid="260114"/>
                                        </p:tgtEl>
                                        <p:attrNameLst>
                                          <p:attrName>ppt_x</p:attrName>
                                        </p:attrNameLst>
                                      </p:cBhvr>
                                      <p:tavLst>
                                        <p:tav tm="0" fmla="#ppt_x+(cos(-2*pi*(1-$))*-#ppt_x-sin(-2*pi*(1-$))*(1-#ppt_y))*(1-$)">
                                          <p:val>
                                            <p:fltVal val="0"/>
                                          </p:val>
                                        </p:tav>
                                        <p:tav tm="100000">
                                          <p:val>
                                            <p:fltVal val="1"/>
                                          </p:val>
                                        </p:tav>
                                      </p:tavLst>
                                    </p:anim>
                                    <p:anim calcmode="lin" valueType="num">
                                      <p:cBhvr>
                                        <p:cTn id="26" dur="2000" fill="hold"/>
                                        <p:tgtEl>
                                          <p:spTgt spid="260114"/>
                                        </p:tgtEl>
                                        <p:attrNameLst>
                                          <p:attrName>ppt_y</p:attrName>
                                        </p:attrNameLst>
                                      </p:cBhvr>
                                      <p:tavLst>
                                        <p:tav tm="0" fmla="#ppt_y+(sin(-2*pi*(1-$))*-#ppt_x+cos(-2*pi*(1-$))*(1-#ppt_y))*(1-$)">
                                          <p:val>
                                            <p:fltVal val="0"/>
                                          </p:val>
                                        </p:tav>
                                        <p:tav tm="100000">
                                          <p:val>
                                            <p:fltVal val="1"/>
                                          </p:val>
                                        </p:tav>
                                      </p:tavLst>
                                    </p:anim>
                                  </p:childTnLst>
                                </p:cTn>
                              </p:par>
                            </p:childTnLst>
                          </p:cTn>
                        </p:par>
                        <p:par>
                          <p:cTn id="27" fill="hold" nodeType="afterGroup">
                            <p:stCondLst>
                              <p:cond delay="5000"/>
                            </p:stCondLst>
                            <p:childTnLst>
                              <p:par>
                                <p:cTn id="28" presetID="15" presetClass="entr" presetSubtype="0" fill="hold" nodeType="afterEffect">
                                  <p:stCondLst>
                                    <p:cond delay="0"/>
                                  </p:stCondLst>
                                  <p:childTnLst>
                                    <p:set>
                                      <p:cBhvr>
                                        <p:cTn id="29" dur="1" fill="hold">
                                          <p:stCondLst>
                                            <p:cond delay="0"/>
                                          </p:stCondLst>
                                        </p:cTn>
                                        <p:tgtEl>
                                          <p:spTgt spid="260118"/>
                                        </p:tgtEl>
                                        <p:attrNameLst>
                                          <p:attrName>style.visibility</p:attrName>
                                        </p:attrNameLst>
                                      </p:cBhvr>
                                      <p:to>
                                        <p:strVal val="visible"/>
                                      </p:to>
                                    </p:set>
                                    <p:anim calcmode="lin" valueType="num">
                                      <p:cBhvr>
                                        <p:cTn id="30" dur="2000" fill="hold"/>
                                        <p:tgtEl>
                                          <p:spTgt spid="260118"/>
                                        </p:tgtEl>
                                        <p:attrNameLst>
                                          <p:attrName>ppt_w</p:attrName>
                                        </p:attrNameLst>
                                      </p:cBhvr>
                                      <p:tavLst>
                                        <p:tav tm="0">
                                          <p:val>
                                            <p:fltVal val="0"/>
                                          </p:val>
                                        </p:tav>
                                        <p:tav tm="100000">
                                          <p:val>
                                            <p:strVal val="#ppt_w"/>
                                          </p:val>
                                        </p:tav>
                                      </p:tavLst>
                                    </p:anim>
                                    <p:anim calcmode="lin" valueType="num">
                                      <p:cBhvr>
                                        <p:cTn id="31" dur="2000" fill="hold"/>
                                        <p:tgtEl>
                                          <p:spTgt spid="260118"/>
                                        </p:tgtEl>
                                        <p:attrNameLst>
                                          <p:attrName>ppt_h</p:attrName>
                                        </p:attrNameLst>
                                      </p:cBhvr>
                                      <p:tavLst>
                                        <p:tav tm="0">
                                          <p:val>
                                            <p:fltVal val="0"/>
                                          </p:val>
                                        </p:tav>
                                        <p:tav tm="100000">
                                          <p:val>
                                            <p:strVal val="#ppt_h"/>
                                          </p:val>
                                        </p:tav>
                                      </p:tavLst>
                                    </p:anim>
                                    <p:anim calcmode="lin" valueType="num">
                                      <p:cBhvr>
                                        <p:cTn id="32" dur="2000" fill="hold"/>
                                        <p:tgtEl>
                                          <p:spTgt spid="260118"/>
                                        </p:tgtEl>
                                        <p:attrNameLst>
                                          <p:attrName>ppt_x</p:attrName>
                                        </p:attrNameLst>
                                      </p:cBhvr>
                                      <p:tavLst>
                                        <p:tav tm="0" fmla="#ppt_x+(cos(-2*pi*(1-$))*-#ppt_x-sin(-2*pi*(1-$))*(1-#ppt_y))*(1-$)">
                                          <p:val>
                                            <p:fltVal val="0"/>
                                          </p:val>
                                        </p:tav>
                                        <p:tav tm="100000">
                                          <p:val>
                                            <p:fltVal val="1"/>
                                          </p:val>
                                        </p:tav>
                                      </p:tavLst>
                                    </p:anim>
                                    <p:anim calcmode="lin" valueType="num">
                                      <p:cBhvr>
                                        <p:cTn id="33" dur="2000" fill="hold"/>
                                        <p:tgtEl>
                                          <p:spTgt spid="260118"/>
                                        </p:tgtEl>
                                        <p:attrNameLst>
                                          <p:attrName>ppt_y</p:attrName>
                                        </p:attrNameLst>
                                      </p:cBhvr>
                                      <p:tavLst>
                                        <p:tav tm="0" fmla="#ppt_y+(sin(-2*pi*(1-$))*-#ppt_x+cos(-2*pi*(1-$))*(1-#ppt_y))*(1-$)">
                                          <p:val>
                                            <p:fltVal val="0"/>
                                          </p:val>
                                        </p:tav>
                                        <p:tav tm="100000">
                                          <p:val>
                                            <p:fltVal val="1"/>
                                          </p:val>
                                        </p:tav>
                                      </p:tavLst>
                                    </p:anim>
                                  </p:childTnLst>
                                </p:cTn>
                              </p:par>
                            </p:childTnLst>
                          </p:cTn>
                        </p:par>
                        <p:par>
                          <p:cTn id="34" fill="hold" nodeType="afterGroup">
                            <p:stCondLst>
                              <p:cond delay="7000"/>
                            </p:stCondLst>
                            <p:childTnLst>
                              <p:par>
                                <p:cTn id="35" presetID="15" presetClass="entr" presetSubtype="0" fill="hold" nodeType="afterEffect">
                                  <p:stCondLst>
                                    <p:cond delay="0"/>
                                  </p:stCondLst>
                                  <p:childTnLst>
                                    <p:set>
                                      <p:cBhvr>
                                        <p:cTn id="36" dur="1" fill="hold">
                                          <p:stCondLst>
                                            <p:cond delay="0"/>
                                          </p:stCondLst>
                                        </p:cTn>
                                        <p:tgtEl>
                                          <p:spTgt spid="260119"/>
                                        </p:tgtEl>
                                        <p:attrNameLst>
                                          <p:attrName>style.visibility</p:attrName>
                                        </p:attrNameLst>
                                      </p:cBhvr>
                                      <p:to>
                                        <p:strVal val="visible"/>
                                      </p:to>
                                    </p:set>
                                    <p:anim calcmode="lin" valueType="num">
                                      <p:cBhvr>
                                        <p:cTn id="37" dur="2000" fill="hold"/>
                                        <p:tgtEl>
                                          <p:spTgt spid="260119"/>
                                        </p:tgtEl>
                                        <p:attrNameLst>
                                          <p:attrName>ppt_w</p:attrName>
                                        </p:attrNameLst>
                                      </p:cBhvr>
                                      <p:tavLst>
                                        <p:tav tm="0">
                                          <p:val>
                                            <p:fltVal val="0"/>
                                          </p:val>
                                        </p:tav>
                                        <p:tav tm="100000">
                                          <p:val>
                                            <p:strVal val="#ppt_w"/>
                                          </p:val>
                                        </p:tav>
                                      </p:tavLst>
                                    </p:anim>
                                    <p:anim calcmode="lin" valueType="num">
                                      <p:cBhvr>
                                        <p:cTn id="38" dur="2000" fill="hold"/>
                                        <p:tgtEl>
                                          <p:spTgt spid="260119"/>
                                        </p:tgtEl>
                                        <p:attrNameLst>
                                          <p:attrName>ppt_h</p:attrName>
                                        </p:attrNameLst>
                                      </p:cBhvr>
                                      <p:tavLst>
                                        <p:tav tm="0">
                                          <p:val>
                                            <p:fltVal val="0"/>
                                          </p:val>
                                        </p:tav>
                                        <p:tav tm="100000">
                                          <p:val>
                                            <p:strVal val="#ppt_h"/>
                                          </p:val>
                                        </p:tav>
                                      </p:tavLst>
                                    </p:anim>
                                    <p:anim calcmode="lin" valueType="num">
                                      <p:cBhvr>
                                        <p:cTn id="39" dur="2000" fill="hold"/>
                                        <p:tgtEl>
                                          <p:spTgt spid="260119"/>
                                        </p:tgtEl>
                                        <p:attrNameLst>
                                          <p:attrName>ppt_x</p:attrName>
                                        </p:attrNameLst>
                                      </p:cBhvr>
                                      <p:tavLst>
                                        <p:tav tm="0" fmla="#ppt_x+(cos(-2*pi*(1-$))*-#ppt_x-sin(-2*pi*(1-$))*(1-#ppt_y))*(1-$)">
                                          <p:val>
                                            <p:fltVal val="0"/>
                                          </p:val>
                                        </p:tav>
                                        <p:tav tm="100000">
                                          <p:val>
                                            <p:fltVal val="1"/>
                                          </p:val>
                                        </p:tav>
                                      </p:tavLst>
                                    </p:anim>
                                    <p:anim calcmode="lin" valueType="num">
                                      <p:cBhvr>
                                        <p:cTn id="40" dur="2000" fill="hold"/>
                                        <p:tgtEl>
                                          <p:spTgt spid="260119"/>
                                        </p:tgtEl>
                                        <p:attrNameLst>
                                          <p:attrName>ppt_y</p:attrName>
                                        </p:attrNameLst>
                                      </p:cBhvr>
                                      <p:tavLst>
                                        <p:tav tm="0" fmla="#ppt_y+(sin(-2*pi*(1-$))*-#ppt_x+cos(-2*pi*(1-$))*(1-#ppt_y))*(1-$)">
                                          <p:val>
                                            <p:fltVal val="0"/>
                                          </p:val>
                                        </p:tav>
                                        <p:tav tm="100000">
                                          <p:val>
                                            <p:fltVal val="1"/>
                                          </p:val>
                                        </p:tav>
                                      </p:tavLst>
                                    </p:anim>
                                  </p:childTnLst>
                                </p:cTn>
                              </p:par>
                            </p:childTnLst>
                          </p:cTn>
                        </p:par>
                        <p:par>
                          <p:cTn id="41" fill="hold" nodeType="afterGroup">
                            <p:stCondLst>
                              <p:cond delay="9000"/>
                            </p:stCondLst>
                            <p:childTnLst>
                              <p:par>
                                <p:cTn id="42" presetID="15" presetClass="entr" presetSubtype="0" fill="hold" nodeType="afterEffect">
                                  <p:stCondLst>
                                    <p:cond delay="0"/>
                                  </p:stCondLst>
                                  <p:childTnLst>
                                    <p:set>
                                      <p:cBhvr>
                                        <p:cTn id="43" dur="1" fill="hold">
                                          <p:stCondLst>
                                            <p:cond delay="0"/>
                                          </p:stCondLst>
                                        </p:cTn>
                                        <p:tgtEl>
                                          <p:spTgt spid="260120"/>
                                        </p:tgtEl>
                                        <p:attrNameLst>
                                          <p:attrName>style.visibility</p:attrName>
                                        </p:attrNameLst>
                                      </p:cBhvr>
                                      <p:to>
                                        <p:strVal val="visible"/>
                                      </p:to>
                                    </p:set>
                                    <p:anim calcmode="lin" valueType="num">
                                      <p:cBhvr>
                                        <p:cTn id="44" dur="2000" fill="hold"/>
                                        <p:tgtEl>
                                          <p:spTgt spid="260120"/>
                                        </p:tgtEl>
                                        <p:attrNameLst>
                                          <p:attrName>ppt_w</p:attrName>
                                        </p:attrNameLst>
                                      </p:cBhvr>
                                      <p:tavLst>
                                        <p:tav tm="0">
                                          <p:val>
                                            <p:fltVal val="0"/>
                                          </p:val>
                                        </p:tav>
                                        <p:tav tm="100000">
                                          <p:val>
                                            <p:strVal val="#ppt_w"/>
                                          </p:val>
                                        </p:tav>
                                      </p:tavLst>
                                    </p:anim>
                                    <p:anim calcmode="lin" valueType="num">
                                      <p:cBhvr>
                                        <p:cTn id="45" dur="2000" fill="hold"/>
                                        <p:tgtEl>
                                          <p:spTgt spid="260120"/>
                                        </p:tgtEl>
                                        <p:attrNameLst>
                                          <p:attrName>ppt_h</p:attrName>
                                        </p:attrNameLst>
                                      </p:cBhvr>
                                      <p:tavLst>
                                        <p:tav tm="0">
                                          <p:val>
                                            <p:fltVal val="0"/>
                                          </p:val>
                                        </p:tav>
                                        <p:tav tm="100000">
                                          <p:val>
                                            <p:strVal val="#ppt_h"/>
                                          </p:val>
                                        </p:tav>
                                      </p:tavLst>
                                    </p:anim>
                                    <p:anim calcmode="lin" valueType="num">
                                      <p:cBhvr>
                                        <p:cTn id="46" dur="2000" fill="hold"/>
                                        <p:tgtEl>
                                          <p:spTgt spid="260120"/>
                                        </p:tgtEl>
                                        <p:attrNameLst>
                                          <p:attrName>ppt_x</p:attrName>
                                        </p:attrNameLst>
                                      </p:cBhvr>
                                      <p:tavLst>
                                        <p:tav tm="0" fmla="#ppt_x+(cos(-2*pi*(1-$))*-#ppt_x-sin(-2*pi*(1-$))*(1-#ppt_y))*(1-$)">
                                          <p:val>
                                            <p:fltVal val="0"/>
                                          </p:val>
                                        </p:tav>
                                        <p:tav tm="100000">
                                          <p:val>
                                            <p:fltVal val="1"/>
                                          </p:val>
                                        </p:tav>
                                      </p:tavLst>
                                    </p:anim>
                                    <p:anim calcmode="lin" valueType="num">
                                      <p:cBhvr>
                                        <p:cTn id="47" dur="2000" fill="hold"/>
                                        <p:tgtEl>
                                          <p:spTgt spid="260120"/>
                                        </p:tgtEl>
                                        <p:attrNameLst>
                                          <p:attrName>ppt_y</p:attrName>
                                        </p:attrNameLst>
                                      </p:cBhvr>
                                      <p:tavLst>
                                        <p:tav tm="0" fmla="#ppt_y+(sin(-2*pi*(1-$))*-#ppt_x+cos(-2*pi*(1-$))*(1-#ppt_y))*(1-$)">
                                          <p:val>
                                            <p:fltVal val="0"/>
                                          </p:val>
                                        </p:tav>
                                        <p:tav tm="100000">
                                          <p:val>
                                            <p:fltVal val="1"/>
                                          </p:val>
                                        </p:tav>
                                      </p:tavLst>
                                    </p:anim>
                                  </p:childTnLst>
                                </p:cTn>
                              </p:par>
                            </p:childTnLst>
                          </p:cTn>
                        </p:par>
                        <p:par>
                          <p:cTn id="48" fill="hold" nodeType="afterGroup">
                            <p:stCondLst>
                              <p:cond delay="11000"/>
                            </p:stCondLst>
                            <p:childTnLst>
                              <p:par>
                                <p:cTn id="49" presetID="15" presetClass="entr" presetSubtype="0" fill="hold" nodeType="afterEffect">
                                  <p:stCondLst>
                                    <p:cond delay="0"/>
                                  </p:stCondLst>
                                  <p:childTnLst>
                                    <p:set>
                                      <p:cBhvr>
                                        <p:cTn id="50" dur="1" fill="hold">
                                          <p:stCondLst>
                                            <p:cond delay="0"/>
                                          </p:stCondLst>
                                        </p:cTn>
                                        <p:tgtEl>
                                          <p:spTgt spid="260113"/>
                                        </p:tgtEl>
                                        <p:attrNameLst>
                                          <p:attrName>style.visibility</p:attrName>
                                        </p:attrNameLst>
                                      </p:cBhvr>
                                      <p:to>
                                        <p:strVal val="visible"/>
                                      </p:to>
                                    </p:set>
                                    <p:anim calcmode="lin" valueType="num">
                                      <p:cBhvr>
                                        <p:cTn id="51" dur="2000" fill="hold"/>
                                        <p:tgtEl>
                                          <p:spTgt spid="260113"/>
                                        </p:tgtEl>
                                        <p:attrNameLst>
                                          <p:attrName>ppt_w</p:attrName>
                                        </p:attrNameLst>
                                      </p:cBhvr>
                                      <p:tavLst>
                                        <p:tav tm="0">
                                          <p:val>
                                            <p:fltVal val="0"/>
                                          </p:val>
                                        </p:tav>
                                        <p:tav tm="100000">
                                          <p:val>
                                            <p:strVal val="#ppt_w"/>
                                          </p:val>
                                        </p:tav>
                                      </p:tavLst>
                                    </p:anim>
                                    <p:anim calcmode="lin" valueType="num">
                                      <p:cBhvr>
                                        <p:cTn id="52" dur="2000" fill="hold"/>
                                        <p:tgtEl>
                                          <p:spTgt spid="260113"/>
                                        </p:tgtEl>
                                        <p:attrNameLst>
                                          <p:attrName>ppt_h</p:attrName>
                                        </p:attrNameLst>
                                      </p:cBhvr>
                                      <p:tavLst>
                                        <p:tav tm="0">
                                          <p:val>
                                            <p:fltVal val="0"/>
                                          </p:val>
                                        </p:tav>
                                        <p:tav tm="100000">
                                          <p:val>
                                            <p:strVal val="#ppt_h"/>
                                          </p:val>
                                        </p:tav>
                                      </p:tavLst>
                                    </p:anim>
                                    <p:anim calcmode="lin" valueType="num">
                                      <p:cBhvr>
                                        <p:cTn id="53" dur="2000" fill="hold"/>
                                        <p:tgtEl>
                                          <p:spTgt spid="260113"/>
                                        </p:tgtEl>
                                        <p:attrNameLst>
                                          <p:attrName>ppt_x</p:attrName>
                                        </p:attrNameLst>
                                      </p:cBhvr>
                                      <p:tavLst>
                                        <p:tav tm="0" fmla="#ppt_x+(cos(-2*pi*(1-$))*-#ppt_x-sin(-2*pi*(1-$))*(1-#ppt_y))*(1-$)">
                                          <p:val>
                                            <p:fltVal val="0"/>
                                          </p:val>
                                        </p:tav>
                                        <p:tav tm="100000">
                                          <p:val>
                                            <p:fltVal val="1"/>
                                          </p:val>
                                        </p:tav>
                                      </p:tavLst>
                                    </p:anim>
                                    <p:anim calcmode="lin" valueType="num">
                                      <p:cBhvr>
                                        <p:cTn id="54" dur="2000" fill="hold"/>
                                        <p:tgtEl>
                                          <p:spTgt spid="260113"/>
                                        </p:tgtEl>
                                        <p:attrNameLst>
                                          <p:attrName>ppt_y</p:attrName>
                                        </p:attrNameLst>
                                      </p:cBhvr>
                                      <p:tavLst>
                                        <p:tav tm="0" fmla="#ppt_y+(sin(-2*pi*(1-$))*-#ppt_x+cos(-2*pi*(1-$))*(1-#ppt_y))*(1-$)">
                                          <p:val>
                                            <p:fltVal val="0"/>
                                          </p:val>
                                        </p:tav>
                                        <p:tav tm="100000">
                                          <p:val>
                                            <p:fltVal val="1"/>
                                          </p:val>
                                        </p:tav>
                                      </p:tavLst>
                                    </p:anim>
                                  </p:childTnLst>
                                </p:cTn>
                              </p:par>
                              <p:par>
                                <p:cTn id="55" presetID="4" presetClass="exit" presetSubtype="16" fill="hold" nodeType="withEffect">
                                  <p:stCondLst>
                                    <p:cond delay="5000"/>
                                  </p:stCondLst>
                                  <p:childTnLst>
                                    <p:animEffect transition="out" filter="box(in)">
                                      <p:cBhvr>
                                        <p:cTn id="56" dur="2000"/>
                                        <p:tgtEl>
                                          <p:spTgt spid="3"/>
                                        </p:tgtEl>
                                      </p:cBhvr>
                                    </p:animEffect>
                                    <p:set>
                                      <p:cBhvr>
                                        <p:cTn id="57" dur="1" fill="hold">
                                          <p:stCondLst>
                                            <p:cond delay="1999"/>
                                          </p:stCondLst>
                                        </p:cTn>
                                        <p:tgtEl>
                                          <p:spTgt spid="3"/>
                                        </p:tgtEl>
                                        <p:attrNameLst>
                                          <p:attrName>style.visibility</p:attrName>
                                        </p:attrNameLst>
                                      </p:cBhvr>
                                      <p:to>
                                        <p:strVal val="hidden"/>
                                      </p:to>
                                    </p:set>
                                  </p:childTnLst>
                                </p:cTn>
                              </p:par>
                            </p:childTnLst>
                          </p:cTn>
                        </p:par>
                        <p:par>
                          <p:cTn id="58" fill="hold" nodeType="afterGroup">
                            <p:stCondLst>
                              <p:cond delay="18000"/>
                            </p:stCondLst>
                            <p:childTnLst>
                              <p:par>
                                <p:cTn id="59" presetID="34" presetClass="exit" presetSubtype="0" fill="hold" nodeType="afterEffect">
                                  <p:stCondLst>
                                    <p:cond delay="0"/>
                                  </p:stCondLst>
                                  <p:childTnLst>
                                    <p:anim from="(ppt_x)" to="(ppt_x+1)" calcmode="lin" valueType="num">
                                      <p:cBhvr>
                                        <p:cTn id="60" dur="2000">
                                          <p:stCondLst>
                                            <p:cond delay="0"/>
                                          </p:stCondLst>
                                        </p:cTn>
                                        <p:tgtEl>
                                          <p:spTgt spid="260114"/>
                                        </p:tgtEl>
                                        <p:attrNameLst>
                                          <p:attrName>ppt_x</p:attrName>
                                        </p:attrNameLst>
                                      </p:cBhvr>
                                    </p:anim>
                                    <p:anim from="0" to="-1.0" calcmode="lin" valueType="num">
                                      <p:cBhvr>
                                        <p:cTn id="61" dur="400" accel="50000">
                                          <p:stCondLst>
                                            <p:cond delay="0"/>
                                          </p:stCondLst>
                                        </p:cTn>
                                        <p:tgtEl>
                                          <p:spTgt spid="260114"/>
                                        </p:tgtEl>
                                        <p:attrNameLst>
                                          <p:attrName>xshear</p:attrName>
                                        </p:attrNameLst>
                                      </p:cBhvr>
                                    </p:anim>
                                    <p:set>
                                      <p:cBhvr>
                                        <p:cTn id="62" dur="1600">
                                          <p:stCondLst>
                                            <p:cond delay="400"/>
                                          </p:stCondLst>
                                        </p:cTn>
                                        <p:tgtEl>
                                          <p:spTgt spid="260114"/>
                                        </p:tgtEl>
                                        <p:attrNameLst>
                                          <p:attrName>xshear</p:attrName>
                                        </p:attrNameLst>
                                      </p:cBhvr>
                                      <p:to>
                                        <p:strVal val="-1.0"/>
                                      </p:to>
                                    </p:set>
                                    <p:set>
                                      <p:cBhvr>
                                        <p:cTn id="63" dur="1" fill="hold">
                                          <p:stCondLst>
                                            <p:cond delay="1999"/>
                                          </p:stCondLst>
                                        </p:cTn>
                                        <p:tgtEl>
                                          <p:spTgt spid="260114"/>
                                        </p:tgtEl>
                                        <p:attrNameLst>
                                          <p:attrName>style.visibility</p:attrName>
                                        </p:attrNameLst>
                                      </p:cBhvr>
                                      <p:to>
                                        <p:strVal val="hidden"/>
                                      </p:to>
                                    </p:set>
                                  </p:childTnLst>
                                </p:cTn>
                              </p:par>
                            </p:childTnLst>
                          </p:cTn>
                        </p:par>
                        <p:par>
                          <p:cTn id="64" fill="hold" nodeType="afterGroup">
                            <p:stCondLst>
                              <p:cond delay="20000"/>
                            </p:stCondLst>
                            <p:childTnLst>
                              <p:par>
                                <p:cTn id="65" presetID="34" presetClass="exit" presetSubtype="0" fill="hold" nodeType="afterEffect">
                                  <p:stCondLst>
                                    <p:cond delay="0"/>
                                  </p:stCondLst>
                                  <p:childTnLst>
                                    <p:anim from="(ppt_x)" to="(ppt_x+1)" calcmode="lin" valueType="num">
                                      <p:cBhvr>
                                        <p:cTn id="66" dur="2000">
                                          <p:stCondLst>
                                            <p:cond delay="0"/>
                                          </p:stCondLst>
                                        </p:cTn>
                                        <p:tgtEl>
                                          <p:spTgt spid="260118"/>
                                        </p:tgtEl>
                                        <p:attrNameLst>
                                          <p:attrName>ppt_x</p:attrName>
                                        </p:attrNameLst>
                                      </p:cBhvr>
                                    </p:anim>
                                    <p:anim from="0" to="-1.0" calcmode="lin" valueType="num">
                                      <p:cBhvr>
                                        <p:cTn id="67" dur="400" accel="50000">
                                          <p:stCondLst>
                                            <p:cond delay="0"/>
                                          </p:stCondLst>
                                        </p:cTn>
                                        <p:tgtEl>
                                          <p:spTgt spid="260118"/>
                                        </p:tgtEl>
                                        <p:attrNameLst>
                                          <p:attrName>xshear</p:attrName>
                                        </p:attrNameLst>
                                      </p:cBhvr>
                                    </p:anim>
                                    <p:set>
                                      <p:cBhvr>
                                        <p:cTn id="68" dur="1600">
                                          <p:stCondLst>
                                            <p:cond delay="400"/>
                                          </p:stCondLst>
                                        </p:cTn>
                                        <p:tgtEl>
                                          <p:spTgt spid="260118"/>
                                        </p:tgtEl>
                                        <p:attrNameLst>
                                          <p:attrName>xshear</p:attrName>
                                        </p:attrNameLst>
                                      </p:cBhvr>
                                      <p:to>
                                        <p:strVal val="-1.0"/>
                                      </p:to>
                                    </p:set>
                                    <p:set>
                                      <p:cBhvr>
                                        <p:cTn id="69" dur="1" fill="hold">
                                          <p:stCondLst>
                                            <p:cond delay="1999"/>
                                          </p:stCondLst>
                                        </p:cTn>
                                        <p:tgtEl>
                                          <p:spTgt spid="260118"/>
                                        </p:tgtEl>
                                        <p:attrNameLst>
                                          <p:attrName>style.visibility</p:attrName>
                                        </p:attrNameLst>
                                      </p:cBhvr>
                                      <p:to>
                                        <p:strVal val="hidden"/>
                                      </p:to>
                                    </p:set>
                                  </p:childTnLst>
                                </p:cTn>
                              </p:par>
                            </p:childTnLst>
                          </p:cTn>
                        </p:par>
                        <p:par>
                          <p:cTn id="70" fill="hold" nodeType="afterGroup">
                            <p:stCondLst>
                              <p:cond delay="22000"/>
                            </p:stCondLst>
                            <p:childTnLst>
                              <p:par>
                                <p:cTn id="71" presetID="34" presetClass="exit" presetSubtype="0" fill="hold" nodeType="afterEffect">
                                  <p:stCondLst>
                                    <p:cond delay="0"/>
                                  </p:stCondLst>
                                  <p:childTnLst>
                                    <p:anim from="(ppt_x)" to="(ppt_x+1)" calcmode="lin" valueType="num">
                                      <p:cBhvr>
                                        <p:cTn id="72" dur="2000">
                                          <p:stCondLst>
                                            <p:cond delay="0"/>
                                          </p:stCondLst>
                                        </p:cTn>
                                        <p:tgtEl>
                                          <p:spTgt spid="260119"/>
                                        </p:tgtEl>
                                        <p:attrNameLst>
                                          <p:attrName>ppt_x</p:attrName>
                                        </p:attrNameLst>
                                      </p:cBhvr>
                                    </p:anim>
                                    <p:anim from="0" to="-1.0" calcmode="lin" valueType="num">
                                      <p:cBhvr>
                                        <p:cTn id="73" dur="400" accel="50000">
                                          <p:stCondLst>
                                            <p:cond delay="0"/>
                                          </p:stCondLst>
                                        </p:cTn>
                                        <p:tgtEl>
                                          <p:spTgt spid="260119"/>
                                        </p:tgtEl>
                                        <p:attrNameLst>
                                          <p:attrName>xshear</p:attrName>
                                        </p:attrNameLst>
                                      </p:cBhvr>
                                    </p:anim>
                                    <p:set>
                                      <p:cBhvr>
                                        <p:cTn id="74" dur="1600">
                                          <p:stCondLst>
                                            <p:cond delay="400"/>
                                          </p:stCondLst>
                                        </p:cTn>
                                        <p:tgtEl>
                                          <p:spTgt spid="260119"/>
                                        </p:tgtEl>
                                        <p:attrNameLst>
                                          <p:attrName>xshear</p:attrName>
                                        </p:attrNameLst>
                                      </p:cBhvr>
                                      <p:to>
                                        <p:strVal val="-1.0"/>
                                      </p:to>
                                    </p:set>
                                    <p:set>
                                      <p:cBhvr>
                                        <p:cTn id="75" dur="1" fill="hold">
                                          <p:stCondLst>
                                            <p:cond delay="1999"/>
                                          </p:stCondLst>
                                        </p:cTn>
                                        <p:tgtEl>
                                          <p:spTgt spid="260119"/>
                                        </p:tgtEl>
                                        <p:attrNameLst>
                                          <p:attrName>style.visibility</p:attrName>
                                        </p:attrNameLst>
                                      </p:cBhvr>
                                      <p:to>
                                        <p:strVal val="hidden"/>
                                      </p:to>
                                    </p:set>
                                  </p:childTnLst>
                                </p:cTn>
                              </p:par>
                            </p:childTnLst>
                          </p:cTn>
                        </p:par>
                        <p:par>
                          <p:cTn id="76" fill="hold" nodeType="afterGroup">
                            <p:stCondLst>
                              <p:cond delay="24000"/>
                            </p:stCondLst>
                            <p:childTnLst>
                              <p:par>
                                <p:cTn id="77" presetID="34" presetClass="exit" presetSubtype="0" fill="hold" nodeType="afterEffect">
                                  <p:stCondLst>
                                    <p:cond delay="0"/>
                                  </p:stCondLst>
                                  <p:childTnLst>
                                    <p:anim from="(ppt_x)" to="(ppt_x+1)" calcmode="lin" valueType="num">
                                      <p:cBhvr>
                                        <p:cTn id="78" dur="2000">
                                          <p:stCondLst>
                                            <p:cond delay="0"/>
                                          </p:stCondLst>
                                        </p:cTn>
                                        <p:tgtEl>
                                          <p:spTgt spid="260120"/>
                                        </p:tgtEl>
                                        <p:attrNameLst>
                                          <p:attrName>ppt_x</p:attrName>
                                        </p:attrNameLst>
                                      </p:cBhvr>
                                    </p:anim>
                                    <p:anim from="0" to="-1.0" calcmode="lin" valueType="num">
                                      <p:cBhvr>
                                        <p:cTn id="79" dur="400" accel="50000">
                                          <p:stCondLst>
                                            <p:cond delay="0"/>
                                          </p:stCondLst>
                                        </p:cTn>
                                        <p:tgtEl>
                                          <p:spTgt spid="260120"/>
                                        </p:tgtEl>
                                        <p:attrNameLst>
                                          <p:attrName>xshear</p:attrName>
                                        </p:attrNameLst>
                                      </p:cBhvr>
                                    </p:anim>
                                    <p:set>
                                      <p:cBhvr>
                                        <p:cTn id="80" dur="1600">
                                          <p:stCondLst>
                                            <p:cond delay="400"/>
                                          </p:stCondLst>
                                        </p:cTn>
                                        <p:tgtEl>
                                          <p:spTgt spid="260120"/>
                                        </p:tgtEl>
                                        <p:attrNameLst>
                                          <p:attrName>xshear</p:attrName>
                                        </p:attrNameLst>
                                      </p:cBhvr>
                                      <p:to>
                                        <p:strVal val="-1.0"/>
                                      </p:to>
                                    </p:set>
                                    <p:set>
                                      <p:cBhvr>
                                        <p:cTn id="81" dur="1" fill="hold">
                                          <p:stCondLst>
                                            <p:cond delay="1999"/>
                                          </p:stCondLst>
                                        </p:cTn>
                                        <p:tgtEl>
                                          <p:spTgt spid="260120"/>
                                        </p:tgtEl>
                                        <p:attrNameLst>
                                          <p:attrName>style.visibility</p:attrName>
                                        </p:attrNameLst>
                                      </p:cBhvr>
                                      <p:to>
                                        <p:strVal val="hidden"/>
                                      </p:to>
                                    </p:set>
                                  </p:childTnLst>
                                </p:cTn>
                              </p:par>
                            </p:childTnLst>
                          </p:cTn>
                        </p:par>
                        <p:par>
                          <p:cTn id="82" fill="hold" nodeType="afterGroup">
                            <p:stCondLst>
                              <p:cond delay="26000"/>
                            </p:stCondLst>
                            <p:childTnLst>
                              <p:par>
                                <p:cTn id="83" presetID="34" presetClass="exit" presetSubtype="0" fill="hold" nodeType="afterEffect">
                                  <p:stCondLst>
                                    <p:cond delay="0"/>
                                  </p:stCondLst>
                                  <p:childTnLst>
                                    <p:anim from="(ppt_x)" to="(ppt_x+1)" calcmode="lin" valueType="num">
                                      <p:cBhvr>
                                        <p:cTn id="84" dur="2000">
                                          <p:stCondLst>
                                            <p:cond delay="0"/>
                                          </p:stCondLst>
                                        </p:cTn>
                                        <p:tgtEl>
                                          <p:spTgt spid="260113"/>
                                        </p:tgtEl>
                                        <p:attrNameLst>
                                          <p:attrName>ppt_x</p:attrName>
                                        </p:attrNameLst>
                                      </p:cBhvr>
                                    </p:anim>
                                    <p:anim from="0" to="-1.0" calcmode="lin" valueType="num">
                                      <p:cBhvr>
                                        <p:cTn id="85" dur="400" accel="50000">
                                          <p:stCondLst>
                                            <p:cond delay="0"/>
                                          </p:stCondLst>
                                        </p:cTn>
                                        <p:tgtEl>
                                          <p:spTgt spid="260113"/>
                                        </p:tgtEl>
                                        <p:attrNameLst>
                                          <p:attrName>xshear</p:attrName>
                                        </p:attrNameLst>
                                      </p:cBhvr>
                                    </p:anim>
                                    <p:set>
                                      <p:cBhvr>
                                        <p:cTn id="86" dur="1600">
                                          <p:stCondLst>
                                            <p:cond delay="400"/>
                                          </p:stCondLst>
                                        </p:cTn>
                                        <p:tgtEl>
                                          <p:spTgt spid="260113"/>
                                        </p:tgtEl>
                                        <p:attrNameLst>
                                          <p:attrName>xshear</p:attrName>
                                        </p:attrNameLst>
                                      </p:cBhvr>
                                      <p:to>
                                        <p:strVal val="-1.0"/>
                                      </p:to>
                                    </p:set>
                                    <p:set>
                                      <p:cBhvr>
                                        <p:cTn id="87" dur="1" fill="hold">
                                          <p:stCondLst>
                                            <p:cond delay="1999"/>
                                          </p:stCondLst>
                                        </p:cTn>
                                        <p:tgtEl>
                                          <p:spTgt spid="260113"/>
                                        </p:tgtEl>
                                        <p:attrNameLst>
                                          <p:attrName>style.visibility</p:attrName>
                                        </p:attrNameLst>
                                      </p:cBhvr>
                                      <p:to>
                                        <p:strVal val="hidden"/>
                                      </p:to>
                                    </p:set>
                                  </p:childTnLst>
                                </p:cTn>
                              </p:par>
                            </p:childTnLst>
                          </p:cTn>
                        </p:par>
                        <p:par>
                          <p:cTn id="88" fill="hold" nodeType="afterGroup">
                            <p:stCondLst>
                              <p:cond delay="28000"/>
                            </p:stCondLst>
                            <p:childTnLst>
                              <p:par>
                                <p:cTn id="89" presetID="51" presetClass="exit" presetSubtype="0" fill="hold" nodeType="afterEffect">
                                  <p:stCondLst>
                                    <p:cond delay="0"/>
                                  </p:stCondLst>
                                  <p:childTnLst>
                                    <p:animEffect transition="out" filter="fade">
                                      <p:cBhvr>
                                        <p:cTn id="90" dur="770" accel="100000">
                                          <p:stCondLst>
                                            <p:cond delay="1230"/>
                                          </p:stCondLst>
                                        </p:cTn>
                                        <p:tgtEl>
                                          <p:spTgt spid="260102"/>
                                        </p:tgtEl>
                                      </p:cBhvr>
                                    </p:animEffect>
                                    <p:animScale>
                                      <p:cBhvr>
                                        <p:cTn id="91" dur="770" accel="100000">
                                          <p:stCondLst>
                                            <p:cond delay="1230"/>
                                          </p:stCondLst>
                                        </p:cTn>
                                        <p:tgtEl>
                                          <p:spTgt spid="260102"/>
                                        </p:tgtEl>
                                      </p:cBhvr>
                                      <p:from x="200000" y="450000"/>
                                      <p:to x="10000" y="10000"/>
                                    </p:animScale>
                                    <p:animScale>
                                      <p:cBhvr>
                                        <p:cTn id="92" dur="1230" decel="100000"/>
                                        <p:tgtEl>
                                          <p:spTgt spid="260102"/>
                                        </p:tgtEl>
                                      </p:cBhvr>
                                      <p:from x="100000" y="100000"/>
                                      <p:to x="200000" y="450000"/>
                                    </p:animScale>
                                    <p:anim from="(ppt_x)" to="(0.5)" calcmode="lin" valueType="num">
                                      <p:cBhvr>
                                        <p:cTn id="93" dur="1230" decel="100000"/>
                                        <p:tgtEl>
                                          <p:spTgt spid="260102"/>
                                        </p:tgtEl>
                                        <p:attrNameLst>
                                          <p:attrName>ppt_x</p:attrName>
                                        </p:attrNameLst>
                                      </p:cBhvr>
                                    </p:anim>
                                    <p:anim from="(0.5)" to="(0.5)" calcmode="lin" valueType="num">
                                      <p:cBhvr>
                                        <p:cTn id="94" dur="770">
                                          <p:stCondLst>
                                            <p:cond delay="1230"/>
                                          </p:stCondLst>
                                        </p:cTn>
                                        <p:tgtEl>
                                          <p:spTgt spid="260102"/>
                                        </p:tgtEl>
                                        <p:attrNameLst>
                                          <p:attrName>ppt_x</p:attrName>
                                        </p:attrNameLst>
                                      </p:cBhvr>
                                    </p:anim>
                                    <p:anim from="(ppt_y)" to="(ppt_y+0.4)" calcmode="lin" valueType="num">
                                      <p:cBhvr>
                                        <p:cTn id="95" dur="1230" decel="100000"/>
                                        <p:tgtEl>
                                          <p:spTgt spid="260102"/>
                                        </p:tgtEl>
                                        <p:attrNameLst>
                                          <p:attrName>ppt_y</p:attrName>
                                        </p:attrNameLst>
                                      </p:cBhvr>
                                    </p:anim>
                                    <p:anim from="(ppt_y)" to="(ppt_y)" calcmode="lin" valueType="num">
                                      <p:cBhvr>
                                        <p:cTn id="96" dur="770">
                                          <p:stCondLst>
                                            <p:cond delay="1230"/>
                                          </p:stCondLst>
                                        </p:cTn>
                                        <p:tgtEl>
                                          <p:spTgt spid="260102"/>
                                        </p:tgtEl>
                                        <p:attrNameLst>
                                          <p:attrName>ppt_y</p:attrName>
                                        </p:attrNameLst>
                                      </p:cBhvr>
                                    </p:anim>
                                    <p:set>
                                      <p:cBhvr>
                                        <p:cTn id="97" dur="1" fill="hold">
                                          <p:stCondLst>
                                            <p:cond delay="1999"/>
                                          </p:stCondLst>
                                        </p:cTn>
                                        <p:tgtEl>
                                          <p:spTgt spid="260102"/>
                                        </p:tgtEl>
                                        <p:attrNameLst>
                                          <p:attrName>style.visibility</p:attrName>
                                        </p:attrNameLst>
                                      </p:cBhvr>
                                      <p:to>
                                        <p:strVal val="hidden"/>
                                      </p:to>
                                    </p:set>
                                  </p:childTnLst>
                                </p:cTn>
                              </p:par>
                            </p:childTnLst>
                          </p:cTn>
                        </p:par>
                        <p:par>
                          <p:cTn id="98" fill="hold" nodeType="afterGroup">
                            <p:stCondLst>
                              <p:cond delay="30000"/>
                            </p:stCondLst>
                            <p:childTnLst>
                              <p:par>
                                <p:cTn id="99" presetID="56" presetClass="entr" presetSubtype="0" fill="hold" grpId="0" nodeType="afterEffect">
                                  <p:stCondLst>
                                    <p:cond delay="0"/>
                                  </p:stCondLst>
                                  <p:iterate type="lt">
                                    <p:tmPct val="10000"/>
                                  </p:iterate>
                                  <p:childTnLst>
                                    <p:set>
                                      <p:cBhvr>
                                        <p:cTn id="100" dur="1" fill="hold">
                                          <p:stCondLst>
                                            <p:cond delay="0"/>
                                          </p:stCondLst>
                                        </p:cTn>
                                        <p:tgtEl>
                                          <p:spTgt spid="260122"/>
                                        </p:tgtEl>
                                        <p:attrNameLst>
                                          <p:attrName>style.visibility</p:attrName>
                                        </p:attrNameLst>
                                      </p:cBhvr>
                                      <p:to>
                                        <p:strVal val="visible"/>
                                      </p:to>
                                    </p:set>
                                    <p:anim by="(-#ppt_w*2)" calcmode="lin" valueType="num">
                                      <p:cBhvr rctx="PPT">
                                        <p:cTn id="101" dur="250" autoRev="1" fill="hold">
                                          <p:stCondLst>
                                            <p:cond delay="0"/>
                                          </p:stCondLst>
                                        </p:cTn>
                                        <p:tgtEl>
                                          <p:spTgt spid="260122"/>
                                        </p:tgtEl>
                                        <p:attrNameLst>
                                          <p:attrName>ppt_w</p:attrName>
                                        </p:attrNameLst>
                                      </p:cBhvr>
                                    </p:anim>
                                    <p:anim by="(#ppt_w*0.50)" calcmode="lin" valueType="num">
                                      <p:cBhvr>
                                        <p:cTn id="102" dur="250" decel="50000" autoRev="1" fill="hold">
                                          <p:stCondLst>
                                            <p:cond delay="0"/>
                                          </p:stCondLst>
                                        </p:cTn>
                                        <p:tgtEl>
                                          <p:spTgt spid="260122"/>
                                        </p:tgtEl>
                                        <p:attrNameLst>
                                          <p:attrName>ppt_x</p:attrName>
                                        </p:attrNameLst>
                                      </p:cBhvr>
                                    </p:anim>
                                    <p:anim from="(-#ppt_h/2)" to="(#ppt_y)" calcmode="lin" valueType="num">
                                      <p:cBhvr>
                                        <p:cTn id="103" dur="500" fill="hold">
                                          <p:stCondLst>
                                            <p:cond delay="0"/>
                                          </p:stCondLst>
                                        </p:cTn>
                                        <p:tgtEl>
                                          <p:spTgt spid="260122"/>
                                        </p:tgtEl>
                                        <p:attrNameLst>
                                          <p:attrName>ppt_y</p:attrName>
                                        </p:attrNameLst>
                                      </p:cBhvr>
                                    </p:anim>
                                    <p:animRot by="21600000">
                                      <p:cBhvr>
                                        <p:cTn id="104" dur="500" fill="hold">
                                          <p:stCondLst>
                                            <p:cond delay="0"/>
                                          </p:stCondLst>
                                        </p:cTn>
                                        <p:tgtEl>
                                          <p:spTgt spid="260122"/>
                                        </p:tgtEl>
                                        <p:attrNameLst>
                                          <p:attrName>r</p:attrName>
                                        </p:attrNameLst>
                                      </p:cBhvr>
                                    </p:animRot>
                                  </p:childTnLst>
                                </p:cTn>
                              </p:par>
                            </p:childTnLst>
                          </p:cTn>
                        </p:par>
                        <p:par>
                          <p:cTn id="105" fill="hold" nodeType="afterGroup">
                            <p:stCondLst>
                              <p:cond delay="31750"/>
                            </p:stCondLst>
                            <p:childTnLst>
                              <p:par>
                                <p:cTn id="106" presetID="56" presetClass="entr" presetSubtype="0" fill="hold" grpId="0" nodeType="afterEffect">
                                  <p:stCondLst>
                                    <p:cond delay="0"/>
                                  </p:stCondLst>
                                  <p:iterate type="lt">
                                    <p:tmPct val="10000"/>
                                  </p:iterate>
                                  <p:childTnLst>
                                    <p:set>
                                      <p:cBhvr>
                                        <p:cTn id="107" dur="1" fill="hold">
                                          <p:stCondLst>
                                            <p:cond delay="0"/>
                                          </p:stCondLst>
                                        </p:cTn>
                                        <p:tgtEl>
                                          <p:spTgt spid="260100"/>
                                        </p:tgtEl>
                                        <p:attrNameLst>
                                          <p:attrName>style.visibility</p:attrName>
                                        </p:attrNameLst>
                                      </p:cBhvr>
                                      <p:to>
                                        <p:strVal val="visible"/>
                                      </p:to>
                                    </p:set>
                                    <p:anim by="(-#ppt_w*2)" calcmode="lin" valueType="num">
                                      <p:cBhvr rctx="PPT">
                                        <p:cTn id="108" dur="250" autoRev="1" fill="hold">
                                          <p:stCondLst>
                                            <p:cond delay="0"/>
                                          </p:stCondLst>
                                        </p:cTn>
                                        <p:tgtEl>
                                          <p:spTgt spid="260100"/>
                                        </p:tgtEl>
                                        <p:attrNameLst>
                                          <p:attrName>ppt_w</p:attrName>
                                        </p:attrNameLst>
                                      </p:cBhvr>
                                    </p:anim>
                                    <p:anim by="(#ppt_w*0.50)" calcmode="lin" valueType="num">
                                      <p:cBhvr>
                                        <p:cTn id="109" dur="250" decel="50000" autoRev="1" fill="hold">
                                          <p:stCondLst>
                                            <p:cond delay="0"/>
                                          </p:stCondLst>
                                        </p:cTn>
                                        <p:tgtEl>
                                          <p:spTgt spid="260100"/>
                                        </p:tgtEl>
                                        <p:attrNameLst>
                                          <p:attrName>ppt_x</p:attrName>
                                        </p:attrNameLst>
                                      </p:cBhvr>
                                    </p:anim>
                                    <p:anim from="(-#ppt_h/2)" to="(#ppt_y)" calcmode="lin" valueType="num">
                                      <p:cBhvr>
                                        <p:cTn id="110" dur="500" fill="hold">
                                          <p:stCondLst>
                                            <p:cond delay="0"/>
                                          </p:stCondLst>
                                        </p:cTn>
                                        <p:tgtEl>
                                          <p:spTgt spid="260100"/>
                                        </p:tgtEl>
                                        <p:attrNameLst>
                                          <p:attrName>ppt_y</p:attrName>
                                        </p:attrNameLst>
                                      </p:cBhvr>
                                    </p:anim>
                                    <p:animRot by="21600000">
                                      <p:cBhvr>
                                        <p:cTn id="111" dur="500" fill="hold">
                                          <p:stCondLst>
                                            <p:cond delay="0"/>
                                          </p:stCondLst>
                                        </p:cTn>
                                        <p:tgtEl>
                                          <p:spTgt spid="260100"/>
                                        </p:tgtEl>
                                        <p:attrNameLst>
                                          <p:attrName>r</p:attrName>
                                        </p:attrNameLst>
                                      </p:cBhvr>
                                    </p:animRot>
                                  </p:childTnLst>
                                </p:cTn>
                              </p:par>
                            </p:childTnLst>
                          </p:cTn>
                        </p:par>
                        <p:par>
                          <p:cTn id="112" fill="hold" nodeType="afterGroup">
                            <p:stCondLst>
                              <p:cond delay="35550"/>
                            </p:stCondLst>
                            <p:childTnLst>
                              <p:par>
                                <p:cTn id="113" presetID="8" presetClass="exit" presetSubtype="16" fill="hold" nodeType="afterEffect">
                                  <p:stCondLst>
                                    <p:cond delay="0"/>
                                  </p:stCondLst>
                                  <p:childTnLst>
                                    <p:animEffect transition="out" filter="diamond(in)">
                                      <p:cBhvr>
                                        <p:cTn id="114" dur="500"/>
                                        <p:tgtEl>
                                          <p:spTgt spid="2"/>
                                        </p:tgtEl>
                                      </p:cBhvr>
                                    </p:animEffect>
                                    <p:set>
                                      <p:cBhvr>
                                        <p:cTn id="115" dur="1" fill="hold">
                                          <p:stCondLst>
                                            <p:cond delay="499"/>
                                          </p:stCondLst>
                                        </p:cTn>
                                        <p:tgtEl>
                                          <p:spTgt spid="2"/>
                                        </p:tgtEl>
                                        <p:attrNameLst>
                                          <p:attrName>style.visibility</p:attrName>
                                        </p:attrNameLst>
                                      </p:cBhvr>
                                      <p:to>
                                        <p:strVal val="hidden"/>
                                      </p:to>
                                    </p:set>
                                  </p:childTnLst>
                                </p:cTn>
                              </p:par>
                            </p:childTnLst>
                          </p:cTn>
                        </p:par>
                        <p:par>
                          <p:cTn id="116" fill="hold" nodeType="afterGroup">
                            <p:stCondLst>
                              <p:cond delay="36050"/>
                            </p:stCondLst>
                            <p:childTnLst>
                              <p:par>
                                <p:cTn id="117" presetID="8" presetClass="exit" presetSubtype="16" fill="hold" nodeType="afterEffect">
                                  <p:stCondLst>
                                    <p:cond delay="0"/>
                                  </p:stCondLst>
                                  <p:childTnLst>
                                    <p:animEffect transition="out" filter="diamond(in)">
                                      <p:cBhvr>
                                        <p:cTn id="118" dur="500"/>
                                        <p:tgtEl>
                                          <p:spTgt spid="2"/>
                                        </p:tgtEl>
                                      </p:cBhvr>
                                    </p:animEffect>
                                    <p:set>
                                      <p:cBhvr>
                                        <p:cTn id="119" dur="1" fill="hold">
                                          <p:stCondLst>
                                            <p:cond delay="499"/>
                                          </p:stCondLst>
                                        </p:cTn>
                                        <p:tgtEl>
                                          <p:spTgt spid="2"/>
                                        </p:tgtEl>
                                        <p:attrNameLst>
                                          <p:attrName>style.visibility</p:attrName>
                                        </p:attrNameLst>
                                      </p:cBhvr>
                                      <p:to>
                                        <p:strVal val="hidden"/>
                                      </p:to>
                                    </p:set>
                                  </p:childTnLst>
                                </p:cTn>
                              </p:par>
                            </p:childTnLst>
                          </p:cTn>
                        </p:par>
                        <p:par>
                          <p:cTn id="120" fill="hold" nodeType="afterGroup">
                            <p:stCondLst>
                              <p:cond delay="36550"/>
                            </p:stCondLst>
                            <p:childTnLst>
                              <p:par>
                                <p:cTn id="121" presetID="8" presetClass="exit" presetSubtype="16" fill="hold" nodeType="afterEffect">
                                  <p:stCondLst>
                                    <p:cond delay="0"/>
                                  </p:stCondLst>
                                  <p:childTnLst>
                                    <p:animEffect transition="out" filter="diamond(in)">
                                      <p:cBhvr>
                                        <p:cTn id="122" dur="1000"/>
                                        <p:tgtEl>
                                          <p:spTgt spid="2"/>
                                        </p:tgtEl>
                                      </p:cBhvr>
                                    </p:animEffect>
                                    <p:set>
                                      <p:cBhvr>
                                        <p:cTn id="123" dur="1" fill="hold">
                                          <p:stCondLst>
                                            <p:cond delay="999"/>
                                          </p:stCondLst>
                                        </p:cTn>
                                        <p:tgtEl>
                                          <p:spTgt spid="2"/>
                                        </p:tgtEl>
                                        <p:attrNameLst>
                                          <p:attrName>style.visibility</p:attrName>
                                        </p:attrNameLst>
                                      </p:cBhvr>
                                      <p:to>
                                        <p:strVal val="hidden"/>
                                      </p:to>
                                    </p:set>
                                  </p:childTnLst>
                                </p:cTn>
                              </p:par>
                            </p:childTnLst>
                          </p:cTn>
                        </p:par>
                        <p:par>
                          <p:cTn id="124" fill="hold" nodeType="afterGroup">
                            <p:stCondLst>
                              <p:cond delay="37550"/>
                            </p:stCondLst>
                            <p:childTnLst>
                              <p:par>
                                <p:cTn id="125" presetID="8" presetClass="exit" presetSubtype="16" fill="hold" nodeType="afterEffect">
                                  <p:stCondLst>
                                    <p:cond delay="0"/>
                                  </p:stCondLst>
                                  <p:childTnLst>
                                    <p:animEffect transition="out" filter="diamond(in)">
                                      <p:cBhvr>
                                        <p:cTn id="126" dur="500"/>
                                        <p:tgtEl>
                                          <p:spTgt spid="260104"/>
                                        </p:tgtEl>
                                      </p:cBhvr>
                                    </p:animEffect>
                                    <p:set>
                                      <p:cBhvr>
                                        <p:cTn id="127" dur="1" fill="hold">
                                          <p:stCondLst>
                                            <p:cond delay="499"/>
                                          </p:stCondLst>
                                        </p:cTn>
                                        <p:tgtEl>
                                          <p:spTgt spid="2601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0" grpId="0" animBg="1"/>
      <p:bldP spid="26012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8DA4"/>
              </a:solidFill>
            </a:endParaRPr>
          </a:p>
        </p:txBody>
      </p:sp>
      <p:sp>
        <p:nvSpPr>
          <p:cNvPr id="11" name="TextBox 10"/>
          <p:cNvSpPr txBox="1"/>
          <p:nvPr/>
        </p:nvSpPr>
        <p:spPr>
          <a:xfrm>
            <a:off x="908213" y="1015927"/>
            <a:ext cx="449821"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3" name="TextBox 12">
            <a:extLst>
              <a:ext uri="{FF2B5EF4-FFF2-40B4-BE49-F238E27FC236}">
                <a16:creationId xmlns:a16="http://schemas.microsoft.com/office/drawing/2014/main" id="{8514929A-D5FC-4F66-8951-74EDFD16573E}"/>
              </a:ext>
            </a:extLst>
          </p:cNvPr>
          <p:cNvSpPr txBox="1"/>
          <p:nvPr/>
        </p:nvSpPr>
        <p:spPr>
          <a:xfrm>
            <a:off x="1556814" y="1156083"/>
            <a:ext cx="10390018" cy="523220"/>
          </a:xfrm>
          <a:prstGeom prst="rect">
            <a:avLst/>
          </a:prstGeom>
          <a:noFill/>
        </p:spPr>
        <p:txBody>
          <a:bodyPr wrap="square">
            <a:spAutoFit/>
          </a:bodyPr>
          <a:lstStyle/>
          <a:p>
            <a:r>
              <a:rPr lang="en-US" sz="2800" b="1" dirty="0">
                <a:latin typeface="Arial" panose="020B0604020202020204" pitchFamily="34" charset="0"/>
                <a:cs typeface="Arial" panose="020B0604020202020204" pitchFamily="34" charset="0"/>
              </a:rPr>
              <a:t>Work in pairs. Discuss the questions.</a:t>
            </a:r>
          </a:p>
        </p:txBody>
      </p:sp>
      <p:sp>
        <p:nvSpPr>
          <p:cNvPr id="12" name="Rectangle 11"/>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PRE-READING</a:t>
            </a:r>
          </a:p>
        </p:txBody>
      </p:sp>
      <p:sp>
        <p:nvSpPr>
          <p:cNvPr id="2" name="Rectangle 1"/>
          <p:cNvSpPr/>
          <p:nvPr/>
        </p:nvSpPr>
        <p:spPr>
          <a:xfrm>
            <a:off x="6525924" y="2300140"/>
            <a:ext cx="5666076" cy="3372013"/>
          </a:xfrm>
          <a:prstGeom prst="rect">
            <a:avLst/>
          </a:prstGeom>
        </p:spPr>
        <p:txBody>
          <a:bodyPr wrap="square">
            <a:spAutoFit/>
          </a:bodyPr>
          <a:lstStyle/>
          <a:p>
            <a:pPr>
              <a:lnSpc>
                <a:spcPct val="120000"/>
              </a:lnSpc>
            </a:pPr>
            <a:r>
              <a:rPr lang="en-US" sz="3600" dirty="0">
                <a:ea typeface="Calibri" panose="020F0502020204030204" pitchFamily="34" charset="0"/>
              </a:rPr>
              <a:t>1. What will future cities look like?</a:t>
            </a:r>
            <a:endParaRPr lang="en-US" sz="3600" dirty="0">
              <a:ea typeface="Times New Roman" panose="02020603050405020304" pitchFamily="18" charset="0"/>
            </a:endParaRPr>
          </a:p>
          <a:p>
            <a:pPr>
              <a:lnSpc>
                <a:spcPct val="120000"/>
              </a:lnSpc>
            </a:pPr>
            <a:r>
              <a:rPr lang="en-US" sz="3600" dirty="0">
                <a:ea typeface="Calibri" panose="020F0502020204030204" pitchFamily="34" charset="0"/>
              </a:rPr>
              <a:t>2. Do you think they will be ‘smarter’ and more sustainable? Why/ Why not?</a:t>
            </a:r>
            <a:endParaRPr lang="en-US" sz="3600" dirty="0">
              <a:effectLst/>
              <a:ea typeface="Times New Roman" panose="02020603050405020304" pitchFamily="18" charset="0"/>
            </a:endParaRPr>
          </a:p>
        </p:txBody>
      </p:sp>
      <p:pic>
        <p:nvPicPr>
          <p:cNvPr id="1026" name="Picture 2" descr="https://img.loigiaihay.com/picture/2023/0418/ex1-reading-u3-ta11-global_1.png">
            <a:extLst>
              <a:ext uri="{FF2B5EF4-FFF2-40B4-BE49-F238E27FC236}">
                <a16:creationId xmlns:a16="http://schemas.microsoft.com/office/drawing/2014/main" id="{B64D8F10-4328-43CA-AECD-CC5240F586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455" y="2073897"/>
            <a:ext cx="5666077" cy="43358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Life in 2050: A Look Into Sustainable Cities of the Future - New Jersey  Digest">
            <a:extLst>
              <a:ext uri="{FF2B5EF4-FFF2-40B4-BE49-F238E27FC236}">
                <a16:creationId xmlns:a16="http://schemas.microsoft.com/office/drawing/2014/main" id="{BCCB49CD-6B00-41D0-8B5D-F55731DBFF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454" y="1877062"/>
            <a:ext cx="5666077" cy="470371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ttps://img.loigiaihay.com/picture/2023/0418/ex1-reading-u3-ta11-global_1.png">
            <a:extLst>
              <a:ext uri="{FF2B5EF4-FFF2-40B4-BE49-F238E27FC236}">
                <a16:creationId xmlns:a16="http://schemas.microsoft.com/office/drawing/2014/main" id="{2012F412-E14F-4FA3-903E-7BE4B1F314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453" y="1877062"/>
            <a:ext cx="5666077" cy="47395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490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878041" y="1111574"/>
            <a:ext cx="502606" cy="502606"/>
          </a:xfrm>
          <a:prstGeom prst="roundRect">
            <a:avLst/>
          </a:prstGeom>
          <a:solidFill>
            <a:srgbClr val="F26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48DA4"/>
              </a:solidFill>
            </a:endParaRPr>
          </a:p>
        </p:txBody>
      </p:sp>
      <p:sp>
        <p:nvSpPr>
          <p:cNvPr id="17" name="TextBox 16"/>
          <p:cNvSpPr txBox="1"/>
          <p:nvPr/>
        </p:nvSpPr>
        <p:spPr>
          <a:xfrm>
            <a:off x="908213" y="1015927"/>
            <a:ext cx="449821"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8" name="TextBox 17">
            <a:extLst>
              <a:ext uri="{FF2B5EF4-FFF2-40B4-BE49-F238E27FC236}">
                <a16:creationId xmlns:a16="http://schemas.microsoft.com/office/drawing/2014/main" id="{8514929A-D5FC-4F66-8951-74EDFD16573E}"/>
              </a:ext>
            </a:extLst>
          </p:cNvPr>
          <p:cNvSpPr txBox="1"/>
          <p:nvPr/>
        </p:nvSpPr>
        <p:spPr>
          <a:xfrm>
            <a:off x="1410819" y="1084826"/>
            <a:ext cx="10490529" cy="1200329"/>
          </a:xfrm>
          <a:prstGeom prst="rect">
            <a:avLst/>
          </a:prstGeom>
          <a:noFill/>
        </p:spPr>
        <p:txBody>
          <a:bodyPr wrap="square">
            <a:spAutoFit/>
          </a:bodyPr>
          <a:lstStyle/>
          <a:p>
            <a:pPr algn="ctr"/>
            <a:r>
              <a:rPr lang="en-US" sz="2800" b="1" dirty="0">
                <a:cs typeface="Arial" panose="020B0604020202020204" pitchFamily="34" charset="0"/>
              </a:rPr>
              <a:t> </a:t>
            </a:r>
            <a:r>
              <a:rPr lang="en-US" sz="7200" b="1" i="1" dirty="0">
                <a:cs typeface="Arial" panose="020B0604020202020204" pitchFamily="34" charset="0"/>
              </a:rPr>
              <a:t>Vocabulary</a:t>
            </a:r>
          </a:p>
        </p:txBody>
      </p:sp>
      <p:sp>
        <p:nvSpPr>
          <p:cNvPr id="19" name="Rectangle 18"/>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PRE-READING</a:t>
            </a:r>
          </a:p>
        </p:txBody>
      </p:sp>
      <p:pic>
        <p:nvPicPr>
          <p:cNvPr id="7" name="Google Shape;1305;p39">
            <a:extLst>
              <a:ext uri="{FF2B5EF4-FFF2-40B4-BE49-F238E27FC236}">
                <a16:creationId xmlns:a16="http://schemas.microsoft.com/office/drawing/2014/main" id="{0A40C5C5-EF79-40E9-B8A6-8E53B329D8B0}"/>
              </a:ext>
            </a:extLst>
          </p:cNvPr>
          <p:cNvPicPr preferRelativeResize="0"/>
          <p:nvPr/>
        </p:nvPicPr>
        <p:blipFill>
          <a:blip r:embed="rId2">
            <a:alphaModFix/>
          </a:blip>
          <a:stretch>
            <a:fillRect/>
          </a:stretch>
        </p:blipFill>
        <p:spPr>
          <a:xfrm>
            <a:off x="9620028" y="2036033"/>
            <a:ext cx="1977420" cy="1685928"/>
          </a:xfrm>
          <a:prstGeom prst="rect">
            <a:avLst/>
          </a:prstGeom>
          <a:noFill/>
          <a:ln>
            <a:noFill/>
          </a:ln>
        </p:spPr>
      </p:pic>
      <p:pic>
        <p:nvPicPr>
          <p:cNvPr id="8" name="Google Shape;1306;p39">
            <a:extLst>
              <a:ext uri="{FF2B5EF4-FFF2-40B4-BE49-F238E27FC236}">
                <a16:creationId xmlns:a16="http://schemas.microsoft.com/office/drawing/2014/main" id="{CAEBB1B3-B2B2-46B1-9D58-FB36DBA0AC54}"/>
              </a:ext>
            </a:extLst>
          </p:cNvPr>
          <p:cNvPicPr preferRelativeResize="0"/>
          <p:nvPr/>
        </p:nvPicPr>
        <p:blipFill rotWithShape="1">
          <a:blip r:embed="rId3">
            <a:alphaModFix/>
          </a:blip>
          <a:srcRect t="9787" b="9787"/>
          <a:stretch/>
        </p:blipFill>
        <p:spPr>
          <a:xfrm>
            <a:off x="435674" y="4760536"/>
            <a:ext cx="2663712" cy="2035009"/>
          </a:xfrm>
          <a:prstGeom prst="rect">
            <a:avLst/>
          </a:prstGeom>
          <a:noFill/>
          <a:ln>
            <a:noFill/>
          </a:ln>
        </p:spPr>
      </p:pic>
      <p:pic>
        <p:nvPicPr>
          <p:cNvPr id="9" name="Google Shape;621;p46">
            <a:extLst>
              <a:ext uri="{FF2B5EF4-FFF2-40B4-BE49-F238E27FC236}">
                <a16:creationId xmlns:a16="http://schemas.microsoft.com/office/drawing/2014/main" id="{23770469-17AE-47D3-AB40-AC7DEE1F5CD6}"/>
              </a:ext>
            </a:extLst>
          </p:cNvPr>
          <p:cNvPicPr preferRelativeResize="0"/>
          <p:nvPr/>
        </p:nvPicPr>
        <p:blipFill rotWithShape="1">
          <a:blip r:embed="rId4">
            <a:alphaModFix/>
          </a:blip>
          <a:srcRect/>
          <a:stretch/>
        </p:blipFill>
        <p:spPr>
          <a:xfrm>
            <a:off x="2962628" y="3205950"/>
            <a:ext cx="1158138" cy="923615"/>
          </a:xfrm>
          <a:prstGeom prst="rect">
            <a:avLst/>
          </a:prstGeom>
          <a:noFill/>
          <a:ln>
            <a:noFill/>
          </a:ln>
        </p:spPr>
      </p:pic>
      <p:pic>
        <p:nvPicPr>
          <p:cNvPr id="12" name="Google Shape;586;p45">
            <a:extLst>
              <a:ext uri="{FF2B5EF4-FFF2-40B4-BE49-F238E27FC236}">
                <a16:creationId xmlns:a16="http://schemas.microsoft.com/office/drawing/2014/main" id="{B021E6ED-29FA-477A-97FA-9C84DF7F233D}"/>
              </a:ext>
            </a:extLst>
          </p:cNvPr>
          <p:cNvPicPr preferRelativeResize="0"/>
          <p:nvPr/>
        </p:nvPicPr>
        <p:blipFill rotWithShape="1">
          <a:blip r:embed="rId5">
            <a:alphaModFix/>
          </a:blip>
          <a:srcRect/>
          <a:stretch/>
        </p:blipFill>
        <p:spPr>
          <a:xfrm rot="3844710">
            <a:off x="9565122" y="4611573"/>
            <a:ext cx="1266416" cy="1885993"/>
          </a:xfrm>
          <a:prstGeom prst="rect">
            <a:avLst/>
          </a:prstGeom>
          <a:noFill/>
          <a:ln>
            <a:noFill/>
          </a:ln>
        </p:spPr>
      </p:pic>
      <p:pic>
        <p:nvPicPr>
          <p:cNvPr id="14" name="Google Shape;577;p45">
            <a:extLst>
              <a:ext uri="{FF2B5EF4-FFF2-40B4-BE49-F238E27FC236}">
                <a16:creationId xmlns:a16="http://schemas.microsoft.com/office/drawing/2014/main" id="{4D2FDFE9-7FC0-4A0C-811A-8156FE284A22}"/>
              </a:ext>
            </a:extLst>
          </p:cNvPr>
          <p:cNvPicPr preferRelativeResize="0"/>
          <p:nvPr/>
        </p:nvPicPr>
        <p:blipFill rotWithShape="1">
          <a:blip r:embed="rId6">
            <a:alphaModFix/>
          </a:blip>
          <a:srcRect/>
          <a:stretch/>
        </p:blipFill>
        <p:spPr>
          <a:xfrm>
            <a:off x="690529" y="2311328"/>
            <a:ext cx="959162" cy="1685927"/>
          </a:xfrm>
          <a:prstGeom prst="rect">
            <a:avLst/>
          </a:prstGeom>
          <a:noFill/>
          <a:ln>
            <a:noFill/>
          </a:ln>
        </p:spPr>
      </p:pic>
      <p:pic>
        <p:nvPicPr>
          <p:cNvPr id="15" name="Picture 8">
            <a:extLst>
              <a:ext uri="{FF2B5EF4-FFF2-40B4-BE49-F238E27FC236}">
                <a16:creationId xmlns:a16="http://schemas.microsoft.com/office/drawing/2014/main" id="{CFCF7F2B-AD51-4DDA-9455-D9739C9E7FB0}"/>
              </a:ext>
            </a:extLst>
          </p:cNvPr>
          <p:cNvPicPr>
            <a:picLocks noChangeAspect="1"/>
          </p:cNvPicPr>
          <p:nvPr/>
        </p:nvPicPr>
        <p:blipFill>
          <a:blip r:embed="rId7"/>
          <a:srcRect/>
          <a:stretch>
            <a:fillRect/>
          </a:stretch>
        </p:blipFill>
        <p:spPr>
          <a:xfrm rot="9808061">
            <a:off x="4829661" y="4842436"/>
            <a:ext cx="2869594" cy="1861473"/>
          </a:xfrm>
          <a:prstGeom prst="rect">
            <a:avLst/>
          </a:prstGeom>
        </p:spPr>
      </p:pic>
      <p:sp>
        <p:nvSpPr>
          <p:cNvPr id="16" name="Freeform 13">
            <a:extLst>
              <a:ext uri="{FF2B5EF4-FFF2-40B4-BE49-F238E27FC236}">
                <a16:creationId xmlns:a16="http://schemas.microsoft.com/office/drawing/2014/main" id="{6287822E-1652-4911-A3E6-0B12493441FA}"/>
              </a:ext>
            </a:extLst>
          </p:cNvPr>
          <p:cNvSpPr/>
          <p:nvPr/>
        </p:nvSpPr>
        <p:spPr>
          <a:xfrm rot="767023">
            <a:off x="1040675" y="1812729"/>
            <a:ext cx="1178891" cy="2220861"/>
          </a:xfrm>
          <a:custGeom>
            <a:avLst/>
            <a:gdLst/>
            <a:ahLst/>
            <a:cxnLst/>
            <a:rect l="l" t="t" r="r" b="b"/>
            <a:pathLst>
              <a:path w="2142366" h="4394597">
                <a:moveTo>
                  <a:pt x="0" y="0"/>
                </a:moveTo>
                <a:lnTo>
                  <a:pt x="2142366" y="0"/>
                </a:lnTo>
                <a:lnTo>
                  <a:pt x="2142366" y="4394597"/>
                </a:lnTo>
                <a:lnTo>
                  <a:pt x="0" y="4394597"/>
                </a:lnTo>
                <a:lnTo>
                  <a:pt x="0" y="0"/>
                </a:lnTo>
                <a:close/>
              </a:path>
            </a:pathLst>
          </a:custGeom>
          <a:blipFill>
            <a:blip r:embed="rId8"/>
            <a:stretch>
              <a:fillRect/>
            </a:stretch>
          </a:blipFill>
        </p:spPr>
        <p:txBody>
          <a:bodyPr/>
          <a:lstStyle/>
          <a:p>
            <a:endParaRPr lang="en-US"/>
          </a:p>
        </p:txBody>
      </p:sp>
      <p:grpSp>
        <p:nvGrpSpPr>
          <p:cNvPr id="21" name="Group 7">
            <a:extLst>
              <a:ext uri="{FF2B5EF4-FFF2-40B4-BE49-F238E27FC236}">
                <a16:creationId xmlns:a16="http://schemas.microsoft.com/office/drawing/2014/main" id="{1A7EC3CB-5949-43CD-A0F0-A424DB33041A}"/>
              </a:ext>
            </a:extLst>
          </p:cNvPr>
          <p:cNvGrpSpPr/>
          <p:nvPr/>
        </p:nvGrpSpPr>
        <p:grpSpPr>
          <a:xfrm rot="-309947">
            <a:off x="5560384" y="2783658"/>
            <a:ext cx="1874295" cy="1271037"/>
            <a:chOff x="0" y="0"/>
            <a:chExt cx="6874636" cy="5736500"/>
          </a:xfrm>
        </p:grpSpPr>
        <p:pic>
          <p:nvPicPr>
            <p:cNvPr id="22" name="Picture 8">
              <a:extLst>
                <a:ext uri="{FF2B5EF4-FFF2-40B4-BE49-F238E27FC236}">
                  <a16:creationId xmlns:a16="http://schemas.microsoft.com/office/drawing/2014/main" id="{44E4F3A9-0A18-4F10-B87F-974EC3EE396C}"/>
                </a:ext>
              </a:extLst>
            </p:cNvPr>
            <p:cNvPicPr>
              <a:picLocks noChangeAspect="1"/>
            </p:cNvPicPr>
            <p:nvPr/>
          </p:nvPicPr>
          <p:blipFill>
            <a:blip r:embed="rId9"/>
            <a:srcRect t="22202" b="22202"/>
            <a:stretch>
              <a:fillRect/>
            </a:stretch>
          </p:blipFill>
          <p:spPr>
            <a:xfrm>
              <a:off x="0" y="0"/>
              <a:ext cx="6874636" cy="5736500"/>
            </a:xfrm>
            <a:prstGeom prst="rect">
              <a:avLst/>
            </a:prstGeom>
          </p:spPr>
        </p:pic>
      </p:grpSp>
    </p:spTree>
    <p:extLst>
      <p:ext uri="{BB962C8B-B14F-4D97-AF65-F5344CB8AC3E}">
        <p14:creationId xmlns:p14="http://schemas.microsoft.com/office/powerpoint/2010/main" val="12877849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990772" y="1723229"/>
            <a:ext cx="5231128" cy="1349383"/>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E36427"/>
                </a:solidFill>
              </a:rPr>
              <a:t>sustainable (adj)</a:t>
            </a:r>
          </a:p>
        </p:txBody>
      </p:sp>
      <p:sp>
        <p:nvSpPr>
          <p:cNvPr id="12" name="Rectangle 11"/>
          <p:cNvSpPr/>
          <p:nvPr/>
        </p:nvSpPr>
        <p:spPr>
          <a:xfrm>
            <a:off x="1099335" y="4483758"/>
            <a:ext cx="5558319" cy="1077218"/>
          </a:xfrm>
          <a:prstGeom prst="rect">
            <a:avLst/>
          </a:prstGeom>
        </p:spPr>
        <p:txBody>
          <a:bodyPr wrap="square">
            <a:spAutoFit/>
          </a:bodyPr>
          <a:lstStyle/>
          <a:p>
            <a:r>
              <a:rPr lang="en-US" sz="2800" dirty="0"/>
              <a:t>  </a:t>
            </a:r>
            <a:r>
              <a:rPr lang="en-US" sz="3200" dirty="0"/>
              <a:t>able to be used without harming the environment</a:t>
            </a:r>
          </a:p>
        </p:txBody>
      </p:sp>
      <p:sp>
        <p:nvSpPr>
          <p:cNvPr id="2" name="Rectangle 1"/>
          <p:cNvSpPr/>
          <p:nvPr/>
        </p:nvSpPr>
        <p:spPr>
          <a:xfrm>
            <a:off x="2372675" y="2771761"/>
            <a:ext cx="2314672" cy="523220"/>
          </a:xfrm>
          <a:prstGeom prst="rect">
            <a:avLst/>
          </a:prstGeom>
        </p:spPr>
        <p:txBody>
          <a:bodyPr wrap="none">
            <a:spAutoFit/>
          </a:bodyPr>
          <a:lstStyle/>
          <a:p>
            <a:pPr algn="ctr"/>
            <a:r>
              <a:rPr lang="lv-LV" sz="2800" b="1" dirty="0">
                <a:solidFill>
                  <a:schemeClr val="accent2">
                    <a:lumMod val="50000"/>
                  </a:schemeClr>
                </a:solidFill>
              </a:rPr>
              <a:t>/səˈsteɪ.nə.bļ/</a:t>
            </a:r>
            <a:endParaRPr lang="en-US" sz="2800" b="1" dirty="0">
              <a:solidFill>
                <a:schemeClr val="accent2">
                  <a:lumMod val="50000"/>
                </a:schemeClr>
              </a:solidFill>
            </a:endParaRPr>
          </a:p>
        </p:txBody>
      </p:sp>
      <p:sp>
        <p:nvSpPr>
          <p:cNvPr id="9" name="Rectangle 8"/>
          <p:cNvSpPr/>
          <p:nvPr/>
        </p:nvSpPr>
        <p:spPr>
          <a:xfrm>
            <a:off x="0" y="0"/>
            <a:ext cx="12192000" cy="893201"/>
          </a:xfrm>
          <a:prstGeom prst="rect">
            <a:avLst/>
          </a:prstGeom>
          <a:solidFill>
            <a:srgbClr val="4CB1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8514929A-D5FC-4F66-8951-74EDFD16573E}"/>
              </a:ext>
            </a:extLst>
          </p:cNvPr>
          <p:cNvSpPr txBox="1"/>
          <p:nvPr/>
        </p:nvSpPr>
        <p:spPr>
          <a:xfrm>
            <a:off x="494438" y="123935"/>
            <a:ext cx="4572000" cy="646331"/>
          </a:xfrm>
          <a:prstGeom prst="rect">
            <a:avLst/>
          </a:prstGeom>
          <a:noFill/>
        </p:spPr>
        <p:txBody>
          <a:bodyPr wrap="square">
            <a:spAutoFit/>
          </a:bodyPr>
          <a:lstStyle/>
          <a:p>
            <a:r>
              <a:rPr lang="en-US" sz="3600" b="1" dirty="0">
                <a:solidFill>
                  <a:schemeClr val="bg1"/>
                </a:solidFill>
                <a:latin typeface="UTM Facebook K&amp;T" panose="02040603050506020204" pitchFamily="18" charset="0"/>
                <a:cs typeface="Arial" panose="020B0604020202020204" pitchFamily="34" charset="0"/>
              </a:rPr>
              <a:t>PRE-READING</a:t>
            </a:r>
          </a:p>
        </p:txBody>
      </p:sp>
      <p:pic>
        <p:nvPicPr>
          <p:cNvPr id="3074" name="Picture 2" descr="Sustainable&quot; nghĩa là gì: Định Nghĩa, Ví Dụ trong Tiếng Anh">
            <a:extLst>
              <a:ext uri="{FF2B5EF4-FFF2-40B4-BE49-F238E27FC236}">
                <a16:creationId xmlns:a16="http://schemas.microsoft.com/office/drawing/2014/main" id="{D4255A6C-4EBF-4348-2394-6E632FAEAE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3192" y="1675745"/>
            <a:ext cx="4077998" cy="4077998"/>
          </a:xfrm>
          <a:prstGeom prst="rect">
            <a:avLst/>
          </a:prstGeom>
          <a:noFill/>
          <a:extLst>
            <a:ext uri="{909E8E84-426E-40DD-AFC4-6F175D3DCCD1}">
              <a14:hiddenFill xmlns:a14="http://schemas.microsoft.com/office/drawing/2010/main">
                <a:solidFill>
                  <a:srgbClr val="FFFFFF"/>
                </a:solidFill>
              </a14:hiddenFill>
            </a:ext>
          </a:extLst>
        </p:spPr>
      </p:pic>
      <p:pic>
        <p:nvPicPr>
          <p:cNvPr id="3" name="sustainable__gb_1.mp3" descr="sustainable__gb_1.mp3">
            <a:hlinkClick r:id="" action="ppaction://media"/>
            <a:extLst>
              <a:ext uri="{FF2B5EF4-FFF2-40B4-BE49-F238E27FC236}">
                <a16:creationId xmlns:a16="http://schemas.microsoft.com/office/drawing/2014/main" id="{8E2F56EA-64F4-184B-B0C8-1039DE0D61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065694" y="3308344"/>
            <a:ext cx="812800" cy="812800"/>
          </a:xfrm>
          <a:prstGeom prst="rect">
            <a:avLst/>
          </a:prstGeom>
        </p:spPr>
      </p:pic>
      <p:pic>
        <p:nvPicPr>
          <p:cNvPr id="10" name="Picture 2" descr="What are sustainable products?">
            <a:extLst>
              <a:ext uri="{FF2B5EF4-FFF2-40B4-BE49-F238E27FC236}">
                <a16:creationId xmlns:a16="http://schemas.microsoft.com/office/drawing/2014/main" id="{E89D0825-1CC9-42CF-803D-857B2187AC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09847" y="1480007"/>
            <a:ext cx="4557074" cy="4526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696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2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7069</TotalTime>
  <Words>1480</Words>
  <Application>Microsoft Office PowerPoint</Application>
  <PresentationFormat>Widescreen</PresentationFormat>
  <Paragraphs>268</Paragraphs>
  <Slides>34</Slides>
  <Notes>10</Notes>
  <HiddenSlides>1</HiddenSlides>
  <MMClips>10</MMClips>
  <ScaleCrop>false</ScaleCrop>
  <HeadingPairs>
    <vt:vector size="6" baseType="variant">
      <vt:variant>
        <vt:lpstr>Fonts Used</vt:lpstr>
      </vt:variant>
      <vt:variant>
        <vt:i4>25</vt:i4>
      </vt:variant>
      <vt:variant>
        <vt:lpstr>Theme</vt:lpstr>
      </vt:variant>
      <vt:variant>
        <vt:i4>1</vt:i4>
      </vt:variant>
      <vt:variant>
        <vt:lpstr>Slide Titles</vt:lpstr>
      </vt:variant>
      <vt:variant>
        <vt:i4>34</vt:i4>
      </vt:variant>
    </vt:vector>
  </HeadingPairs>
  <TitlesOfParts>
    <vt:vector size="60" baseType="lpstr">
      <vt:lpstr>.VnBook-Antiqua</vt:lpstr>
      <vt:lpstr>.VnRevueH</vt:lpstr>
      <vt:lpstr>Aldhabi</vt:lpstr>
      <vt:lpstr>Arial</vt:lpstr>
      <vt:lpstr>Arial Black</vt:lpstr>
      <vt:lpstr>Balmy</vt:lpstr>
      <vt:lpstr>Calibri</vt:lpstr>
      <vt:lpstr>Calibri Light</vt:lpstr>
      <vt:lpstr>Century Gothic</vt:lpstr>
      <vt:lpstr>Comfortaa</vt:lpstr>
      <vt:lpstr>Comic Sans MS</vt:lpstr>
      <vt:lpstr>Dubai</vt:lpstr>
      <vt:lpstr>Handlee</vt:lpstr>
      <vt:lpstr>Helvetica Neue</vt:lpstr>
      <vt:lpstr>Jamai</vt:lpstr>
      <vt:lpstr>Lexend</vt:lpstr>
      <vt:lpstr>Myriad Pro</vt:lpstr>
      <vt:lpstr>Permanent Marker</vt:lpstr>
      <vt:lpstr>Quicksand</vt:lpstr>
      <vt:lpstr>Tahoma</vt:lpstr>
      <vt:lpstr>Times New Roman</vt:lpstr>
      <vt:lpstr>UTM Facebook K&amp;T</vt:lpstr>
      <vt:lpstr>Wingdings</vt:lpstr>
      <vt:lpstr>Wingdings 3</vt:lpstr>
      <vt:lpstr>อีฟดอวอิ้ง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Trực Ðoàn Trung</cp:lastModifiedBy>
  <cp:revision>361</cp:revision>
  <cp:lastPrinted>2024-10-22T02:30:15Z</cp:lastPrinted>
  <dcterms:created xsi:type="dcterms:W3CDTF">2020-12-09T02:04:09Z</dcterms:created>
  <dcterms:modified xsi:type="dcterms:W3CDTF">2024-10-22T15:49:53Z</dcterms:modified>
</cp:coreProperties>
</file>