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05" r:id="rId18"/>
    <p:sldId id="272" r:id="rId19"/>
    <p:sldId id="275" r:id="rId20"/>
    <p:sldId id="274" r:id="rId21"/>
    <p:sldId id="273" r:id="rId22"/>
    <p:sldId id="276" r:id="rId23"/>
    <p:sldId id="30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9" r:id="rId51"/>
    <p:sldId id="30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3E3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>
        <p:scale>
          <a:sx n="80" d="100"/>
          <a:sy n="80" d="100"/>
        </p:scale>
        <p:origin x="-25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D9ED7-D779-4955-8705-A2384DDE887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E0998-1244-4DBD-A21F-7A75A9335082}">
      <dgm:prSet custT="1"/>
      <dgm:spPr>
        <a:solidFill>
          <a:srgbClr val="92D050"/>
        </a:solidFill>
      </dgm:spPr>
      <dgm:t>
        <a:bodyPr/>
        <a:lstStyle/>
        <a:p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Hê-ra-clét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tuệ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 </a:t>
          </a:r>
          <a:r>
            <a:rPr lang="en-US" sz="24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Lạp</a:t>
          </a:r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B164153A-8298-49E9-A44B-975F2482F405}" type="parTrans" cxnId="{56ED33C4-3CF9-4117-82A7-458D4A834F77}">
      <dgm:prSet/>
      <dgm:spPr/>
      <dgm:t>
        <a:bodyPr/>
        <a:lstStyle/>
        <a:p>
          <a:endParaRPr lang="en-US"/>
        </a:p>
      </dgm:t>
    </dgm:pt>
    <dgm:pt modelId="{F1F42B40-48FD-4225-A1B6-1B4B2D62512F}" type="sibTrans" cxnId="{56ED33C4-3CF9-4117-82A7-458D4A834F77}">
      <dgm:prSet/>
      <dgm:spPr/>
      <dgm:t>
        <a:bodyPr/>
        <a:lstStyle/>
        <a:p>
          <a:endParaRPr lang="en-US"/>
        </a:p>
      </dgm:t>
    </dgm:pt>
    <dgm:pt modelId="{AC22A87C-F57B-4528-8B68-25DF4842B4EF}" type="pres">
      <dgm:prSet presAssocID="{D1BD9ED7-D779-4955-8705-A2384DDE887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C46460-CDCE-4CC5-9FCF-1069C28C5424}" type="pres">
      <dgm:prSet presAssocID="{739E0998-1244-4DBD-A21F-7A75A9335082}" presName="linNode" presStyleCnt="0"/>
      <dgm:spPr/>
    </dgm:pt>
    <dgm:pt modelId="{39D11439-65FB-4827-849A-D1E8A8E3BD75}" type="pres">
      <dgm:prSet presAssocID="{739E0998-1244-4DBD-A21F-7A75A9335082}" presName="parentShp" presStyleLbl="node1" presStyleIdx="0" presStyleCnt="1" custScaleX="203889" custScaleY="81583" custLinFactNeighborX="28423" custLinFactNeighborY="2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D08B4-5DEE-4181-878C-A7117A857BDC}" type="pres">
      <dgm:prSet presAssocID="{739E0998-1244-4DBD-A21F-7A75A9335082}" presName="childShp" presStyleLbl="bgAccFollowNode1" presStyleIdx="0" presStyleCnt="1" custScaleY="40366" custLinFactNeighborX="4223" custLinFactNeighborY="-779">
        <dgm:presLayoutVars>
          <dgm:bulletEnabled val="1"/>
        </dgm:presLayoutVars>
      </dgm:prSet>
      <dgm:spPr/>
    </dgm:pt>
  </dgm:ptLst>
  <dgm:cxnLst>
    <dgm:cxn modelId="{9E24D99B-057F-478F-A612-85F579398451}" type="presOf" srcId="{739E0998-1244-4DBD-A21F-7A75A9335082}" destId="{39D11439-65FB-4827-849A-D1E8A8E3BD75}" srcOrd="0" destOrd="0" presId="urn:microsoft.com/office/officeart/2005/8/layout/vList6"/>
    <dgm:cxn modelId="{56ED33C4-3CF9-4117-82A7-458D4A834F77}" srcId="{D1BD9ED7-D779-4955-8705-A2384DDE8873}" destId="{739E0998-1244-4DBD-A21F-7A75A9335082}" srcOrd="0" destOrd="0" parTransId="{B164153A-8298-49E9-A44B-975F2482F405}" sibTransId="{F1F42B40-48FD-4225-A1B6-1B4B2D62512F}"/>
    <dgm:cxn modelId="{0F7C90FC-6175-4488-8681-D86803D25D3A}" type="presOf" srcId="{D1BD9ED7-D779-4955-8705-A2384DDE8873}" destId="{AC22A87C-F57B-4528-8B68-25DF4842B4EF}" srcOrd="0" destOrd="0" presId="urn:microsoft.com/office/officeart/2005/8/layout/vList6"/>
    <dgm:cxn modelId="{5CC8734D-8087-40CA-94B9-602375DE948D}" type="presParOf" srcId="{AC22A87C-F57B-4528-8B68-25DF4842B4EF}" destId="{37C46460-CDCE-4CC5-9FCF-1069C28C5424}" srcOrd="0" destOrd="0" presId="urn:microsoft.com/office/officeart/2005/8/layout/vList6"/>
    <dgm:cxn modelId="{70067191-6729-4904-9C6D-A5BE025F0AAC}" type="presParOf" srcId="{37C46460-CDCE-4CC5-9FCF-1069C28C5424}" destId="{39D11439-65FB-4827-849A-D1E8A8E3BD75}" srcOrd="0" destOrd="0" presId="urn:microsoft.com/office/officeart/2005/8/layout/vList6"/>
    <dgm:cxn modelId="{0DC52804-C761-4630-8368-AFFC160EB8CC}" type="presParOf" srcId="{37C46460-CDCE-4CC5-9FCF-1069C28C5424}" destId="{3B2D08B4-5DEE-4181-878C-A7117A857B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A7FDBB-F15E-4D06-8206-A20615118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F453B8C-73B8-44A3-9C17-FA5F5CA15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090AC1-7327-425C-B252-4320C7AC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5FCBF0-EFF7-4580-BE9C-EC16DB9C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09925D-2C3B-4FBE-898A-C38AC58D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0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2C67DF-9E77-4E7B-9F21-27C7DA2B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3AF9DEA-B7E8-4C48-A8CC-EC671E8EB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4C4D52-4AD9-41EE-834B-07B216B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8F4EBE-C4C3-4BCB-891E-FDD28175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20BD51-E798-4678-8738-7699A910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2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0B51A8D-0E68-4871-B3EF-02C6A7DBF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1EA704-47A7-4CDD-8B5D-3AFF23D22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2E21D3-CAEA-41E2-A967-2EDBFBBF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F031D3-78EA-4503-B92B-4A1AC131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47BDD5-3D74-411D-A388-797AC5C27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1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3ED3D-77CB-4423-AD28-70FB6871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EDA7A6-0CE8-46C6-B906-022C3BEED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3C14D6-DB5D-49DA-A83A-5CFD54511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AFEA30-AC24-4E83-81FE-F56C160F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C8A58-1F7C-4F46-8562-B4708B7A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1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4CB9B-4471-4638-88C6-BDAA12FE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F15093-9147-42AC-9A7A-639455541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86C42D-6BDF-40F6-9544-DEF05B48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3CC742-7EE5-4597-A61D-3CE529BF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2943F7-1373-444C-A6FC-A9D57635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9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0CA68A-35B5-4D21-9E22-5BE6AEC0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737FBB-4923-4FE7-8267-65F937D0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E48B8E-8D35-4FE6-8592-20CDD1D09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0E741C-DA41-42DB-B105-970F1C5C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3DF5DA-E6BD-42DD-A863-B77C0A31E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63D9F5-B2F8-4A99-B84B-36A80683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5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D466-AA23-4F44-83F4-F79BA951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3D3584-8607-4BB5-BD23-FBD7858B9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2588F4-E210-48AA-83E3-433A3DE8C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284FC86-732D-49C3-A0A5-E8C9EB321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5E04568-2317-4175-B214-2E38F68D0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F42C00C-7E57-47E1-86D9-1DC55557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774B4D-0E97-473B-8BB4-9E475FE0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19834EA-721A-46AC-9014-F26B25DE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0B18D3-349F-47DF-B716-46D2F719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8EDC16C-FD82-4BB8-A0C8-7A2A2840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614064A-94B0-4A5A-8BCB-5FC81BC7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942E67-6DC8-42E4-B483-968DA309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4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D1F3CA4-1C8B-4E44-8514-7F124849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8F218A4-732A-432C-8126-59100E48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745B086-1378-4FF7-A86F-68B27EA2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7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C6EC3-67DE-4E81-89FA-94C7DACB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B4EC14-CED6-4625-A81A-8AC3B793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0C4223-0D26-48CA-A361-1DCA7E318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759A1B-5C62-4BE1-854C-9B6140CF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A427E4-B939-4AE0-8D0F-6ABDE18F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082132-446E-4210-ABE3-816DF39A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D9C7EE-80BD-4E06-8207-AC0D3C26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1EE4C78-2509-47E1-B626-6DB8214C0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89E20C-150E-4098-B0B4-A9574085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B1FE99-8F5E-41F1-905E-B4B4D4AD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210BD1-506C-4247-ACCE-62F9B51B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42903B-44EB-4209-8C3F-D354BEDE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4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72432F4-DDDD-4A4A-BE3E-2FA8D7AD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4D4269-5E0F-472D-AB5F-0A07F1C4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08157A-25A8-4B20-8C98-8E89AC3E7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CA294-3CA8-48BD-95EF-028BBDE007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7F7626-4C94-4861-9C01-B7C87F3B2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9806BA-6B0E-4382-9766-94E162C93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F4C2-35E7-47B1-B914-E87710EF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1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m.wikipedia.org/wiki/M%C6%B0%E1%BB%9Di_hai_k%E1%BB%B3_c%C3%B4ng_c%E1%BB%A7a_Heracles#Con_s%C6%B0_t%E1%BB%AD_%E1%BB%9F_Nemea" TargetMode="External"/><Relationship Id="rId13" Type="http://schemas.openxmlformats.org/officeDocument/2006/relationships/hyperlink" Target="https://vi.m.wikipedia.org/wiki/M%C6%B0%E1%BB%9Di_hai_k%E1%BB%B3_c%C3%B4ng_c%E1%BB%A7a_Heracles#Chu%E1%BB%93ng_ng%E1%BB%B1a_c%E1%BB%A7a_Augeas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hyperlink" Target="https://vi.m.wikipedia.org/wiki/M%C6%B0%E1%BB%9Di_hai_k%E1%BB%B3_c%C3%B4ng_c%E1%BB%A7a_Heracles#Con_heo_r%E1%BB%ABng_%E1%BB%9F_n%C3%BAi_Erymanthu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hyperlink" Target="https://vi.m.wikipedia.org/wiki/M%C6%B0%E1%BB%9Di_hai_k%E1%BB%B3_c%C3%B4ng_c%E1%BB%A7a_Heracles#Con_nai_%E1%BB%9F_Cerynaea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vi.m.wikipedia.org/wiki/M%C6%B0%E1%BB%9Di_hai_k%E1%BB%B3_c%C3%B4ng_c%E1%BB%A7a_Heracles#%C4%90%C3%A0n_chim_%E1%BB%9F_h%E1%BB%93_Stymphale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vi.m.wikipedia.org/wiki/M%C6%B0%E1%BB%9Di_hai_k%E1%BB%B3_c%C3%B4ng_c%E1%BB%A7a_Heracles#Con_r%E1%BA%AFn_Hydra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i.m.wikipedia.org/wiki/M%C6%B0%E1%BB%9Di_hai_k%E1%BB%B3_c%C3%B4ng_c%E1%BB%A7a_Heracles#Con_b%C3%B2_m%E1%BB%99ng_%E1%BB%9F_Crete" TargetMode="External"/><Relationship Id="rId13" Type="http://schemas.openxmlformats.org/officeDocument/2006/relationships/hyperlink" Target="https://vi.m.wikipedia.org/wiki/M%C6%B0%E1%BB%9Di_hai_k%E1%BB%B3_c%C3%B4ng_c%E1%BB%A7a_Heracles#Chi%E1%BA%BFc_%C4%91ai_l%C6%B0ng_c%E1%BB%A7a_Hippolyte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hyperlink" Target="https://vi.m.wikipedia.org/wiki/M%C6%B0%E1%BB%9Di_hai_k%E1%BB%B3_c%C3%B4ng_c%E1%BB%A7a_Heracles#B%E1%BA%AFt_con_ch%C3%B3_Cerberu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hyperlink" Target="https://vi.m.wikipedia.org/wiki/M%C6%B0%E1%BB%9Di_hai_k%E1%BB%B3_c%C3%B4ng_c%E1%BB%A7a_Heracles#Nh%E1%BB%AFng_qu%E1%BA%A3_t%C3%A1o_v%C3%A0ng_c%E1%BB%A7a_c%C3%A1c_n%C3%A0ng_Hesperides" TargetMode="External"/><Relationship Id="rId5" Type="http://schemas.openxmlformats.org/officeDocument/2006/relationships/image" Target="../media/image20.png"/><Relationship Id="rId10" Type="http://schemas.openxmlformats.org/officeDocument/2006/relationships/hyperlink" Target="https://vi.m.wikipedia.org/wiki/M%C6%B0%E1%BB%9Di_hai_k%E1%BB%B3_c%C3%B4ng_c%E1%BB%A7a_Heracles#%C4%90%C3%A0n_b%C3%B2_%C4%91%E1%BB%8F_c%E1%BB%A7a_Geryon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vi.m.wikipedia.org/wiki/M%C6%B0%E1%BB%9Di_hai_k%E1%BB%B3_c%C3%B4ng_c%E1%BB%A7a_Heracles#%C4%90%C3%A0n_ng%E1%BB%B1a_c%C3%A1i_c%E1%BB%A7a_Diomedes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4DAF5AE-AFAD-4D2C-A7EE-B19810EE3D76}"/>
              </a:ext>
            </a:extLst>
          </p:cNvPr>
          <p:cNvSpPr txBox="1"/>
          <p:nvPr/>
        </p:nvSpPr>
        <p:spPr>
          <a:xfrm>
            <a:off x="5549038" y="2885704"/>
            <a:ext cx="6116221" cy="298070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 algn="ctr">
              <a:spcBef>
                <a:spcPct val="0"/>
              </a:spcBef>
            </a:pPr>
            <a:r>
              <a:rPr lang="en-US" sz="2800" b="1" kern="1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1: THẦN THOẠI VÀ SỬ THI</a:t>
            </a:r>
          </a:p>
          <a:p>
            <a:pPr marL="0" marR="0" indent="0" algn="ctr">
              <a:spcBef>
                <a:spcPct val="0"/>
              </a:spcBef>
            </a:pPr>
            <a:endParaRPr lang="en-US" sz="2800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ct val="0"/>
              </a:spcBef>
            </a:pPr>
            <a:r>
              <a:rPr lang="en-US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ĐỌC </a:t>
            </a:r>
            <a:r>
              <a:rPr lang="en-US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 VĂN BẢN </a:t>
            </a:r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</a:pPr>
            <a:endParaRPr lang="en-US" sz="24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HÊ-RA-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CLÉT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TÌM TÁO 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ct val="0"/>
              </a:spcBef>
            </a:pPr>
            <a:endParaRPr lang="en-US" sz="24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ct val="0"/>
              </a:spcBef>
            </a:pPr>
            <a:endParaRPr lang="en-US" sz="24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60B21A5C-062F-46C2-8389-53D40F46AA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67D296-0852-462C-BA98-7713E5B7C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2" r="-2" b="-2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8A177BCC-4208-4795-8572-4D623BA1E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cartoon of a person&#10;&#10;Description automatically generated with low confidence">
            <a:extLst>
              <a:ext uri="{FF2B5EF4-FFF2-40B4-BE49-F238E27FC236}">
                <a16:creationId xmlns="" xmlns:a16="http://schemas.microsoft.com/office/drawing/2014/main" id="{C723F671-B8C4-450F-BD25-D37FFE15E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29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35750" y="650894"/>
            <a:ext cx="746309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TRẢI NGHIỆM CÙNG VĂN BẢN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573" t="10605" r="10531"/>
          <a:stretch/>
        </p:blipFill>
        <p:spPr>
          <a:xfrm>
            <a:off x="3623493" y="1830448"/>
            <a:ext cx="7986836" cy="4834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3297" y="2188951"/>
            <a:ext cx="61678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Ai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294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35751" y="650894"/>
            <a:ext cx="710605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TRẢI NGHIỆM CÙNG VĂN BẢN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573" t="10605" r="10531"/>
          <a:stretch/>
        </p:blipFill>
        <p:spPr>
          <a:xfrm>
            <a:off x="3623493" y="1830448"/>
            <a:ext cx="7986836" cy="4834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8911" y="2168481"/>
            <a:ext cx="60259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764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2133" y="734227"/>
            <a:ext cx="624555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7155" y="1273428"/>
            <a:ext cx="221086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Cốt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truyện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4835780" y="1621089"/>
            <a:ext cx="4924442" cy="66994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925821" y="2354723"/>
            <a:ext cx="6744361" cy="829997"/>
          </a:xfrm>
          <a:custGeom>
            <a:avLst/>
            <a:gdLst>
              <a:gd name="connsiteX0" fmla="*/ 2889746 w 6129415"/>
              <a:gd name="connsiteY0" fmla="*/ 792 h 829997"/>
              <a:gd name="connsiteX1" fmla="*/ 3064707 w 6129415"/>
              <a:gd name="connsiteY1" fmla="*/ 93283 h 829997"/>
              <a:gd name="connsiteX2" fmla="*/ 3241845 w 6129415"/>
              <a:gd name="connsiteY2" fmla="*/ 281141 h 829997"/>
              <a:gd name="connsiteX3" fmla="*/ 3154321 w 6129415"/>
              <a:gd name="connsiteY3" fmla="*/ 333802 h 829997"/>
              <a:gd name="connsiteX4" fmla="*/ 6053215 w 6129415"/>
              <a:gd name="connsiteY4" fmla="*/ 333802 h 829997"/>
              <a:gd name="connsiteX5" fmla="*/ 6053215 w 6129415"/>
              <a:gd name="connsiteY5" fmla="*/ 407544 h 829997"/>
              <a:gd name="connsiteX6" fmla="*/ 6050391 w 6129415"/>
              <a:gd name="connsiteY6" fmla="*/ 407544 h 829997"/>
              <a:gd name="connsiteX7" fmla="*/ 6050391 w 6129415"/>
              <a:gd name="connsiteY7" fmla="*/ 671950 h 829997"/>
              <a:gd name="connsiteX8" fmla="*/ 6129415 w 6129415"/>
              <a:gd name="connsiteY8" fmla="*/ 671950 h 829997"/>
              <a:gd name="connsiteX9" fmla="*/ 5971368 w 6129415"/>
              <a:gd name="connsiteY9" fmla="*/ 829997 h 829997"/>
              <a:gd name="connsiteX10" fmla="*/ 5813320 w 6129415"/>
              <a:gd name="connsiteY10" fmla="*/ 671950 h 829997"/>
              <a:gd name="connsiteX11" fmla="*/ 5892344 w 6129415"/>
              <a:gd name="connsiteY11" fmla="*/ 671950 h 829997"/>
              <a:gd name="connsiteX12" fmla="*/ 5892344 w 6129415"/>
              <a:gd name="connsiteY12" fmla="*/ 407544 h 829997"/>
              <a:gd name="connsiteX13" fmla="*/ 4597061 w 6129415"/>
              <a:gd name="connsiteY13" fmla="*/ 407544 h 829997"/>
              <a:gd name="connsiteX14" fmla="*/ 4597061 w 6129415"/>
              <a:gd name="connsiteY14" fmla="*/ 671950 h 829997"/>
              <a:gd name="connsiteX15" fmla="*/ 4676085 w 6129415"/>
              <a:gd name="connsiteY15" fmla="*/ 671950 h 829997"/>
              <a:gd name="connsiteX16" fmla="*/ 4518038 w 6129415"/>
              <a:gd name="connsiteY16" fmla="*/ 829997 h 829997"/>
              <a:gd name="connsiteX17" fmla="*/ 4359990 w 6129415"/>
              <a:gd name="connsiteY17" fmla="*/ 671950 h 829997"/>
              <a:gd name="connsiteX18" fmla="*/ 4439014 w 6129415"/>
              <a:gd name="connsiteY18" fmla="*/ 671950 h 829997"/>
              <a:gd name="connsiteX19" fmla="*/ 4439014 w 6129415"/>
              <a:gd name="connsiteY19" fmla="*/ 407544 h 829997"/>
              <a:gd name="connsiteX20" fmla="*/ 3143731 w 6129415"/>
              <a:gd name="connsiteY20" fmla="*/ 407544 h 829997"/>
              <a:gd name="connsiteX21" fmla="*/ 3143731 w 6129415"/>
              <a:gd name="connsiteY21" fmla="*/ 671950 h 829997"/>
              <a:gd name="connsiteX22" fmla="*/ 3222755 w 6129415"/>
              <a:gd name="connsiteY22" fmla="*/ 671950 h 829997"/>
              <a:gd name="connsiteX23" fmla="*/ 3064708 w 6129415"/>
              <a:gd name="connsiteY23" fmla="*/ 829997 h 829997"/>
              <a:gd name="connsiteX24" fmla="*/ 2906660 w 6129415"/>
              <a:gd name="connsiteY24" fmla="*/ 671950 h 829997"/>
              <a:gd name="connsiteX25" fmla="*/ 2985684 w 6129415"/>
              <a:gd name="connsiteY25" fmla="*/ 671950 h 829997"/>
              <a:gd name="connsiteX26" fmla="*/ 2985684 w 6129415"/>
              <a:gd name="connsiteY26" fmla="*/ 407544 h 829997"/>
              <a:gd name="connsiteX27" fmla="*/ 1690401 w 6129415"/>
              <a:gd name="connsiteY27" fmla="*/ 407544 h 829997"/>
              <a:gd name="connsiteX28" fmla="*/ 1690401 w 6129415"/>
              <a:gd name="connsiteY28" fmla="*/ 671950 h 829997"/>
              <a:gd name="connsiteX29" fmla="*/ 1769425 w 6129415"/>
              <a:gd name="connsiteY29" fmla="*/ 671950 h 829997"/>
              <a:gd name="connsiteX30" fmla="*/ 1611378 w 6129415"/>
              <a:gd name="connsiteY30" fmla="*/ 829997 h 829997"/>
              <a:gd name="connsiteX31" fmla="*/ 1453330 w 6129415"/>
              <a:gd name="connsiteY31" fmla="*/ 671950 h 829997"/>
              <a:gd name="connsiteX32" fmla="*/ 1532354 w 6129415"/>
              <a:gd name="connsiteY32" fmla="*/ 671950 h 829997"/>
              <a:gd name="connsiteX33" fmla="*/ 1532354 w 6129415"/>
              <a:gd name="connsiteY33" fmla="*/ 407544 h 829997"/>
              <a:gd name="connsiteX34" fmla="*/ 237071 w 6129415"/>
              <a:gd name="connsiteY34" fmla="*/ 407544 h 829997"/>
              <a:gd name="connsiteX35" fmla="*/ 237071 w 6129415"/>
              <a:gd name="connsiteY35" fmla="*/ 671950 h 829997"/>
              <a:gd name="connsiteX36" fmla="*/ 316095 w 6129415"/>
              <a:gd name="connsiteY36" fmla="*/ 671950 h 829997"/>
              <a:gd name="connsiteX37" fmla="*/ 158048 w 6129415"/>
              <a:gd name="connsiteY37" fmla="*/ 829997 h 829997"/>
              <a:gd name="connsiteX38" fmla="*/ 0 w 6129415"/>
              <a:gd name="connsiteY38" fmla="*/ 671950 h 829997"/>
              <a:gd name="connsiteX39" fmla="*/ 79024 w 6129415"/>
              <a:gd name="connsiteY39" fmla="*/ 671950 h 829997"/>
              <a:gd name="connsiteX40" fmla="*/ 79024 w 6129415"/>
              <a:gd name="connsiteY40" fmla="*/ 336024 h 829997"/>
              <a:gd name="connsiteX41" fmla="*/ 132733 w 6129415"/>
              <a:gd name="connsiteY41" fmla="*/ 336024 h 829997"/>
              <a:gd name="connsiteX42" fmla="*/ 132733 w 6129415"/>
              <a:gd name="connsiteY42" fmla="*/ 333802 h 829997"/>
              <a:gd name="connsiteX43" fmla="*/ 2975093 w 6129415"/>
              <a:gd name="connsiteY43" fmla="*/ 333802 h 829997"/>
              <a:gd name="connsiteX44" fmla="*/ 2887569 w 6129415"/>
              <a:gd name="connsiteY44" fmla="*/ 281141 h 829997"/>
              <a:gd name="connsiteX45" fmla="*/ 2889746 w 6129415"/>
              <a:gd name="connsiteY45" fmla="*/ 792 h 82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129415" h="829997">
                <a:moveTo>
                  <a:pt x="2889746" y="792"/>
                </a:moveTo>
                <a:cubicBezTo>
                  <a:pt x="2953592" y="-5119"/>
                  <a:pt x="3026474" y="21718"/>
                  <a:pt x="3064707" y="93283"/>
                </a:cubicBezTo>
                <a:cubicBezTo>
                  <a:pt x="3171759" y="-107098"/>
                  <a:pt x="3550457" y="43188"/>
                  <a:pt x="3241845" y="281141"/>
                </a:cubicBezTo>
                <a:lnTo>
                  <a:pt x="3154321" y="333802"/>
                </a:lnTo>
                <a:lnTo>
                  <a:pt x="6053215" y="333802"/>
                </a:lnTo>
                <a:lnTo>
                  <a:pt x="6053215" y="407544"/>
                </a:lnTo>
                <a:lnTo>
                  <a:pt x="6050391" y="407544"/>
                </a:lnTo>
                <a:lnTo>
                  <a:pt x="6050391" y="671950"/>
                </a:lnTo>
                <a:lnTo>
                  <a:pt x="6129415" y="671950"/>
                </a:lnTo>
                <a:lnTo>
                  <a:pt x="5971368" y="829997"/>
                </a:lnTo>
                <a:lnTo>
                  <a:pt x="5813320" y="671950"/>
                </a:lnTo>
                <a:lnTo>
                  <a:pt x="5892344" y="671950"/>
                </a:lnTo>
                <a:lnTo>
                  <a:pt x="5892344" y="407544"/>
                </a:lnTo>
                <a:lnTo>
                  <a:pt x="4597061" y="407544"/>
                </a:lnTo>
                <a:lnTo>
                  <a:pt x="4597061" y="671950"/>
                </a:lnTo>
                <a:lnTo>
                  <a:pt x="4676085" y="671950"/>
                </a:lnTo>
                <a:lnTo>
                  <a:pt x="4518038" y="829997"/>
                </a:lnTo>
                <a:lnTo>
                  <a:pt x="4359990" y="671950"/>
                </a:lnTo>
                <a:lnTo>
                  <a:pt x="4439014" y="671950"/>
                </a:lnTo>
                <a:lnTo>
                  <a:pt x="4439014" y="407544"/>
                </a:lnTo>
                <a:lnTo>
                  <a:pt x="3143731" y="407544"/>
                </a:lnTo>
                <a:lnTo>
                  <a:pt x="3143731" y="671950"/>
                </a:lnTo>
                <a:lnTo>
                  <a:pt x="3222755" y="671950"/>
                </a:lnTo>
                <a:lnTo>
                  <a:pt x="3064708" y="829997"/>
                </a:lnTo>
                <a:lnTo>
                  <a:pt x="2906660" y="671950"/>
                </a:lnTo>
                <a:lnTo>
                  <a:pt x="2985684" y="671950"/>
                </a:lnTo>
                <a:lnTo>
                  <a:pt x="2985684" y="407544"/>
                </a:lnTo>
                <a:lnTo>
                  <a:pt x="1690401" y="407544"/>
                </a:lnTo>
                <a:lnTo>
                  <a:pt x="1690401" y="671950"/>
                </a:lnTo>
                <a:lnTo>
                  <a:pt x="1769425" y="671950"/>
                </a:lnTo>
                <a:lnTo>
                  <a:pt x="1611378" y="829997"/>
                </a:lnTo>
                <a:lnTo>
                  <a:pt x="1453330" y="671950"/>
                </a:lnTo>
                <a:lnTo>
                  <a:pt x="1532354" y="671950"/>
                </a:lnTo>
                <a:lnTo>
                  <a:pt x="1532354" y="407544"/>
                </a:lnTo>
                <a:lnTo>
                  <a:pt x="237071" y="407544"/>
                </a:lnTo>
                <a:lnTo>
                  <a:pt x="237071" y="671950"/>
                </a:lnTo>
                <a:lnTo>
                  <a:pt x="316095" y="671950"/>
                </a:lnTo>
                <a:lnTo>
                  <a:pt x="158048" y="829997"/>
                </a:lnTo>
                <a:lnTo>
                  <a:pt x="0" y="671950"/>
                </a:lnTo>
                <a:lnTo>
                  <a:pt x="79024" y="671950"/>
                </a:lnTo>
                <a:lnTo>
                  <a:pt x="79024" y="336024"/>
                </a:lnTo>
                <a:lnTo>
                  <a:pt x="132733" y="336024"/>
                </a:lnTo>
                <a:lnTo>
                  <a:pt x="132733" y="333802"/>
                </a:lnTo>
                <a:lnTo>
                  <a:pt x="2975093" y="333802"/>
                </a:lnTo>
                <a:lnTo>
                  <a:pt x="2887569" y="281141"/>
                </a:lnTo>
                <a:cubicBezTo>
                  <a:pt x="2689175" y="128171"/>
                  <a:pt x="2774823" y="11431"/>
                  <a:pt x="2889746" y="79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535858" y="3168068"/>
            <a:ext cx="1297858" cy="32308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5116790" y="3168068"/>
            <a:ext cx="1297858" cy="32308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697722" y="3168068"/>
            <a:ext cx="1297858" cy="32308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8278654" y="3168068"/>
            <a:ext cx="1297858" cy="32308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9859586" y="3168068"/>
            <a:ext cx="1297858" cy="32308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630139" y="3231463"/>
            <a:ext cx="1387287" cy="32308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2400" dirty="0"/>
          </a:p>
        </p:txBody>
      </p:sp>
      <p:sp>
        <p:nvSpPr>
          <p:cNvPr id="50" name="Rounded Rectangle 49"/>
          <p:cNvSpPr/>
          <p:nvPr/>
        </p:nvSpPr>
        <p:spPr>
          <a:xfrm>
            <a:off x="5211071" y="3231463"/>
            <a:ext cx="1387287" cy="32308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 giao đấu với tên khổng lồ Ăng-tê</a:t>
            </a:r>
            <a:endParaRPr lang="en-US" sz="2400"/>
          </a:p>
        </p:txBody>
      </p:sp>
      <p:sp>
        <p:nvSpPr>
          <p:cNvPr id="51" name="Rounded Rectangle 50"/>
          <p:cNvSpPr/>
          <p:nvPr/>
        </p:nvSpPr>
        <p:spPr>
          <a:xfrm>
            <a:off x="6792003" y="3231463"/>
            <a:ext cx="1387287" cy="32308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 thần Prô-mê-tê khỏi hình phạt của thần Dớt.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372935" y="3231463"/>
            <a:ext cx="1387287" cy="32308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9953867" y="3231463"/>
            <a:ext cx="1486650" cy="32308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 hoàn thành thử thách, mang táo vàng về cho vua Ơ-ri-xtê.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7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25279" y="569569"/>
            <a:ext cx="624555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Hê-ra-clét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7155" y="1069039"/>
            <a:ext cx="221086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2677" y="1904359"/>
            <a:ext cx="8124162" cy="4493538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Ơ-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xtê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-a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Nanh-phơ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A-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Nê-rê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Ăng-tê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suýt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-ca-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600" dirty="0"/>
          </a:p>
        </p:txBody>
      </p:sp>
      <p:sp>
        <p:nvSpPr>
          <p:cNvPr id="8" name="Right Arrow 7"/>
          <p:cNvSpPr/>
          <p:nvPr/>
        </p:nvSpPr>
        <p:spPr>
          <a:xfrm>
            <a:off x="4679075" y="973877"/>
            <a:ext cx="1773167" cy="10176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Tóm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tắt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2133" y="734227"/>
            <a:ext cx="624555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Hê-ra-clét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7155" y="1273428"/>
            <a:ext cx="221086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6998" y="1835927"/>
            <a:ext cx="8124162" cy="465672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Dớt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lừa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bẫy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3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77803" y="2039749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2133" y="734227"/>
            <a:ext cx="624555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Hê-ra-clét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4615" y="1282326"/>
            <a:ext cx="285046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Bố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3392435" y="2100212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Freeform 24"/>
          <p:cNvSpPr/>
          <p:nvPr/>
        </p:nvSpPr>
        <p:spPr>
          <a:xfrm>
            <a:off x="3731197" y="2311223"/>
            <a:ext cx="1649582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Chevron 25"/>
          <p:cNvSpPr/>
          <p:nvPr/>
        </p:nvSpPr>
        <p:spPr>
          <a:xfrm>
            <a:off x="5370813" y="2100212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252848"/>
              <a:satOff val="-5806"/>
              <a:lumOff val="-3922"/>
              <a:alphaOff val="0"/>
            </a:schemeClr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 26"/>
          <p:cNvSpPr/>
          <p:nvPr/>
        </p:nvSpPr>
        <p:spPr>
          <a:xfrm>
            <a:off x="5657701" y="2311223"/>
            <a:ext cx="1701455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-2252848"/>
              <a:satOff val="-5806"/>
              <a:lumOff val="-392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Ăng-tê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Chevron 27"/>
          <p:cNvSpPr/>
          <p:nvPr/>
        </p:nvSpPr>
        <p:spPr>
          <a:xfrm>
            <a:off x="7392382" y="2100212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505695"/>
              <a:satOff val="-11613"/>
              <a:lumOff val="-7843"/>
              <a:alphaOff val="0"/>
            </a:schemeClr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7679271" y="2311223"/>
            <a:ext cx="1701455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-4505695"/>
              <a:satOff val="-11613"/>
              <a:lumOff val="-784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Prô-mê-tê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hevron 29"/>
          <p:cNvSpPr/>
          <p:nvPr/>
        </p:nvSpPr>
        <p:spPr>
          <a:xfrm>
            <a:off x="9439015" y="2098113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Freeform 30"/>
          <p:cNvSpPr/>
          <p:nvPr/>
        </p:nvSpPr>
        <p:spPr>
          <a:xfrm>
            <a:off x="9667615" y="2311223"/>
            <a:ext cx="1845215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Át-lát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Át-lét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7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  <p:bldP spid="27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237155" y="2286917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2133" y="734227"/>
            <a:ext cx="624555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Hê-ra-clét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41172" y="1327784"/>
            <a:ext cx="7734458" cy="5417399"/>
            <a:chOff x="3841172" y="1327784"/>
            <a:chExt cx="7734458" cy="54173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172" y="1327784"/>
              <a:ext cx="7734458" cy="541739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031570" y="2221782"/>
              <a:ext cx="5366045" cy="36072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D0D0D"/>
                  </a:solidFill>
                  <a:latin typeface="Times New Roman" panose="02020603050405020304" pitchFamily="18" charset="0"/>
                  <a:ea typeface="MS Mincho"/>
                </a:rPr>
                <a:t>c. Nội dung khái quát:</a:t>
              </a:r>
              <a:r>
                <a:rPr lang="en-US" sz="3200">
                  <a:solidFill>
                    <a:srgbClr val="0D0D0D"/>
                  </a:solidFill>
                  <a:latin typeface="Times New Roman" panose="02020603050405020304" pitchFamily="18" charset="0"/>
                  <a:ea typeface="MS Mincho"/>
                </a:rPr>
                <a:t> Đoạn trích kể về hành trình đi tìm những quả táo vàng – chiến công thần kì của người anh hùng Hê-ra-clét.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46965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16127" y="2307029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63856" y="62106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9199" y="673808"/>
            <a:ext cx="600652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SUY NGẪM VÀ PHẢN HỒI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7719" y="1233964"/>
            <a:ext cx="66090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Heracles - Á thần hùng mạnh trong thần thoại Hy Lạp cổ đ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02" y="4128096"/>
            <a:ext cx="5123556" cy="2459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ữ thần Hê-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85" y="2135713"/>
            <a:ext cx="2688250" cy="199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âu chuyện về Zeus - Vị thần tối cao trên đỉnh Olymp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7" y="2139794"/>
            <a:ext cx="3263366" cy="2107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174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-151935" y="186064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kumimoji="0" lang="en-US" sz="2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10218" y="1814052"/>
            <a:ext cx="4672174" cy="38837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927740" y="607689"/>
            <a:ext cx="3339265" cy="1908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Hê-ra-clét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Dớt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60526" y="594064"/>
            <a:ext cx="3566408" cy="1908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ghen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tuông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Hê-ra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Dớt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273986" y="4272549"/>
            <a:ext cx="3339265" cy="21519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Hê-ra-clét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Ơ-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73939" y="4347206"/>
            <a:ext cx="3463768" cy="21247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Ơ-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328" y="2163407"/>
            <a:ext cx="3082416" cy="3046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2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275" y="2899830"/>
            <a:ext cx="3215534" cy="2798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86435" y="1534327"/>
            <a:ext cx="3363087" cy="5063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938" y="1008276"/>
            <a:ext cx="3175579" cy="15373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71357" y="2672417"/>
            <a:ext cx="493533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1: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Giới thiệu thử 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Giao đấu với tên khổng lồ Ăng-tê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3: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 cứu thần Prô-mê-tê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Gánh giúp bầu trời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Thần</a:t>
            </a:r>
            <a:r>
              <a:rPr kumimoji="0" lang="pt-BR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Át-lát đi lấy táo hộ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4519" y="2144731"/>
            <a:ext cx="5199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281" y="930286"/>
            <a:ext cx="586756" cy="3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20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20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</a:p>
          <a:p>
            <a:pPr marL="0" marR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HÊ-RA-CLÉT ĐI TÌM TÁO VÀNG</a:t>
            </a:r>
            <a:br>
              <a:rPr lang="en-US" sz="20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000" b="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lang="en-US" sz="2000" b="0" kern="12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Thần</a:t>
            </a:r>
            <a:r>
              <a:rPr lang="en-US" sz="2000" b="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0" kern="12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thoại</a:t>
            </a:r>
            <a:r>
              <a:rPr lang="en-US" sz="2000" b="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Hy </a:t>
            </a:r>
            <a:r>
              <a:rPr lang="en-US" sz="2000" b="0" kern="12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Lạp</a:t>
            </a:r>
            <a:r>
              <a:rPr lang="en-US" sz="2000" b="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2000" b="1" kern="1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63D089-29E4-413B-B613-B2FB90494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09"/>
          <a:stretch/>
        </p:blipFill>
        <p:spPr>
          <a:xfrm>
            <a:off x="3360073" y="111082"/>
            <a:ext cx="7819386" cy="16203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DA472C-9B86-4A6D-84A4-DE9DE142067C}"/>
              </a:ext>
            </a:extLst>
          </p:cNvPr>
          <p:cNvSpPr/>
          <p:nvPr/>
        </p:nvSpPr>
        <p:spPr>
          <a:xfrm>
            <a:off x="3694951" y="351101"/>
            <a:ext cx="7360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 ĐỘNG KHỞI ĐỘNG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4677B7-1816-417C-B8A0-FCE5395B2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0C2ABE2-041B-42F2-97D9-5F7AD0E7B242}"/>
              </a:ext>
            </a:extLst>
          </p:cNvPr>
          <p:cNvGrpSpPr/>
          <p:nvPr/>
        </p:nvGrpSpPr>
        <p:grpSpPr>
          <a:xfrm>
            <a:off x="3694951" y="2444162"/>
            <a:ext cx="7739257" cy="2526069"/>
            <a:chOff x="4033457" y="2479673"/>
            <a:chExt cx="7738313" cy="252606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96817FF-D56D-4173-8FC9-CF0C470829A4}"/>
                </a:ext>
              </a:extLst>
            </p:cNvPr>
            <p:cNvSpPr/>
            <p:nvPr/>
          </p:nvSpPr>
          <p:spPr>
            <a:xfrm>
              <a:off x="4033457" y="2479673"/>
              <a:ext cx="3190250" cy="216601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BF458647-1A90-4C45-90E4-AEBDCA3D6577}"/>
                </a:ext>
              </a:extLst>
            </p:cNvPr>
            <p:cNvSpPr/>
            <p:nvPr/>
          </p:nvSpPr>
          <p:spPr>
            <a:xfrm>
              <a:off x="4191667" y="2654423"/>
              <a:ext cx="3411046" cy="2351319"/>
            </a:xfrm>
            <a:custGeom>
              <a:avLst/>
              <a:gdLst>
                <a:gd name="connsiteX0" fmla="*/ 0 w 3411046"/>
                <a:gd name="connsiteY0" fmla="*/ 216601 h 2166014"/>
                <a:gd name="connsiteX1" fmla="*/ 216601 w 3411046"/>
                <a:gd name="connsiteY1" fmla="*/ 0 h 2166014"/>
                <a:gd name="connsiteX2" fmla="*/ 3194445 w 3411046"/>
                <a:gd name="connsiteY2" fmla="*/ 0 h 2166014"/>
                <a:gd name="connsiteX3" fmla="*/ 3411046 w 3411046"/>
                <a:gd name="connsiteY3" fmla="*/ 216601 h 2166014"/>
                <a:gd name="connsiteX4" fmla="*/ 3411046 w 3411046"/>
                <a:gd name="connsiteY4" fmla="*/ 1949413 h 2166014"/>
                <a:gd name="connsiteX5" fmla="*/ 3194445 w 3411046"/>
                <a:gd name="connsiteY5" fmla="*/ 2166014 h 2166014"/>
                <a:gd name="connsiteX6" fmla="*/ 216601 w 3411046"/>
                <a:gd name="connsiteY6" fmla="*/ 2166014 h 2166014"/>
                <a:gd name="connsiteX7" fmla="*/ 0 w 3411046"/>
                <a:gd name="connsiteY7" fmla="*/ 1949413 h 2166014"/>
                <a:gd name="connsiteX8" fmla="*/ 0 w 3411046"/>
                <a:gd name="connsiteY8" fmla="*/ 216601 h 216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1046" h="2166014">
                  <a:moveTo>
                    <a:pt x="0" y="216601"/>
                  </a:moveTo>
                  <a:cubicBezTo>
                    <a:pt x="0" y="96976"/>
                    <a:pt x="96976" y="0"/>
                    <a:pt x="216601" y="0"/>
                  </a:cubicBezTo>
                  <a:lnTo>
                    <a:pt x="3194445" y="0"/>
                  </a:lnTo>
                  <a:cubicBezTo>
                    <a:pt x="3314070" y="0"/>
                    <a:pt x="3411046" y="96976"/>
                    <a:pt x="3411046" y="216601"/>
                  </a:cubicBezTo>
                  <a:lnTo>
                    <a:pt x="3411046" y="1949413"/>
                  </a:lnTo>
                  <a:cubicBezTo>
                    <a:pt x="3411046" y="2069038"/>
                    <a:pt x="3314070" y="2166014"/>
                    <a:pt x="3194445" y="2166014"/>
                  </a:cubicBezTo>
                  <a:lnTo>
                    <a:pt x="216601" y="2166014"/>
                  </a:lnTo>
                  <a:cubicBezTo>
                    <a:pt x="96976" y="2166014"/>
                    <a:pt x="0" y="2069038"/>
                    <a:pt x="0" y="1949413"/>
                  </a:cubicBezTo>
                  <a:lnTo>
                    <a:pt x="0" y="21660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260" tIns="147260" rIns="147260" bIns="14726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Hy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4EE5A9C9-43DD-4DCC-AD38-78DC40601E74}"/>
                </a:ext>
              </a:extLst>
            </p:cNvPr>
            <p:cNvSpPr/>
            <p:nvPr/>
          </p:nvSpPr>
          <p:spPr>
            <a:xfrm>
              <a:off x="7758367" y="2479673"/>
              <a:ext cx="3634398" cy="216601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BD69687B-3249-4A8F-8CC0-8F2DBE0D4954}"/>
                </a:ext>
              </a:extLst>
            </p:cNvPr>
            <p:cNvSpPr/>
            <p:nvPr/>
          </p:nvSpPr>
          <p:spPr>
            <a:xfrm>
              <a:off x="7925573" y="2654423"/>
              <a:ext cx="3846197" cy="2351319"/>
            </a:xfrm>
            <a:custGeom>
              <a:avLst/>
              <a:gdLst>
                <a:gd name="connsiteX0" fmla="*/ 0 w 3411046"/>
                <a:gd name="connsiteY0" fmla="*/ 216601 h 2166014"/>
                <a:gd name="connsiteX1" fmla="*/ 216601 w 3411046"/>
                <a:gd name="connsiteY1" fmla="*/ 0 h 2166014"/>
                <a:gd name="connsiteX2" fmla="*/ 3194445 w 3411046"/>
                <a:gd name="connsiteY2" fmla="*/ 0 h 2166014"/>
                <a:gd name="connsiteX3" fmla="*/ 3411046 w 3411046"/>
                <a:gd name="connsiteY3" fmla="*/ 216601 h 2166014"/>
                <a:gd name="connsiteX4" fmla="*/ 3411046 w 3411046"/>
                <a:gd name="connsiteY4" fmla="*/ 1949413 h 2166014"/>
                <a:gd name="connsiteX5" fmla="*/ 3194445 w 3411046"/>
                <a:gd name="connsiteY5" fmla="*/ 2166014 h 2166014"/>
                <a:gd name="connsiteX6" fmla="*/ 216601 w 3411046"/>
                <a:gd name="connsiteY6" fmla="*/ 2166014 h 2166014"/>
                <a:gd name="connsiteX7" fmla="*/ 0 w 3411046"/>
                <a:gd name="connsiteY7" fmla="*/ 1949413 h 2166014"/>
                <a:gd name="connsiteX8" fmla="*/ 0 w 3411046"/>
                <a:gd name="connsiteY8" fmla="*/ 216601 h 216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1046" h="2166014">
                  <a:moveTo>
                    <a:pt x="0" y="216601"/>
                  </a:moveTo>
                  <a:cubicBezTo>
                    <a:pt x="0" y="96976"/>
                    <a:pt x="96976" y="0"/>
                    <a:pt x="216601" y="0"/>
                  </a:cubicBezTo>
                  <a:lnTo>
                    <a:pt x="3194445" y="0"/>
                  </a:lnTo>
                  <a:cubicBezTo>
                    <a:pt x="3314070" y="0"/>
                    <a:pt x="3411046" y="96976"/>
                    <a:pt x="3411046" y="216601"/>
                  </a:cubicBezTo>
                  <a:lnTo>
                    <a:pt x="3411046" y="1949413"/>
                  </a:lnTo>
                  <a:cubicBezTo>
                    <a:pt x="3411046" y="2069038"/>
                    <a:pt x="3314070" y="2166014"/>
                    <a:pt x="3194445" y="2166014"/>
                  </a:cubicBezTo>
                  <a:lnTo>
                    <a:pt x="216601" y="2166014"/>
                  </a:lnTo>
                  <a:cubicBezTo>
                    <a:pt x="96976" y="2166014"/>
                    <a:pt x="0" y="2069038"/>
                    <a:pt x="0" y="1949413"/>
                  </a:cubicBezTo>
                  <a:lnTo>
                    <a:pt x="0" y="21660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260" tIns="147260" rIns="147260" bIns="14726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Hê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clét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751D72-A84D-4BBF-A4B8-2EC11D98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814" y="4903700"/>
            <a:ext cx="1603199" cy="1603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56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5712" y="150393"/>
            <a:ext cx="43720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0911" y="587684"/>
            <a:ext cx="970169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vẻ đẹp của Hê-ra-clét qua chiến công đi tìm táo vàng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664491"/>
              </p:ext>
            </p:extLst>
          </p:nvPr>
        </p:nvGraphicFramePr>
        <p:xfrm>
          <a:off x="307261" y="1364188"/>
          <a:ext cx="11488994" cy="5012436"/>
        </p:xfrm>
        <a:graphic>
          <a:graphicData uri="http://schemas.openxmlformats.org/drawingml/2006/table">
            <a:tbl>
              <a:tblPr firstRow="1" firstCol="1" bandRow="1"/>
              <a:tblGrid>
                <a:gridCol w="1683774">
                  <a:extLst>
                    <a:ext uri="{9D8B030D-6E8A-4147-A177-3AD203B41FA5}">
                      <a16:colId xmlns="" xmlns:a16="http://schemas.microsoft.com/office/drawing/2014/main" val="3387172450"/>
                    </a:ext>
                  </a:extLst>
                </a:gridCol>
                <a:gridCol w="1814052">
                  <a:extLst>
                    <a:ext uri="{9D8B030D-6E8A-4147-A177-3AD203B41FA5}">
                      <a16:colId xmlns="" xmlns:a16="http://schemas.microsoft.com/office/drawing/2014/main" val="2769571516"/>
                    </a:ext>
                  </a:extLst>
                </a:gridCol>
                <a:gridCol w="2050026">
                  <a:extLst>
                    <a:ext uri="{9D8B030D-6E8A-4147-A177-3AD203B41FA5}">
                      <a16:colId xmlns="" xmlns:a16="http://schemas.microsoft.com/office/drawing/2014/main" val="4102093089"/>
                    </a:ext>
                  </a:extLst>
                </a:gridCol>
                <a:gridCol w="2462980">
                  <a:extLst>
                    <a:ext uri="{9D8B030D-6E8A-4147-A177-3AD203B41FA5}">
                      <a16:colId xmlns="" xmlns:a16="http://schemas.microsoft.com/office/drawing/2014/main" val="2374629174"/>
                    </a:ext>
                  </a:extLst>
                </a:gridCol>
                <a:gridCol w="3478162">
                  <a:extLst>
                    <a:ext uri="{9D8B030D-6E8A-4147-A177-3AD203B41FA5}">
                      <a16:colId xmlns="" xmlns:a16="http://schemas.microsoft.com/office/drawing/2014/main" val="2820683527"/>
                    </a:ext>
                  </a:extLst>
                </a:gridCol>
              </a:tblGrid>
              <a:tr h="15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7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0026050"/>
                  </a:ext>
                </a:extLst>
              </a:tr>
              <a:tr h="314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thử thách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 đấu với tên khổng lồ Ăng-tê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 cứu thần Prô-mê-tê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Gánh giúp bầu trời cho thần Át-lát đi lấy táo hộ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F8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3226610"/>
                  </a:ext>
                </a:extLst>
              </a:tr>
              <a:tr h="113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gợi ý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nguồn gốc của cây táo vàng.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Chỉ ra điểm đặc biệt của cây táo.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</a:t>
                      </a:r>
                      <a:r>
                        <a:rPr lang="pt-BR" sz="22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ặc điểm của tên khổng lồ Ăng-tê.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Cuộc giao đấu của Hê-ra-clét với Ăng-tê được miêu tả như thế nào?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hình phạt của Prô-mê-tê phải chịu.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Vì sao Hê-ra-clét lại giải cứu thần Prô-mê-tê?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Hê-ra-clét đã giải cứu thần Prô-mê-tê như thế nào?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Vì sao Hê-ra-clét lại chống đỡ bầu trời thay thần Át-lát?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Chi tiết Hê-ra-clét giơ lưng chống đỡ bầu trời thay thần Át-lát có ý nghĩa gì?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Phân tích cuộc đấu trí giữa Hê-ra-clét và thần Át-lát.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67466883"/>
                  </a:ext>
                </a:extLst>
              </a:tr>
              <a:tr h="150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chung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 hành trình đi tìm táo vàng, em thấy Hê-ra-clét là người như thế nào?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0" marR="62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764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32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1.2.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86166" y="1267580"/>
            <a:ext cx="812416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lphaL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Giới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thiệu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thử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thách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E-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xpê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rít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do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-a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tặng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trồng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vườn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thâm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nghiêm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Át-lát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vai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chống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bầu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vườn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rồng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La-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trăm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3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Hôm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Ê-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xpê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rít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coi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1392" y="1198882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Vượt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thử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thách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8372" y="2112821"/>
            <a:ext cx="5421859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vượt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giao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đấu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2 cha con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Chiến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A-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rét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;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Nê-rê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3441" r="18946"/>
          <a:stretch/>
        </p:blipFill>
        <p:spPr>
          <a:xfrm>
            <a:off x="8871378" y="2229206"/>
            <a:ext cx="2726598" cy="2966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028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77803" y="2039749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24" name="Chevron 23"/>
          <p:cNvSpPr/>
          <p:nvPr/>
        </p:nvSpPr>
        <p:spPr>
          <a:xfrm>
            <a:off x="3392435" y="2100212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Chevron 25"/>
          <p:cNvSpPr/>
          <p:nvPr/>
        </p:nvSpPr>
        <p:spPr>
          <a:xfrm>
            <a:off x="5370813" y="2100212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252848"/>
              <a:satOff val="-5806"/>
              <a:lumOff val="-3922"/>
              <a:alphaOff val="0"/>
            </a:schemeClr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 26"/>
          <p:cNvSpPr/>
          <p:nvPr/>
        </p:nvSpPr>
        <p:spPr>
          <a:xfrm>
            <a:off x="3709089" y="2503250"/>
            <a:ext cx="1701455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-2252848"/>
              <a:satOff val="-5806"/>
              <a:lumOff val="-392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Ăng-tê</a:t>
            </a:r>
            <a:endParaRPr lang="en-US" sz="2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7513710" y="2075494"/>
            <a:ext cx="1789509" cy="241693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505695"/>
              <a:satOff val="-11613"/>
              <a:lumOff val="-7843"/>
              <a:alphaOff val="0"/>
            </a:schemeClr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5702285" y="2494703"/>
            <a:ext cx="1701455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-4505695"/>
              <a:satOff val="-11613"/>
              <a:lumOff val="-784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Prô-mê-tê</a:t>
            </a:r>
            <a:endParaRPr lang="en-US" sz="2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7739678" y="2494703"/>
            <a:ext cx="1845215" cy="2659008"/>
          </a:xfrm>
          <a:custGeom>
            <a:avLst/>
            <a:gdLst>
              <a:gd name="connsiteX0" fmla="*/ 0 w 1511141"/>
              <a:gd name="connsiteY0" fmla="*/ 69075 h 690750"/>
              <a:gd name="connsiteX1" fmla="*/ 69075 w 1511141"/>
              <a:gd name="connsiteY1" fmla="*/ 0 h 690750"/>
              <a:gd name="connsiteX2" fmla="*/ 1442066 w 1511141"/>
              <a:gd name="connsiteY2" fmla="*/ 0 h 690750"/>
              <a:gd name="connsiteX3" fmla="*/ 1511141 w 1511141"/>
              <a:gd name="connsiteY3" fmla="*/ 69075 h 690750"/>
              <a:gd name="connsiteX4" fmla="*/ 1511141 w 1511141"/>
              <a:gd name="connsiteY4" fmla="*/ 621675 h 690750"/>
              <a:gd name="connsiteX5" fmla="*/ 1442066 w 1511141"/>
              <a:gd name="connsiteY5" fmla="*/ 690750 h 690750"/>
              <a:gd name="connsiteX6" fmla="*/ 69075 w 1511141"/>
              <a:gd name="connsiteY6" fmla="*/ 690750 h 690750"/>
              <a:gd name="connsiteX7" fmla="*/ 0 w 1511141"/>
              <a:gd name="connsiteY7" fmla="*/ 621675 h 690750"/>
              <a:gd name="connsiteX8" fmla="*/ 0 w 1511141"/>
              <a:gd name="connsiteY8" fmla="*/ 69075 h 6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141" h="690750">
                <a:moveTo>
                  <a:pt x="0" y="69075"/>
                </a:moveTo>
                <a:cubicBezTo>
                  <a:pt x="0" y="30926"/>
                  <a:pt x="30926" y="0"/>
                  <a:pt x="69075" y="0"/>
                </a:cubicBezTo>
                <a:lnTo>
                  <a:pt x="1442066" y="0"/>
                </a:lnTo>
                <a:cubicBezTo>
                  <a:pt x="1480215" y="0"/>
                  <a:pt x="1511141" y="30926"/>
                  <a:pt x="1511141" y="69075"/>
                </a:cubicBezTo>
                <a:lnTo>
                  <a:pt x="1511141" y="621675"/>
                </a:lnTo>
                <a:cubicBezTo>
                  <a:pt x="1511141" y="659824"/>
                  <a:pt x="1480215" y="690750"/>
                  <a:pt x="1442066" y="690750"/>
                </a:cubicBezTo>
                <a:lnTo>
                  <a:pt x="69075" y="690750"/>
                </a:lnTo>
                <a:cubicBezTo>
                  <a:pt x="30926" y="690750"/>
                  <a:pt x="0" y="659824"/>
                  <a:pt x="0" y="621675"/>
                </a:cubicBezTo>
                <a:lnTo>
                  <a:pt x="0" y="69075"/>
                </a:lnTo>
                <a:close/>
              </a:path>
            </a:pathLst>
          </a:custGeom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239" tIns="84239" rIns="84239" bIns="84239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Át-lát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Át-lát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Hê-ra-clét</a:t>
            </a:r>
            <a:endPara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11392" y="1198882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Vượt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thử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thách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954" y="1282326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05020" y="1703914"/>
            <a:ext cx="5489003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2666" y="2179183"/>
            <a:ext cx="8213792" cy="4343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Gai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-a,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phi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giao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đấu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nếu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chạm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Gai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-a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bất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khả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chiến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bại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giao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đấu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quyết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liệt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lần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quật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ngã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xuống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nhờ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Gai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-a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hắn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bật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dậy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bổng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lên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xoay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ngược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hắn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xuống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nhờ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diệt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tên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khổng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lồ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</a:t>
            </a:r>
            <a:r>
              <a:rPr lang="en-US" sz="2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chiến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thắng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Ăng-tê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chất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trí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tuệ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2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95995" y="1745717"/>
            <a:ext cx="42210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23492" y="2215874"/>
            <a:ext cx="7644383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chịu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lấy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trộm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lửa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Dớt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Dớt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xiềng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quắm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nhọn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mổ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50" y="651301"/>
            <a:ext cx="2034044" cy="1780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58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22661" y="1707487"/>
            <a:ext cx="42210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Prô-mê-tê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50" y="651301"/>
            <a:ext cx="2034044" cy="165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486167" y="2305959"/>
            <a:ext cx="82178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xiềng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Dù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đớn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khuất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Dớt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buồng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điểu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ngày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ban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đêm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nguyên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vẹn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dũng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góc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hối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4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22661" y="1707487"/>
            <a:ext cx="42210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Prô-mê-tê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50" y="651301"/>
            <a:ext cx="2034044" cy="165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535858" y="2252804"/>
            <a:ext cx="8074471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cứu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leo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lên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đỉnh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núi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cao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giương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cung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bắn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moi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gan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chặt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tung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xiềng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phóng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=&gt;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do,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khổ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bởi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xiềng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22661" y="1707487"/>
            <a:ext cx="42210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Prô-mê-tê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949" y="683609"/>
            <a:ext cx="2385506" cy="1940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605760" y="2443416"/>
            <a:ext cx="796987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tấm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hậu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ơn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căm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thù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năng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mạnh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chàng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thoát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khỏi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lâu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nay.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Đáp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Prô-mê-tê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mách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Hê-ra-clét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nhờ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Át-lát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táo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28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5769" y="1848509"/>
            <a:ext cx="557716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Át-lát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297" y="745463"/>
            <a:ext cx="1448448" cy="137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86167" y="2416221"/>
            <a:ext cx="7986836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xpê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Mi-xen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Ơ-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xtê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2CAA18F-4A03-416A-95E0-AA11224CDDC8}"/>
              </a:ext>
            </a:extLst>
          </p:cNvPr>
          <p:cNvGrpSpPr/>
          <p:nvPr/>
        </p:nvGrpSpPr>
        <p:grpSpPr>
          <a:xfrm>
            <a:off x="3462292" y="257452"/>
            <a:ext cx="8416030" cy="6329779"/>
            <a:chOff x="4566913" y="289827"/>
            <a:chExt cx="5713199" cy="4375449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7E177D2-C25F-4901-8DF3-FF1C8EC66745}"/>
                </a:ext>
              </a:extLst>
            </p:cNvPr>
            <p:cNvSpPr/>
            <p:nvPr/>
          </p:nvSpPr>
          <p:spPr>
            <a:xfrm>
              <a:off x="4566913" y="289827"/>
              <a:ext cx="1779027" cy="266854"/>
            </a:xfrm>
            <a:custGeom>
              <a:avLst/>
              <a:gdLst>
                <a:gd name="connsiteX0" fmla="*/ 0 w 1779027"/>
                <a:gd name="connsiteY0" fmla="*/ 0 h 266854"/>
                <a:gd name="connsiteX1" fmla="*/ 1779027 w 1779027"/>
                <a:gd name="connsiteY1" fmla="*/ 0 h 266854"/>
                <a:gd name="connsiteX2" fmla="*/ 1779027 w 1779027"/>
                <a:gd name="connsiteY2" fmla="*/ 266854 h 266854"/>
                <a:gd name="connsiteX3" fmla="*/ 0 w 1779027"/>
                <a:gd name="connsiteY3" fmla="*/ 266854 h 266854"/>
                <a:gd name="connsiteX4" fmla="*/ 0 w 1779027"/>
                <a:gd name="connsiteY4" fmla="*/ 0 h 26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027" h="266854">
                  <a:moveTo>
                    <a:pt x="0" y="0"/>
                  </a:moveTo>
                  <a:lnTo>
                    <a:pt x="1779027" y="0"/>
                  </a:lnTo>
                  <a:lnTo>
                    <a:pt x="1779027" y="266854"/>
                  </a:lnTo>
                  <a:lnTo>
                    <a:pt x="0" y="2668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0" rIns="76200" bIns="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Dớt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(Zeus)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vợ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Hera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5A4FC2F3-F8CB-4D1A-8669-473005E88E90}"/>
                </a:ext>
              </a:extLst>
            </p:cNvPr>
            <p:cNvSpPr/>
            <p:nvPr/>
          </p:nvSpPr>
          <p:spPr>
            <a:xfrm>
              <a:off x="4566913" y="609573"/>
              <a:ext cx="1779027" cy="1779027"/>
            </a:xfrm>
            <a:prstGeom prst="rect">
              <a:avLst/>
            </a:prstGeom>
            <a:blipFill>
              <a:blip r:embed="rId2"/>
              <a:srcRect/>
              <a:stretch>
                <a:fillRect l="-9000" r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645928BA-31A9-409F-8DBC-294EEC072E97}"/>
                </a:ext>
              </a:extLst>
            </p:cNvPr>
            <p:cNvSpPr/>
            <p:nvPr/>
          </p:nvSpPr>
          <p:spPr>
            <a:xfrm>
              <a:off x="6533999" y="289827"/>
              <a:ext cx="1779027" cy="266854"/>
            </a:xfrm>
            <a:custGeom>
              <a:avLst/>
              <a:gdLst>
                <a:gd name="connsiteX0" fmla="*/ 0 w 1779027"/>
                <a:gd name="connsiteY0" fmla="*/ 0 h 266854"/>
                <a:gd name="connsiteX1" fmla="*/ 1779027 w 1779027"/>
                <a:gd name="connsiteY1" fmla="*/ 0 h 266854"/>
                <a:gd name="connsiteX2" fmla="*/ 1779027 w 1779027"/>
                <a:gd name="connsiteY2" fmla="*/ 266854 h 266854"/>
                <a:gd name="connsiteX3" fmla="*/ 0 w 1779027"/>
                <a:gd name="connsiteY3" fmla="*/ 266854 h 266854"/>
                <a:gd name="connsiteX4" fmla="*/ 0 w 1779027"/>
                <a:gd name="connsiteY4" fmla="*/ 0 h 26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027" h="266854">
                  <a:moveTo>
                    <a:pt x="0" y="0"/>
                  </a:moveTo>
                  <a:lnTo>
                    <a:pt x="1779027" y="0"/>
                  </a:lnTo>
                  <a:lnTo>
                    <a:pt x="1779027" y="266854"/>
                  </a:lnTo>
                  <a:lnTo>
                    <a:pt x="0" y="2668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0" rIns="76200" bIns="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Hê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clét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(Hercules)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DFB0A12D-6C8A-4537-A7CE-405445E7E38B}"/>
                </a:ext>
              </a:extLst>
            </p:cNvPr>
            <p:cNvSpPr/>
            <p:nvPr/>
          </p:nvSpPr>
          <p:spPr>
            <a:xfrm>
              <a:off x="6533999" y="609573"/>
              <a:ext cx="1779027" cy="1779027"/>
            </a:xfrm>
            <a:prstGeom prst="rect">
              <a:avLst/>
            </a:prstGeom>
            <a:blipFill>
              <a:blip r:embed="rId3"/>
              <a:srcRect/>
              <a:stretch>
                <a:fillRect l="-13000" r="-1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C5AD8B2-1C9D-4836-8293-3577FC6DE8CE}"/>
                </a:ext>
              </a:extLst>
            </p:cNvPr>
            <p:cNvSpPr/>
            <p:nvPr/>
          </p:nvSpPr>
          <p:spPr>
            <a:xfrm>
              <a:off x="8501085" y="289827"/>
              <a:ext cx="1779027" cy="266854"/>
            </a:xfrm>
            <a:custGeom>
              <a:avLst/>
              <a:gdLst>
                <a:gd name="connsiteX0" fmla="*/ 0 w 1779027"/>
                <a:gd name="connsiteY0" fmla="*/ 0 h 266854"/>
                <a:gd name="connsiteX1" fmla="*/ 1779027 w 1779027"/>
                <a:gd name="connsiteY1" fmla="*/ 0 h 266854"/>
                <a:gd name="connsiteX2" fmla="*/ 1779027 w 1779027"/>
                <a:gd name="connsiteY2" fmla="*/ 266854 h 266854"/>
                <a:gd name="connsiteX3" fmla="*/ 0 w 1779027"/>
                <a:gd name="connsiteY3" fmla="*/ 266854 h 266854"/>
                <a:gd name="connsiteX4" fmla="*/ 0 w 1779027"/>
                <a:gd name="connsiteY4" fmla="*/ 0 h 26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027" h="266854">
                  <a:moveTo>
                    <a:pt x="0" y="0"/>
                  </a:moveTo>
                  <a:lnTo>
                    <a:pt x="1779027" y="0"/>
                  </a:lnTo>
                  <a:lnTo>
                    <a:pt x="1779027" y="266854"/>
                  </a:lnTo>
                  <a:lnTo>
                    <a:pt x="0" y="2668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0" rIns="76200" bIns="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A-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pô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(Apollo)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223D939D-75F2-4D5F-861E-9F5CF940B095}"/>
                </a:ext>
              </a:extLst>
            </p:cNvPr>
            <p:cNvSpPr/>
            <p:nvPr/>
          </p:nvSpPr>
          <p:spPr>
            <a:xfrm>
              <a:off x="8501085" y="609573"/>
              <a:ext cx="1779027" cy="1779027"/>
            </a:xfrm>
            <a:prstGeom prst="rect">
              <a:avLst/>
            </a:prstGeom>
            <a:blipFill>
              <a:blip r:embed="rId4"/>
              <a:srcRect/>
              <a:stretch>
                <a:fillRect l="-5000" r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B27236A4-59CB-4468-BAD1-C41F5DA81BAF}"/>
                </a:ext>
              </a:extLst>
            </p:cNvPr>
            <p:cNvSpPr/>
            <p:nvPr/>
          </p:nvSpPr>
          <p:spPr>
            <a:xfrm>
              <a:off x="4566913" y="2566503"/>
              <a:ext cx="1779027" cy="266854"/>
            </a:xfrm>
            <a:custGeom>
              <a:avLst/>
              <a:gdLst>
                <a:gd name="connsiteX0" fmla="*/ 0 w 1779027"/>
                <a:gd name="connsiteY0" fmla="*/ 0 h 266854"/>
                <a:gd name="connsiteX1" fmla="*/ 1779027 w 1779027"/>
                <a:gd name="connsiteY1" fmla="*/ 0 h 266854"/>
                <a:gd name="connsiteX2" fmla="*/ 1779027 w 1779027"/>
                <a:gd name="connsiteY2" fmla="*/ 266854 h 266854"/>
                <a:gd name="connsiteX3" fmla="*/ 0 w 1779027"/>
                <a:gd name="connsiteY3" fmla="*/ 266854 h 266854"/>
                <a:gd name="connsiteX4" fmla="*/ 0 w 1779027"/>
                <a:gd name="connsiteY4" fmla="*/ 0 h 26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027" h="266854">
                  <a:moveTo>
                    <a:pt x="0" y="0"/>
                  </a:moveTo>
                  <a:lnTo>
                    <a:pt x="1779027" y="0"/>
                  </a:lnTo>
                  <a:lnTo>
                    <a:pt x="1779027" y="266854"/>
                  </a:lnTo>
                  <a:lnTo>
                    <a:pt x="0" y="2668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0" rIns="76200" bIns="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Prô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mê-tê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E0D099E6-BE33-4207-9FA9-CC3E0FCD80E0}"/>
                </a:ext>
              </a:extLst>
            </p:cNvPr>
            <p:cNvSpPr/>
            <p:nvPr/>
          </p:nvSpPr>
          <p:spPr>
            <a:xfrm>
              <a:off x="4566913" y="2833357"/>
              <a:ext cx="1779027" cy="1779027"/>
            </a:xfrm>
            <a:prstGeom prst="rect">
              <a:avLst/>
            </a:prstGeom>
            <a:blipFill>
              <a:blip r:embed="rId5"/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1C6B1DE-DF8E-4F22-A005-90D89DB4EDC1}"/>
                </a:ext>
              </a:extLst>
            </p:cNvPr>
            <p:cNvSpPr/>
            <p:nvPr/>
          </p:nvSpPr>
          <p:spPr>
            <a:xfrm>
              <a:off x="6209651" y="2566503"/>
              <a:ext cx="2103376" cy="266854"/>
            </a:xfrm>
            <a:custGeom>
              <a:avLst/>
              <a:gdLst>
                <a:gd name="connsiteX0" fmla="*/ 0 w 1779027"/>
                <a:gd name="connsiteY0" fmla="*/ 0 h 266854"/>
                <a:gd name="connsiteX1" fmla="*/ 1779027 w 1779027"/>
                <a:gd name="connsiteY1" fmla="*/ 0 h 266854"/>
                <a:gd name="connsiteX2" fmla="*/ 1779027 w 1779027"/>
                <a:gd name="connsiteY2" fmla="*/ 266854 h 266854"/>
                <a:gd name="connsiteX3" fmla="*/ 0 w 1779027"/>
                <a:gd name="connsiteY3" fmla="*/ 266854 h 266854"/>
                <a:gd name="connsiteX4" fmla="*/ 0 w 1779027"/>
                <a:gd name="connsiteY4" fmla="*/ 0 h 26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027" h="266854">
                  <a:moveTo>
                    <a:pt x="0" y="0"/>
                  </a:moveTo>
                  <a:lnTo>
                    <a:pt x="1779027" y="0"/>
                  </a:lnTo>
                  <a:lnTo>
                    <a:pt x="1779027" y="266854"/>
                  </a:lnTo>
                  <a:lnTo>
                    <a:pt x="0" y="2668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0" rIns="76200" bIns="0" numCol="1" spcCol="1270" anchor="b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dirty="0"/>
                <a:t>A-phờ-rô-đi-tơ</a:t>
              </a:r>
              <a:r>
                <a:rPr lang="en-US" dirty="0"/>
                <a:t> 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540DA62-1244-406D-8A20-2A53F847031D}"/>
                </a:ext>
              </a:extLst>
            </p:cNvPr>
            <p:cNvSpPr/>
            <p:nvPr/>
          </p:nvSpPr>
          <p:spPr>
            <a:xfrm>
              <a:off x="6533999" y="2886249"/>
              <a:ext cx="1779027" cy="1779027"/>
            </a:xfrm>
            <a:prstGeom prst="rect">
              <a:avLst/>
            </a:prstGeom>
            <a:blipFill>
              <a:blip r:embed="rId6"/>
              <a:srcRect/>
              <a:stretch>
                <a:fillRect t="-2000" b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9CB62C9-FE4E-44B7-99EF-1453DEEA8D22}"/>
                </a:ext>
              </a:extLst>
            </p:cNvPr>
            <p:cNvSpPr/>
            <p:nvPr/>
          </p:nvSpPr>
          <p:spPr>
            <a:xfrm>
              <a:off x="8501085" y="2566503"/>
              <a:ext cx="1779027" cy="266854"/>
            </a:xfrm>
            <a:custGeom>
              <a:avLst/>
              <a:gdLst>
                <a:gd name="connsiteX0" fmla="*/ 0 w 1779027"/>
                <a:gd name="connsiteY0" fmla="*/ 0 h 266854"/>
                <a:gd name="connsiteX1" fmla="*/ 1779027 w 1779027"/>
                <a:gd name="connsiteY1" fmla="*/ 0 h 266854"/>
                <a:gd name="connsiteX2" fmla="*/ 1779027 w 1779027"/>
                <a:gd name="connsiteY2" fmla="*/ 266854 h 266854"/>
                <a:gd name="connsiteX3" fmla="*/ 0 w 1779027"/>
                <a:gd name="connsiteY3" fmla="*/ 266854 h 266854"/>
                <a:gd name="connsiteX4" fmla="*/ 0 w 1779027"/>
                <a:gd name="connsiteY4" fmla="*/ 0 h 26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027" h="266854">
                  <a:moveTo>
                    <a:pt x="0" y="0"/>
                  </a:moveTo>
                  <a:lnTo>
                    <a:pt x="1779027" y="0"/>
                  </a:lnTo>
                  <a:lnTo>
                    <a:pt x="1779027" y="266854"/>
                  </a:lnTo>
                  <a:lnTo>
                    <a:pt x="0" y="2668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0" rIns="76200" bIns="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tuệ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A-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CCC8CCCF-8030-402D-A637-8D3AAE362D34}"/>
                </a:ext>
              </a:extLst>
            </p:cNvPr>
            <p:cNvSpPr/>
            <p:nvPr/>
          </p:nvSpPr>
          <p:spPr>
            <a:xfrm>
              <a:off x="8501085" y="2886249"/>
              <a:ext cx="1779027" cy="1779027"/>
            </a:xfrm>
            <a:prstGeom prst="rect">
              <a:avLst/>
            </a:prstGeom>
            <a:blipFill>
              <a:blip r:embed="rId7"/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56995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6054" y="1710028"/>
            <a:ext cx="566693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Át-lát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297" y="745463"/>
            <a:ext cx="1448448" cy="13770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35857" y="2236885"/>
            <a:ext cx="8161887" cy="4354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gánh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ghê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gớm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A-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He-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clét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7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7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6054" y="1613423"/>
            <a:ext cx="566693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Át-lát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297" y="745463"/>
            <a:ext cx="1448448" cy="13770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86167" y="2206801"/>
            <a:ext cx="83046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viễn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ngỏ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Mi-xen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6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1667" y="666566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7241" y="1116308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487" y="635452"/>
            <a:ext cx="1668842" cy="1586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8442" y="1472828"/>
            <a:ext cx="8161887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nhân vật Hê-ra-clét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 người anh hùng có trí tuệ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năng lực phi thường,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người có ý chí, nghị lực và có trái tim nhân hậu.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Dù phải trải qua hành trình đằng đẵng (lên cực Bắc, qua sa mạc), mù mịt (không biết cây táo vàng ở đâu), đầy thử thách và nguy hiểm rình rập nhưng chàng không hề chùn bước, quyết tâm thực hiện nhiệm vụ đến cùng.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3555" y="734227"/>
            <a:ext cx="49359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1667" y="12282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8159" y="1771066"/>
            <a:ext cx="8124162" cy="459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10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9818" y="798717"/>
            <a:ext cx="57390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937" t="11875" r="12198" b="32934"/>
          <a:stretch/>
        </p:blipFill>
        <p:spPr>
          <a:xfrm>
            <a:off x="2995223" y="4465875"/>
            <a:ext cx="3791583" cy="209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ight Arrow 22"/>
          <p:cNvSpPr/>
          <p:nvPr/>
        </p:nvSpPr>
        <p:spPr>
          <a:xfrm>
            <a:off x="3779393" y="2418045"/>
            <a:ext cx="3130413" cy="1952170"/>
          </a:xfrm>
          <a:prstGeom prst="rightArrow">
            <a:avLst>
              <a:gd name="adj1" fmla="val 66621"/>
              <a:gd name="adj2" fmla="val 30357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VÒNG 1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chuyên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17973" y="1507573"/>
            <a:ext cx="39846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HOẠT ĐỘNG NHÓM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28990"/>
              </p:ext>
            </p:extLst>
          </p:nvPr>
        </p:nvGraphicFramePr>
        <p:xfrm>
          <a:off x="7017865" y="1986584"/>
          <a:ext cx="4666460" cy="453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230">
                  <a:extLst>
                    <a:ext uri="{9D8B030D-6E8A-4147-A177-3AD203B41FA5}">
                      <a16:colId xmlns="" xmlns:a16="http://schemas.microsoft.com/office/drawing/2014/main" val="2849019151"/>
                    </a:ext>
                  </a:extLst>
                </a:gridCol>
                <a:gridCol w="2333230">
                  <a:extLst>
                    <a:ext uri="{9D8B030D-6E8A-4147-A177-3AD203B41FA5}">
                      <a16:colId xmlns="" xmlns:a16="http://schemas.microsoft.com/office/drawing/2014/main" val="903477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1, 2: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3, 4: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69921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381233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7709633" y="1317532"/>
            <a:ext cx="32907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</a:p>
        </p:txBody>
      </p:sp>
    </p:spTree>
    <p:extLst>
      <p:ext uri="{BB962C8B-B14F-4D97-AF65-F5344CB8AC3E}">
        <p14:creationId xmlns:p14="http://schemas.microsoft.com/office/powerpoint/2010/main" val="2091102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9818" y="798717"/>
            <a:ext cx="57390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Hê-ra-clét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937" t="11875" r="12198" b="32934"/>
          <a:stretch/>
        </p:blipFill>
        <p:spPr>
          <a:xfrm>
            <a:off x="2995223" y="4465875"/>
            <a:ext cx="3465687" cy="209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7075841" y="1322523"/>
            <a:ext cx="39846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9669" y="1908552"/>
            <a:ext cx="534577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Theo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76196" y="1322523"/>
            <a:ext cx="2723564" cy="1253111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VÒNG 1</a:t>
            </a:r>
            <a:r>
              <a:rPr lang="en-US" dirty="0"/>
              <a:t>: </a:t>
            </a:r>
          </a:p>
          <a:p>
            <a:pPr algn="ctr"/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chuyên</a:t>
            </a:r>
            <a:r>
              <a:rPr lang="en-US" b="1" dirty="0"/>
              <a:t> </a:t>
            </a:r>
            <a:r>
              <a:rPr lang="en-US" b="1" dirty="0" err="1"/>
              <a:t>gia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3769259" y="2757312"/>
            <a:ext cx="2630501" cy="12349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VÒNG 2: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mảnh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ghép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33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9818" y="798717"/>
            <a:ext cx="57390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Hê-ra-clét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6166" y="1426423"/>
            <a:ext cx="830698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35858" y="3977948"/>
            <a:ext cx="8180720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9818" y="798717"/>
            <a:ext cx="57390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Hê-ra-clét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98308" y="1651805"/>
            <a:ext cx="563507" cy="445776"/>
            <a:chOff x="4129548" y="2433484"/>
            <a:chExt cx="1265420" cy="738480"/>
          </a:xfrm>
        </p:grpSpPr>
        <p:sp>
          <p:nvSpPr>
            <p:cNvPr id="2" name="Chevron 1"/>
            <p:cNvSpPr/>
            <p:nvPr/>
          </p:nvSpPr>
          <p:spPr>
            <a:xfrm>
              <a:off x="4129548" y="2433484"/>
              <a:ext cx="707923" cy="722671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4687045" y="2449293"/>
              <a:ext cx="707923" cy="722671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210935" y="1573585"/>
            <a:ext cx="73978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968" y="4342120"/>
            <a:ext cx="2390775" cy="18959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035" y="4342120"/>
            <a:ext cx="2331966" cy="21752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293" y="4342120"/>
            <a:ext cx="2102292" cy="19270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7147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92213" y="793712"/>
            <a:ext cx="344838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20351" y="1482204"/>
            <a:ext cx="86074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Dớt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xpê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Ăng-tê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Ăng-tê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68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92213" y="793712"/>
            <a:ext cx="344838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6167" y="1461908"/>
            <a:ext cx="830698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00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AEECF78C-1048-456C-88A0-4414123211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C49EA7-C2B6-4DC3-9494-70E0B0D23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5" r="15341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="" xmlns:a16="http://schemas.microsoft.com/office/drawing/2014/main" id="{F4C8155D-EBB3-4B50-B945-2D47A2C5C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3F167FF-3268-46F6-9D46-93C4A7D48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2" r="4621" b="3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5" name="Oval 26">
            <a:extLst>
              <a:ext uri="{FF2B5EF4-FFF2-40B4-BE49-F238E27FC236}">
                <a16:creationId xmlns="" xmlns:a16="http://schemas.microsoft.com/office/drawing/2014/main" id="{EE99A833-6C48-4919-98F7-4D15C73698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1DEE00-6698-4D0F-BF0E-9885054F9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1" r="7265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Oval 28">
            <a:extLst>
              <a:ext uri="{FF2B5EF4-FFF2-40B4-BE49-F238E27FC236}">
                <a16:creationId xmlns="" xmlns:a16="http://schemas.microsoft.com/office/drawing/2014/main" id="{CF523106-7311-45AB-A97A-9BE6E22AC5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73245" y="30217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37E2732-F948-4AA2-B7BD-330C85D98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96" r="8801" b="1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206691" y="4669914"/>
            <a:ext cx="6461547" cy="1492796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HÊ-RA-CLÉT ĐI TÌM TÁO VÀNG</a:t>
            </a:r>
            <a:b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1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0">
            <a:extLst>
              <a:ext uri="{FF2B5EF4-FFF2-40B4-BE49-F238E27FC236}">
                <a16:creationId xmlns="" xmlns:a16="http://schemas.microsoft.com/office/drawing/2014/main" id="{7C1CFE70-2BD5-4661-8AF9-D097E65E70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D5946E3-AE74-4921-9F17-EAF72527DC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85" r="22760"/>
          <a:stretch/>
        </p:blipFill>
        <p:spPr>
          <a:xfrm>
            <a:off x="7223619" y="356341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8" name="Freeform: Shape 32">
            <a:extLst>
              <a:ext uri="{FF2B5EF4-FFF2-40B4-BE49-F238E27FC236}">
                <a16:creationId xmlns="" xmlns:a16="http://schemas.microsoft.com/office/drawing/2014/main" id="{5A6B4445-DDB3-4971-8FBA-4DCAF08C0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C17FFA7-B113-4361-A288-435EA8DDA1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15" r="23110" b="1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B3965C1-4E90-4322-BD07-EF10D7759608}"/>
              </a:ext>
            </a:extLst>
          </p:cNvPr>
          <p:cNvSpPr txBox="1"/>
          <p:nvPr/>
        </p:nvSpPr>
        <p:spPr>
          <a:xfrm>
            <a:off x="255642" y="140491"/>
            <a:ext cx="2306819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strike="noStrike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Giết</a:t>
            </a:r>
            <a:r>
              <a:rPr lang="en-US" sz="2400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con </a:t>
            </a:r>
            <a:r>
              <a:rPr lang="en-US" sz="2400" strike="noStrike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sư</a:t>
            </a:r>
            <a:r>
              <a:rPr lang="en-US" sz="2400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tử</a:t>
            </a:r>
            <a:r>
              <a:rPr lang="en-US" sz="2400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ở Nemea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9521FF7-F073-42E5-9B65-FDB734D0A242}"/>
              </a:ext>
            </a:extLst>
          </p:cNvPr>
          <p:cNvSpPr txBox="1"/>
          <p:nvPr/>
        </p:nvSpPr>
        <p:spPr>
          <a:xfrm>
            <a:off x="2488302" y="371061"/>
            <a:ext cx="2385925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3E3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73E3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3E3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Hydra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73E32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695780C4-1E49-4595-B0C2-04221597D8A2}"/>
              </a:ext>
            </a:extLst>
          </p:cNvPr>
          <p:cNvSpPr txBox="1"/>
          <p:nvPr/>
        </p:nvSpPr>
        <p:spPr>
          <a:xfrm>
            <a:off x="9434127" y="3423595"/>
            <a:ext cx="3357737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23850" lvl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Tiêu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diệt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đàn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chim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ở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hồ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Stymphale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618ED85-7622-475E-A1FC-18C06EA102FB}"/>
              </a:ext>
            </a:extLst>
          </p:cNvPr>
          <p:cNvSpPr txBox="1"/>
          <p:nvPr/>
        </p:nvSpPr>
        <p:spPr>
          <a:xfrm>
            <a:off x="7059027" y="3458765"/>
            <a:ext cx="2758737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23850" lvl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Giết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con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nai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ở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Cerynaea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02B6630-DDFE-4F56-9316-53CFB53D2773}"/>
              </a:ext>
            </a:extLst>
          </p:cNvPr>
          <p:cNvSpPr txBox="1"/>
          <p:nvPr/>
        </p:nvSpPr>
        <p:spPr>
          <a:xfrm>
            <a:off x="8657765" y="-52704"/>
            <a:ext cx="353423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heo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rừng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ở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núi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Erymanthus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023F672-2B0D-4884-BDD2-2FD00EF3A719}"/>
              </a:ext>
            </a:extLst>
          </p:cNvPr>
          <p:cNvSpPr txBox="1"/>
          <p:nvPr/>
        </p:nvSpPr>
        <p:spPr>
          <a:xfrm>
            <a:off x="4981906" y="-52769"/>
            <a:ext cx="3642339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23850" lvl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Dọn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phân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ở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chuồng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ngựa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của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Augeas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614AB935-25D1-4595-8CEC-98EB0B8EF7EB}"/>
              </a:ext>
            </a:extLst>
          </p:cNvPr>
          <p:cNvSpPr/>
          <p:nvPr/>
        </p:nvSpPr>
        <p:spPr>
          <a:xfrm>
            <a:off x="518475" y="4342712"/>
            <a:ext cx="6193227" cy="237821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="" xmlns:a16="http://schemas.microsoft.com/office/drawing/2014/main" id="{517BEB75-47F3-4B79-81F7-FD5C596C2CA7}"/>
              </a:ext>
            </a:extLst>
          </p:cNvPr>
          <p:cNvSpPr/>
          <p:nvPr/>
        </p:nvSpPr>
        <p:spPr>
          <a:xfrm>
            <a:off x="1035914" y="3366222"/>
            <a:ext cx="4820574" cy="1020365"/>
          </a:xfrm>
          <a:prstGeom prst="rightArrow">
            <a:avLst>
              <a:gd name="adj1" fmla="val 62757"/>
              <a:gd name="adj2" fmla="val 3533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CHIẾN CÔNG CỦA HÊ – RA – CLÉT</a:t>
            </a:r>
          </a:p>
        </p:txBody>
      </p:sp>
    </p:spTree>
    <p:extLst>
      <p:ext uri="{BB962C8B-B14F-4D97-AF65-F5344CB8AC3E}">
        <p14:creationId xmlns:p14="http://schemas.microsoft.com/office/powerpoint/2010/main" val="1909701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2316" y="862646"/>
            <a:ext cx="21434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58622" y="1276415"/>
            <a:ext cx="8190008" cy="5046081"/>
            <a:chOff x="3598938" y="1794446"/>
            <a:chExt cx="8190008" cy="5046081"/>
          </a:xfrm>
        </p:grpSpPr>
        <p:sp>
          <p:nvSpPr>
            <p:cNvPr id="18" name="Freeform 17"/>
            <p:cNvSpPr/>
            <p:nvPr/>
          </p:nvSpPr>
          <p:spPr>
            <a:xfrm>
              <a:off x="7693943" y="2633333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3182949" y="184137"/>
                  </a:lnTo>
                  <a:lnTo>
                    <a:pt x="3182949" y="368275"/>
                  </a:lnTo>
                </a:path>
              </a:pathLst>
            </a:custGeom>
            <a:noFill/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693943" y="2633333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1060983" y="184137"/>
                  </a:lnTo>
                  <a:lnTo>
                    <a:pt x="1060983" y="368275"/>
                  </a:lnTo>
                </a:path>
              </a:pathLst>
            </a:custGeom>
            <a:noFill/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632959" y="2633333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60983" y="0"/>
                  </a:moveTo>
                  <a:lnTo>
                    <a:pt x="1060983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510993" y="2633333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2949" y="0"/>
                  </a:moveTo>
                  <a:lnTo>
                    <a:pt x="3182949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6227287" y="1794446"/>
              <a:ext cx="2912508" cy="838887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chemeClr val="accent4">
                  <a:lumMod val="5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3598938" y="3001609"/>
              <a:ext cx="1824107" cy="3838918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chemeClr val="accent4">
                  <a:lumMod val="5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569732" y="3001609"/>
              <a:ext cx="1975280" cy="3838918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chemeClr val="accent4">
                  <a:lumMod val="5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7691699" y="3001609"/>
              <a:ext cx="1975280" cy="3838918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chemeClr val="accent4">
                  <a:lumMod val="5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9813666" y="3001609"/>
              <a:ext cx="1975280" cy="3838918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chemeClr val="accent4">
                  <a:lumMod val="5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0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7254" y="951894"/>
            <a:ext cx="207794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IV.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47466292"/>
              </p:ext>
            </p:extLst>
          </p:nvPr>
        </p:nvGraphicFramePr>
        <p:xfrm>
          <a:off x="2944626" y="2355543"/>
          <a:ext cx="5371725" cy="4389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Freeform 24"/>
          <p:cNvSpPr/>
          <p:nvPr/>
        </p:nvSpPr>
        <p:spPr>
          <a:xfrm>
            <a:off x="5562628" y="1338904"/>
            <a:ext cx="2912508" cy="838887"/>
          </a:xfrm>
          <a:custGeom>
            <a:avLst/>
            <a:gdLst>
              <a:gd name="connsiteX0" fmla="*/ 0 w 1753691"/>
              <a:gd name="connsiteY0" fmla="*/ 0 h 876845"/>
              <a:gd name="connsiteX1" fmla="*/ 1753691 w 1753691"/>
              <a:gd name="connsiteY1" fmla="*/ 0 h 876845"/>
              <a:gd name="connsiteX2" fmla="*/ 1753691 w 1753691"/>
              <a:gd name="connsiteY2" fmla="*/ 876845 h 876845"/>
              <a:gd name="connsiteX3" fmla="*/ 0 w 1753691"/>
              <a:gd name="connsiteY3" fmla="*/ 876845 h 876845"/>
              <a:gd name="connsiteX4" fmla="*/ 0 w 1753691"/>
              <a:gd name="connsiteY4" fmla="*/ 0 h 87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691" h="876845">
                <a:moveTo>
                  <a:pt x="0" y="0"/>
                </a:moveTo>
                <a:lnTo>
                  <a:pt x="1753691" y="0"/>
                </a:lnTo>
                <a:lnTo>
                  <a:pt x="1753691" y="876845"/>
                </a:lnTo>
                <a:lnTo>
                  <a:pt x="0" y="87684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16984" y="2252956"/>
            <a:ext cx="3476166" cy="422196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4777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44915" y="112232"/>
            <a:ext cx="369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7628" y="666341"/>
            <a:ext cx="21434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9357" y="1013627"/>
            <a:ext cx="569739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773451" y="1579052"/>
            <a:ext cx="7760350" cy="688619"/>
          </a:xfrm>
          <a:custGeom>
            <a:avLst/>
            <a:gdLst>
              <a:gd name="connsiteX0" fmla="*/ 0 w 1558045"/>
              <a:gd name="connsiteY0" fmla="*/ 56931 h 569311"/>
              <a:gd name="connsiteX1" fmla="*/ 56931 w 1558045"/>
              <a:gd name="connsiteY1" fmla="*/ 0 h 569311"/>
              <a:gd name="connsiteX2" fmla="*/ 1501114 w 1558045"/>
              <a:gd name="connsiteY2" fmla="*/ 0 h 569311"/>
              <a:gd name="connsiteX3" fmla="*/ 1558045 w 1558045"/>
              <a:gd name="connsiteY3" fmla="*/ 56931 h 569311"/>
              <a:gd name="connsiteX4" fmla="*/ 1558045 w 1558045"/>
              <a:gd name="connsiteY4" fmla="*/ 512380 h 569311"/>
              <a:gd name="connsiteX5" fmla="*/ 1501114 w 1558045"/>
              <a:gd name="connsiteY5" fmla="*/ 569311 h 569311"/>
              <a:gd name="connsiteX6" fmla="*/ 56931 w 1558045"/>
              <a:gd name="connsiteY6" fmla="*/ 569311 h 569311"/>
              <a:gd name="connsiteX7" fmla="*/ 0 w 1558045"/>
              <a:gd name="connsiteY7" fmla="*/ 512380 h 569311"/>
              <a:gd name="connsiteX8" fmla="*/ 0 w 1558045"/>
              <a:gd name="connsiteY8" fmla="*/ 56931 h 5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8045" h="569311">
                <a:moveTo>
                  <a:pt x="0" y="56931"/>
                </a:moveTo>
                <a:cubicBezTo>
                  <a:pt x="0" y="25489"/>
                  <a:pt x="25489" y="0"/>
                  <a:pt x="56931" y="0"/>
                </a:cubicBezTo>
                <a:lnTo>
                  <a:pt x="1501114" y="0"/>
                </a:lnTo>
                <a:cubicBezTo>
                  <a:pt x="1532556" y="0"/>
                  <a:pt x="1558045" y="25489"/>
                  <a:pt x="1558045" y="56931"/>
                </a:cubicBezTo>
                <a:lnTo>
                  <a:pt x="1558045" y="512380"/>
                </a:lnTo>
                <a:cubicBezTo>
                  <a:pt x="1558045" y="543822"/>
                  <a:pt x="1532556" y="569311"/>
                  <a:pt x="1501114" y="569311"/>
                </a:cubicBezTo>
                <a:lnTo>
                  <a:pt x="56931" y="569311"/>
                </a:lnTo>
                <a:cubicBezTo>
                  <a:pt x="25489" y="569311"/>
                  <a:pt x="0" y="543822"/>
                  <a:pt x="0" y="512380"/>
                </a:cubicBezTo>
                <a:lnTo>
                  <a:pt x="0" y="569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585" tIns="58585" rIns="58585" bIns="5858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Freeform 23"/>
          <p:cNvSpPr/>
          <p:nvPr/>
        </p:nvSpPr>
        <p:spPr>
          <a:xfrm>
            <a:off x="7005781" y="2317583"/>
            <a:ext cx="1341138" cy="213492"/>
          </a:xfrm>
          <a:custGeom>
            <a:avLst/>
            <a:gdLst>
              <a:gd name="connsiteX0" fmla="*/ 0 w 213491"/>
              <a:gd name="connsiteY0" fmla="*/ 51238 h 256190"/>
              <a:gd name="connsiteX1" fmla="*/ 106746 w 213491"/>
              <a:gd name="connsiteY1" fmla="*/ 51238 h 256190"/>
              <a:gd name="connsiteX2" fmla="*/ 106746 w 213491"/>
              <a:gd name="connsiteY2" fmla="*/ 0 h 256190"/>
              <a:gd name="connsiteX3" fmla="*/ 213491 w 213491"/>
              <a:gd name="connsiteY3" fmla="*/ 128095 h 256190"/>
              <a:gd name="connsiteX4" fmla="*/ 106746 w 213491"/>
              <a:gd name="connsiteY4" fmla="*/ 256190 h 256190"/>
              <a:gd name="connsiteX5" fmla="*/ 106746 w 213491"/>
              <a:gd name="connsiteY5" fmla="*/ 204952 h 256190"/>
              <a:gd name="connsiteX6" fmla="*/ 0 w 213491"/>
              <a:gd name="connsiteY6" fmla="*/ 204952 h 256190"/>
              <a:gd name="connsiteX7" fmla="*/ 0 w 213491"/>
              <a:gd name="connsiteY7" fmla="*/ 51238 h 25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491" h="256190">
                <a:moveTo>
                  <a:pt x="170793" y="1"/>
                </a:moveTo>
                <a:lnTo>
                  <a:pt x="170793" y="128096"/>
                </a:lnTo>
                <a:lnTo>
                  <a:pt x="213491" y="128096"/>
                </a:lnTo>
                <a:lnTo>
                  <a:pt x="106746" y="256189"/>
                </a:lnTo>
                <a:lnTo>
                  <a:pt x="0" y="128096"/>
                </a:lnTo>
                <a:lnTo>
                  <a:pt x="42698" y="128096"/>
                </a:lnTo>
                <a:lnTo>
                  <a:pt x="42698" y="1"/>
                </a:lnTo>
                <a:lnTo>
                  <a:pt x="170793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239" tIns="1" rIns="51238" bIns="64047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/>
          </a:p>
        </p:txBody>
      </p:sp>
      <p:sp>
        <p:nvSpPr>
          <p:cNvPr id="25" name="Freeform 24"/>
          <p:cNvSpPr/>
          <p:nvPr/>
        </p:nvSpPr>
        <p:spPr>
          <a:xfrm>
            <a:off x="3773451" y="2552327"/>
            <a:ext cx="7760350" cy="650169"/>
          </a:xfrm>
          <a:custGeom>
            <a:avLst/>
            <a:gdLst>
              <a:gd name="connsiteX0" fmla="*/ 0 w 1558045"/>
              <a:gd name="connsiteY0" fmla="*/ 56931 h 569311"/>
              <a:gd name="connsiteX1" fmla="*/ 56931 w 1558045"/>
              <a:gd name="connsiteY1" fmla="*/ 0 h 569311"/>
              <a:gd name="connsiteX2" fmla="*/ 1501114 w 1558045"/>
              <a:gd name="connsiteY2" fmla="*/ 0 h 569311"/>
              <a:gd name="connsiteX3" fmla="*/ 1558045 w 1558045"/>
              <a:gd name="connsiteY3" fmla="*/ 56931 h 569311"/>
              <a:gd name="connsiteX4" fmla="*/ 1558045 w 1558045"/>
              <a:gd name="connsiteY4" fmla="*/ 512380 h 569311"/>
              <a:gd name="connsiteX5" fmla="*/ 1501114 w 1558045"/>
              <a:gd name="connsiteY5" fmla="*/ 569311 h 569311"/>
              <a:gd name="connsiteX6" fmla="*/ 56931 w 1558045"/>
              <a:gd name="connsiteY6" fmla="*/ 569311 h 569311"/>
              <a:gd name="connsiteX7" fmla="*/ 0 w 1558045"/>
              <a:gd name="connsiteY7" fmla="*/ 512380 h 569311"/>
              <a:gd name="connsiteX8" fmla="*/ 0 w 1558045"/>
              <a:gd name="connsiteY8" fmla="*/ 56931 h 5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8045" h="569311">
                <a:moveTo>
                  <a:pt x="0" y="56931"/>
                </a:moveTo>
                <a:cubicBezTo>
                  <a:pt x="0" y="25489"/>
                  <a:pt x="25489" y="0"/>
                  <a:pt x="56931" y="0"/>
                </a:cubicBezTo>
                <a:lnTo>
                  <a:pt x="1501114" y="0"/>
                </a:lnTo>
                <a:cubicBezTo>
                  <a:pt x="1532556" y="0"/>
                  <a:pt x="1558045" y="25489"/>
                  <a:pt x="1558045" y="56931"/>
                </a:cubicBezTo>
                <a:lnTo>
                  <a:pt x="1558045" y="512380"/>
                </a:lnTo>
                <a:cubicBezTo>
                  <a:pt x="1558045" y="543822"/>
                  <a:pt x="1532556" y="569311"/>
                  <a:pt x="1501114" y="569311"/>
                </a:cubicBezTo>
                <a:lnTo>
                  <a:pt x="56931" y="569311"/>
                </a:lnTo>
                <a:cubicBezTo>
                  <a:pt x="25489" y="569311"/>
                  <a:pt x="0" y="543822"/>
                  <a:pt x="0" y="512380"/>
                </a:cubicBezTo>
                <a:lnTo>
                  <a:pt x="0" y="569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42120"/>
              <a:satOff val="20000"/>
              <a:lumOff val="-2941"/>
              <a:alphaOff val="0"/>
            </a:schemeClr>
          </a:fillRef>
          <a:effectRef idx="0">
            <a:schemeClr val="accent3">
              <a:hueOff val="542120"/>
              <a:satOff val="20000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585" tIns="58585" rIns="58585" bIns="5858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Freeform 25"/>
          <p:cNvSpPr/>
          <p:nvPr/>
        </p:nvSpPr>
        <p:spPr>
          <a:xfrm>
            <a:off x="7005781" y="3245290"/>
            <a:ext cx="1341138" cy="213492"/>
          </a:xfrm>
          <a:custGeom>
            <a:avLst/>
            <a:gdLst>
              <a:gd name="connsiteX0" fmla="*/ 0 w 213491"/>
              <a:gd name="connsiteY0" fmla="*/ 51238 h 256190"/>
              <a:gd name="connsiteX1" fmla="*/ 106746 w 213491"/>
              <a:gd name="connsiteY1" fmla="*/ 51238 h 256190"/>
              <a:gd name="connsiteX2" fmla="*/ 106746 w 213491"/>
              <a:gd name="connsiteY2" fmla="*/ 0 h 256190"/>
              <a:gd name="connsiteX3" fmla="*/ 213491 w 213491"/>
              <a:gd name="connsiteY3" fmla="*/ 128095 h 256190"/>
              <a:gd name="connsiteX4" fmla="*/ 106746 w 213491"/>
              <a:gd name="connsiteY4" fmla="*/ 256190 h 256190"/>
              <a:gd name="connsiteX5" fmla="*/ 106746 w 213491"/>
              <a:gd name="connsiteY5" fmla="*/ 204952 h 256190"/>
              <a:gd name="connsiteX6" fmla="*/ 0 w 213491"/>
              <a:gd name="connsiteY6" fmla="*/ 204952 h 256190"/>
              <a:gd name="connsiteX7" fmla="*/ 0 w 213491"/>
              <a:gd name="connsiteY7" fmla="*/ 51238 h 25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491" h="256190">
                <a:moveTo>
                  <a:pt x="170793" y="1"/>
                </a:moveTo>
                <a:lnTo>
                  <a:pt x="170793" y="128096"/>
                </a:lnTo>
                <a:lnTo>
                  <a:pt x="213491" y="128096"/>
                </a:lnTo>
                <a:lnTo>
                  <a:pt x="106746" y="256189"/>
                </a:lnTo>
                <a:lnTo>
                  <a:pt x="0" y="128096"/>
                </a:lnTo>
                <a:lnTo>
                  <a:pt x="42698" y="128096"/>
                </a:lnTo>
                <a:lnTo>
                  <a:pt x="42698" y="1"/>
                </a:lnTo>
                <a:lnTo>
                  <a:pt x="170793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7650"/>
              <a:satOff val="25000"/>
              <a:lumOff val="-3676"/>
              <a:alphaOff val="0"/>
            </a:schemeClr>
          </a:fillRef>
          <a:effectRef idx="0">
            <a:schemeClr val="accent3">
              <a:hueOff val="677650"/>
              <a:satOff val="25000"/>
              <a:lumOff val="-36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239" tIns="1" rIns="51238" bIns="64047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/>
          </a:p>
        </p:txBody>
      </p:sp>
      <p:sp>
        <p:nvSpPr>
          <p:cNvPr id="27" name="Freeform 26"/>
          <p:cNvSpPr/>
          <p:nvPr/>
        </p:nvSpPr>
        <p:spPr>
          <a:xfrm>
            <a:off x="3773451" y="3465286"/>
            <a:ext cx="7760350" cy="569311"/>
          </a:xfrm>
          <a:custGeom>
            <a:avLst/>
            <a:gdLst>
              <a:gd name="connsiteX0" fmla="*/ 0 w 1558045"/>
              <a:gd name="connsiteY0" fmla="*/ 56931 h 569311"/>
              <a:gd name="connsiteX1" fmla="*/ 56931 w 1558045"/>
              <a:gd name="connsiteY1" fmla="*/ 0 h 569311"/>
              <a:gd name="connsiteX2" fmla="*/ 1501114 w 1558045"/>
              <a:gd name="connsiteY2" fmla="*/ 0 h 569311"/>
              <a:gd name="connsiteX3" fmla="*/ 1558045 w 1558045"/>
              <a:gd name="connsiteY3" fmla="*/ 56931 h 569311"/>
              <a:gd name="connsiteX4" fmla="*/ 1558045 w 1558045"/>
              <a:gd name="connsiteY4" fmla="*/ 512380 h 569311"/>
              <a:gd name="connsiteX5" fmla="*/ 1501114 w 1558045"/>
              <a:gd name="connsiteY5" fmla="*/ 569311 h 569311"/>
              <a:gd name="connsiteX6" fmla="*/ 56931 w 1558045"/>
              <a:gd name="connsiteY6" fmla="*/ 569311 h 569311"/>
              <a:gd name="connsiteX7" fmla="*/ 0 w 1558045"/>
              <a:gd name="connsiteY7" fmla="*/ 512380 h 569311"/>
              <a:gd name="connsiteX8" fmla="*/ 0 w 1558045"/>
              <a:gd name="connsiteY8" fmla="*/ 56931 h 5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8045" h="569311">
                <a:moveTo>
                  <a:pt x="0" y="56931"/>
                </a:moveTo>
                <a:cubicBezTo>
                  <a:pt x="0" y="25489"/>
                  <a:pt x="25489" y="0"/>
                  <a:pt x="56931" y="0"/>
                </a:cubicBezTo>
                <a:lnTo>
                  <a:pt x="1501114" y="0"/>
                </a:lnTo>
                <a:cubicBezTo>
                  <a:pt x="1532556" y="0"/>
                  <a:pt x="1558045" y="25489"/>
                  <a:pt x="1558045" y="56931"/>
                </a:cubicBezTo>
                <a:lnTo>
                  <a:pt x="1558045" y="512380"/>
                </a:lnTo>
                <a:cubicBezTo>
                  <a:pt x="1558045" y="543822"/>
                  <a:pt x="1532556" y="569311"/>
                  <a:pt x="1501114" y="569311"/>
                </a:cubicBezTo>
                <a:lnTo>
                  <a:pt x="56931" y="569311"/>
                </a:lnTo>
                <a:cubicBezTo>
                  <a:pt x="25489" y="569311"/>
                  <a:pt x="0" y="543822"/>
                  <a:pt x="0" y="512380"/>
                </a:cubicBezTo>
                <a:lnTo>
                  <a:pt x="0" y="569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84240"/>
              <a:satOff val="40000"/>
              <a:lumOff val="-5882"/>
              <a:alphaOff val="0"/>
            </a:schemeClr>
          </a:fillRef>
          <a:effectRef idx="0">
            <a:schemeClr val="accent3">
              <a:hueOff val="1084240"/>
              <a:satOff val="40000"/>
              <a:lumOff val="-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585" tIns="58585" rIns="58585" bIns="5858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8" name="Freeform 27"/>
          <p:cNvSpPr/>
          <p:nvPr/>
        </p:nvSpPr>
        <p:spPr>
          <a:xfrm>
            <a:off x="7005781" y="4055013"/>
            <a:ext cx="1341138" cy="213492"/>
          </a:xfrm>
          <a:custGeom>
            <a:avLst/>
            <a:gdLst>
              <a:gd name="connsiteX0" fmla="*/ 0 w 213491"/>
              <a:gd name="connsiteY0" fmla="*/ 51238 h 256190"/>
              <a:gd name="connsiteX1" fmla="*/ 106746 w 213491"/>
              <a:gd name="connsiteY1" fmla="*/ 51238 h 256190"/>
              <a:gd name="connsiteX2" fmla="*/ 106746 w 213491"/>
              <a:gd name="connsiteY2" fmla="*/ 0 h 256190"/>
              <a:gd name="connsiteX3" fmla="*/ 213491 w 213491"/>
              <a:gd name="connsiteY3" fmla="*/ 128095 h 256190"/>
              <a:gd name="connsiteX4" fmla="*/ 106746 w 213491"/>
              <a:gd name="connsiteY4" fmla="*/ 256190 h 256190"/>
              <a:gd name="connsiteX5" fmla="*/ 106746 w 213491"/>
              <a:gd name="connsiteY5" fmla="*/ 204952 h 256190"/>
              <a:gd name="connsiteX6" fmla="*/ 0 w 213491"/>
              <a:gd name="connsiteY6" fmla="*/ 204952 h 256190"/>
              <a:gd name="connsiteX7" fmla="*/ 0 w 213491"/>
              <a:gd name="connsiteY7" fmla="*/ 51238 h 25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491" h="256190">
                <a:moveTo>
                  <a:pt x="170793" y="1"/>
                </a:moveTo>
                <a:lnTo>
                  <a:pt x="170793" y="128096"/>
                </a:lnTo>
                <a:lnTo>
                  <a:pt x="213491" y="128096"/>
                </a:lnTo>
                <a:lnTo>
                  <a:pt x="106746" y="256189"/>
                </a:lnTo>
                <a:lnTo>
                  <a:pt x="0" y="128096"/>
                </a:lnTo>
                <a:lnTo>
                  <a:pt x="42698" y="128096"/>
                </a:lnTo>
                <a:lnTo>
                  <a:pt x="42698" y="1"/>
                </a:lnTo>
                <a:lnTo>
                  <a:pt x="170793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239" tIns="1" rIns="51238" bIns="64047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/>
          </a:p>
        </p:txBody>
      </p:sp>
      <p:sp>
        <p:nvSpPr>
          <p:cNvPr id="29" name="Freeform 28"/>
          <p:cNvSpPr/>
          <p:nvPr/>
        </p:nvSpPr>
        <p:spPr>
          <a:xfrm>
            <a:off x="3773451" y="4260261"/>
            <a:ext cx="7760350" cy="702044"/>
          </a:xfrm>
          <a:custGeom>
            <a:avLst/>
            <a:gdLst>
              <a:gd name="connsiteX0" fmla="*/ 0 w 1558045"/>
              <a:gd name="connsiteY0" fmla="*/ 56931 h 569311"/>
              <a:gd name="connsiteX1" fmla="*/ 56931 w 1558045"/>
              <a:gd name="connsiteY1" fmla="*/ 0 h 569311"/>
              <a:gd name="connsiteX2" fmla="*/ 1501114 w 1558045"/>
              <a:gd name="connsiteY2" fmla="*/ 0 h 569311"/>
              <a:gd name="connsiteX3" fmla="*/ 1558045 w 1558045"/>
              <a:gd name="connsiteY3" fmla="*/ 56931 h 569311"/>
              <a:gd name="connsiteX4" fmla="*/ 1558045 w 1558045"/>
              <a:gd name="connsiteY4" fmla="*/ 512380 h 569311"/>
              <a:gd name="connsiteX5" fmla="*/ 1501114 w 1558045"/>
              <a:gd name="connsiteY5" fmla="*/ 569311 h 569311"/>
              <a:gd name="connsiteX6" fmla="*/ 56931 w 1558045"/>
              <a:gd name="connsiteY6" fmla="*/ 569311 h 569311"/>
              <a:gd name="connsiteX7" fmla="*/ 0 w 1558045"/>
              <a:gd name="connsiteY7" fmla="*/ 512380 h 569311"/>
              <a:gd name="connsiteX8" fmla="*/ 0 w 1558045"/>
              <a:gd name="connsiteY8" fmla="*/ 56931 h 5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8045" h="569311">
                <a:moveTo>
                  <a:pt x="0" y="56931"/>
                </a:moveTo>
                <a:cubicBezTo>
                  <a:pt x="0" y="25489"/>
                  <a:pt x="25489" y="0"/>
                  <a:pt x="56931" y="0"/>
                </a:cubicBezTo>
                <a:lnTo>
                  <a:pt x="1501114" y="0"/>
                </a:lnTo>
                <a:cubicBezTo>
                  <a:pt x="1532556" y="0"/>
                  <a:pt x="1558045" y="25489"/>
                  <a:pt x="1558045" y="56931"/>
                </a:cubicBezTo>
                <a:lnTo>
                  <a:pt x="1558045" y="512380"/>
                </a:lnTo>
                <a:cubicBezTo>
                  <a:pt x="1558045" y="543822"/>
                  <a:pt x="1532556" y="569311"/>
                  <a:pt x="1501114" y="569311"/>
                </a:cubicBezTo>
                <a:lnTo>
                  <a:pt x="56931" y="569311"/>
                </a:lnTo>
                <a:cubicBezTo>
                  <a:pt x="25489" y="569311"/>
                  <a:pt x="0" y="543822"/>
                  <a:pt x="0" y="512380"/>
                </a:cubicBezTo>
                <a:lnTo>
                  <a:pt x="0" y="569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26359"/>
              <a:satOff val="60000"/>
              <a:lumOff val="-8824"/>
              <a:alphaOff val="0"/>
            </a:schemeClr>
          </a:fillRef>
          <a:effectRef idx="0">
            <a:schemeClr val="accent3">
              <a:hueOff val="1626359"/>
              <a:satOff val="60000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585" tIns="58585" rIns="58585" bIns="5858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Freeform 29"/>
          <p:cNvSpPr/>
          <p:nvPr/>
        </p:nvSpPr>
        <p:spPr>
          <a:xfrm>
            <a:off x="7005781" y="4982721"/>
            <a:ext cx="1341138" cy="213492"/>
          </a:xfrm>
          <a:custGeom>
            <a:avLst/>
            <a:gdLst>
              <a:gd name="connsiteX0" fmla="*/ 0 w 213491"/>
              <a:gd name="connsiteY0" fmla="*/ 51238 h 256190"/>
              <a:gd name="connsiteX1" fmla="*/ 106746 w 213491"/>
              <a:gd name="connsiteY1" fmla="*/ 51238 h 256190"/>
              <a:gd name="connsiteX2" fmla="*/ 106746 w 213491"/>
              <a:gd name="connsiteY2" fmla="*/ 0 h 256190"/>
              <a:gd name="connsiteX3" fmla="*/ 213491 w 213491"/>
              <a:gd name="connsiteY3" fmla="*/ 128095 h 256190"/>
              <a:gd name="connsiteX4" fmla="*/ 106746 w 213491"/>
              <a:gd name="connsiteY4" fmla="*/ 256190 h 256190"/>
              <a:gd name="connsiteX5" fmla="*/ 106746 w 213491"/>
              <a:gd name="connsiteY5" fmla="*/ 204952 h 256190"/>
              <a:gd name="connsiteX6" fmla="*/ 0 w 213491"/>
              <a:gd name="connsiteY6" fmla="*/ 204952 h 256190"/>
              <a:gd name="connsiteX7" fmla="*/ 0 w 213491"/>
              <a:gd name="connsiteY7" fmla="*/ 51238 h 25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491" h="256190">
                <a:moveTo>
                  <a:pt x="170793" y="1"/>
                </a:moveTo>
                <a:lnTo>
                  <a:pt x="170793" y="128096"/>
                </a:lnTo>
                <a:lnTo>
                  <a:pt x="213491" y="128096"/>
                </a:lnTo>
                <a:lnTo>
                  <a:pt x="106746" y="256189"/>
                </a:lnTo>
                <a:lnTo>
                  <a:pt x="0" y="128096"/>
                </a:lnTo>
                <a:lnTo>
                  <a:pt x="42698" y="128096"/>
                </a:lnTo>
                <a:lnTo>
                  <a:pt x="42698" y="1"/>
                </a:lnTo>
                <a:lnTo>
                  <a:pt x="170793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032949"/>
              <a:satOff val="75000"/>
              <a:lumOff val="-11029"/>
              <a:alphaOff val="0"/>
            </a:schemeClr>
          </a:fillRef>
          <a:effectRef idx="0">
            <a:schemeClr val="accent3">
              <a:hueOff val="2032949"/>
              <a:satOff val="75000"/>
              <a:lumOff val="-1102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239" tIns="1" rIns="51238" bIns="64047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/>
          </a:p>
        </p:txBody>
      </p:sp>
      <p:sp>
        <p:nvSpPr>
          <p:cNvPr id="34" name="Freeform 33"/>
          <p:cNvSpPr/>
          <p:nvPr/>
        </p:nvSpPr>
        <p:spPr>
          <a:xfrm>
            <a:off x="3773451" y="5187969"/>
            <a:ext cx="7760350" cy="569311"/>
          </a:xfrm>
          <a:custGeom>
            <a:avLst/>
            <a:gdLst>
              <a:gd name="connsiteX0" fmla="*/ 0 w 1558045"/>
              <a:gd name="connsiteY0" fmla="*/ 56931 h 569311"/>
              <a:gd name="connsiteX1" fmla="*/ 56931 w 1558045"/>
              <a:gd name="connsiteY1" fmla="*/ 0 h 569311"/>
              <a:gd name="connsiteX2" fmla="*/ 1501114 w 1558045"/>
              <a:gd name="connsiteY2" fmla="*/ 0 h 569311"/>
              <a:gd name="connsiteX3" fmla="*/ 1558045 w 1558045"/>
              <a:gd name="connsiteY3" fmla="*/ 56931 h 569311"/>
              <a:gd name="connsiteX4" fmla="*/ 1558045 w 1558045"/>
              <a:gd name="connsiteY4" fmla="*/ 512380 h 569311"/>
              <a:gd name="connsiteX5" fmla="*/ 1501114 w 1558045"/>
              <a:gd name="connsiteY5" fmla="*/ 569311 h 569311"/>
              <a:gd name="connsiteX6" fmla="*/ 56931 w 1558045"/>
              <a:gd name="connsiteY6" fmla="*/ 569311 h 569311"/>
              <a:gd name="connsiteX7" fmla="*/ 0 w 1558045"/>
              <a:gd name="connsiteY7" fmla="*/ 512380 h 569311"/>
              <a:gd name="connsiteX8" fmla="*/ 0 w 1558045"/>
              <a:gd name="connsiteY8" fmla="*/ 56931 h 5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8045" h="569311">
                <a:moveTo>
                  <a:pt x="0" y="56931"/>
                </a:moveTo>
                <a:cubicBezTo>
                  <a:pt x="0" y="25489"/>
                  <a:pt x="25489" y="0"/>
                  <a:pt x="56931" y="0"/>
                </a:cubicBezTo>
                <a:lnTo>
                  <a:pt x="1501114" y="0"/>
                </a:lnTo>
                <a:cubicBezTo>
                  <a:pt x="1532556" y="0"/>
                  <a:pt x="1558045" y="25489"/>
                  <a:pt x="1558045" y="56931"/>
                </a:cubicBezTo>
                <a:lnTo>
                  <a:pt x="1558045" y="512380"/>
                </a:lnTo>
                <a:cubicBezTo>
                  <a:pt x="1558045" y="543822"/>
                  <a:pt x="1532556" y="569311"/>
                  <a:pt x="1501114" y="569311"/>
                </a:cubicBezTo>
                <a:lnTo>
                  <a:pt x="56931" y="569311"/>
                </a:lnTo>
                <a:cubicBezTo>
                  <a:pt x="25489" y="569311"/>
                  <a:pt x="0" y="543822"/>
                  <a:pt x="0" y="512380"/>
                </a:cubicBezTo>
                <a:lnTo>
                  <a:pt x="0" y="569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68479"/>
              <a:satOff val="80000"/>
              <a:lumOff val="-11765"/>
              <a:alphaOff val="0"/>
            </a:schemeClr>
          </a:fillRef>
          <a:effectRef idx="0">
            <a:schemeClr val="accent3">
              <a:hueOff val="2168479"/>
              <a:satOff val="80000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585" tIns="58585" rIns="58585" bIns="5858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Freeform 34"/>
          <p:cNvSpPr/>
          <p:nvPr/>
        </p:nvSpPr>
        <p:spPr>
          <a:xfrm>
            <a:off x="7005781" y="5762948"/>
            <a:ext cx="1341138" cy="213492"/>
          </a:xfrm>
          <a:custGeom>
            <a:avLst/>
            <a:gdLst>
              <a:gd name="connsiteX0" fmla="*/ 0 w 213491"/>
              <a:gd name="connsiteY0" fmla="*/ 51238 h 256190"/>
              <a:gd name="connsiteX1" fmla="*/ 106746 w 213491"/>
              <a:gd name="connsiteY1" fmla="*/ 51238 h 256190"/>
              <a:gd name="connsiteX2" fmla="*/ 106746 w 213491"/>
              <a:gd name="connsiteY2" fmla="*/ 0 h 256190"/>
              <a:gd name="connsiteX3" fmla="*/ 213491 w 213491"/>
              <a:gd name="connsiteY3" fmla="*/ 128095 h 256190"/>
              <a:gd name="connsiteX4" fmla="*/ 106746 w 213491"/>
              <a:gd name="connsiteY4" fmla="*/ 256190 h 256190"/>
              <a:gd name="connsiteX5" fmla="*/ 106746 w 213491"/>
              <a:gd name="connsiteY5" fmla="*/ 204952 h 256190"/>
              <a:gd name="connsiteX6" fmla="*/ 0 w 213491"/>
              <a:gd name="connsiteY6" fmla="*/ 204952 h 256190"/>
              <a:gd name="connsiteX7" fmla="*/ 0 w 213491"/>
              <a:gd name="connsiteY7" fmla="*/ 51238 h 25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491" h="256190">
                <a:moveTo>
                  <a:pt x="170793" y="1"/>
                </a:moveTo>
                <a:lnTo>
                  <a:pt x="170793" y="128096"/>
                </a:lnTo>
                <a:lnTo>
                  <a:pt x="213491" y="128096"/>
                </a:lnTo>
                <a:lnTo>
                  <a:pt x="106746" y="256189"/>
                </a:lnTo>
                <a:lnTo>
                  <a:pt x="0" y="128096"/>
                </a:lnTo>
                <a:lnTo>
                  <a:pt x="42698" y="128096"/>
                </a:lnTo>
                <a:lnTo>
                  <a:pt x="42698" y="1"/>
                </a:lnTo>
                <a:lnTo>
                  <a:pt x="170793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239" tIns="1" rIns="51238" bIns="64047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/>
          </a:p>
        </p:txBody>
      </p:sp>
      <p:sp>
        <p:nvSpPr>
          <p:cNvPr id="36" name="Freeform 35"/>
          <p:cNvSpPr/>
          <p:nvPr/>
        </p:nvSpPr>
        <p:spPr>
          <a:xfrm>
            <a:off x="3773451" y="5968196"/>
            <a:ext cx="7760350" cy="569311"/>
          </a:xfrm>
          <a:custGeom>
            <a:avLst/>
            <a:gdLst>
              <a:gd name="connsiteX0" fmla="*/ 0 w 1558045"/>
              <a:gd name="connsiteY0" fmla="*/ 56931 h 569311"/>
              <a:gd name="connsiteX1" fmla="*/ 56931 w 1558045"/>
              <a:gd name="connsiteY1" fmla="*/ 0 h 569311"/>
              <a:gd name="connsiteX2" fmla="*/ 1501114 w 1558045"/>
              <a:gd name="connsiteY2" fmla="*/ 0 h 569311"/>
              <a:gd name="connsiteX3" fmla="*/ 1558045 w 1558045"/>
              <a:gd name="connsiteY3" fmla="*/ 56931 h 569311"/>
              <a:gd name="connsiteX4" fmla="*/ 1558045 w 1558045"/>
              <a:gd name="connsiteY4" fmla="*/ 512380 h 569311"/>
              <a:gd name="connsiteX5" fmla="*/ 1501114 w 1558045"/>
              <a:gd name="connsiteY5" fmla="*/ 569311 h 569311"/>
              <a:gd name="connsiteX6" fmla="*/ 56931 w 1558045"/>
              <a:gd name="connsiteY6" fmla="*/ 569311 h 569311"/>
              <a:gd name="connsiteX7" fmla="*/ 0 w 1558045"/>
              <a:gd name="connsiteY7" fmla="*/ 512380 h 569311"/>
              <a:gd name="connsiteX8" fmla="*/ 0 w 1558045"/>
              <a:gd name="connsiteY8" fmla="*/ 56931 h 5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8045" h="569311">
                <a:moveTo>
                  <a:pt x="0" y="56931"/>
                </a:moveTo>
                <a:cubicBezTo>
                  <a:pt x="0" y="25489"/>
                  <a:pt x="25489" y="0"/>
                  <a:pt x="56931" y="0"/>
                </a:cubicBezTo>
                <a:lnTo>
                  <a:pt x="1501114" y="0"/>
                </a:lnTo>
                <a:cubicBezTo>
                  <a:pt x="1532556" y="0"/>
                  <a:pt x="1558045" y="25489"/>
                  <a:pt x="1558045" y="56931"/>
                </a:cubicBezTo>
                <a:lnTo>
                  <a:pt x="1558045" y="512380"/>
                </a:lnTo>
                <a:cubicBezTo>
                  <a:pt x="1558045" y="543822"/>
                  <a:pt x="1532556" y="569311"/>
                  <a:pt x="1501114" y="569311"/>
                </a:cubicBezTo>
                <a:lnTo>
                  <a:pt x="56931" y="569311"/>
                </a:lnTo>
                <a:cubicBezTo>
                  <a:pt x="25489" y="569311"/>
                  <a:pt x="0" y="543822"/>
                  <a:pt x="0" y="512380"/>
                </a:cubicBezTo>
                <a:lnTo>
                  <a:pt x="0" y="569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585" tIns="58585" rIns="58585" bIns="5858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7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73483" y="112232"/>
            <a:ext cx="22428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9891" b="28496"/>
          <a:stretch/>
        </p:blipFill>
        <p:spPr>
          <a:xfrm>
            <a:off x="3732253" y="1228243"/>
            <a:ext cx="7626332" cy="4243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01612" y="2141815"/>
            <a:ext cx="6272981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(5- 7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882" y="716832"/>
            <a:ext cx="2247915" cy="151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944" y="958279"/>
            <a:ext cx="2216834" cy="1473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092" y="4621895"/>
            <a:ext cx="2394705" cy="1558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3944" y="4621895"/>
            <a:ext cx="2143125" cy="1690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4065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73483" y="112232"/>
            <a:ext cx="22428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4739442" y="692961"/>
            <a:ext cx="519084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297347"/>
              </p:ext>
            </p:extLst>
          </p:nvPr>
        </p:nvGraphicFramePr>
        <p:xfrm>
          <a:off x="3524980" y="1452391"/>
          <a:ext cx="8257292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787713">
                  <a:extLst>
                    <a:ext uri="{9D8B030D-6E8A-4147-A177-3AD203B41FA5}">
                      <a16:colId xmlns="" xmlns:a16="http://schemas.microsoft.com/office/drawing/2014/main" val="3103225646"/>
                    </a:ext>
                  </a:extLst>
                </a:gridCol>
                <a:gridCol w="5991367">
                  <a:extLst>
                    <a:ext uri="{9D8B030D-6E8A-4147-A177-3AD203B41FA5}">
                      <a16:colId xmlns="" xmlns:a16="http://schemas.microsoft.com/office/drawing/2014/main" val="3616207395"/>
                    </a:ext>
                  </a:extLst>
                </a:gridCol>
                <a:gridCol w="1478212">
                  <a:extLst>
                    <a:ext uri="{9D8B030D-6E8A-4147-A177-3AD203B41FA5}">
                      <a16:colId xmlns="" xmlns:a16="http://schemas.microsoft.com/office/drawing/2014/main" val="12841691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215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5- 7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8049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cảm nhận về một chi tiết hoặc hình ảnh trong đoạn trích “</a:t>
                      </a:r>
                      <a:r>
                        <a:rPr lang="en-US" sz="24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Hê-ra-clét đi tìm táo vàng</a:t>
                      </a: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”: vị trí của chi tiết/hình ảnh; giá trị, ý nghĩa biểu tượng của chi tiết/hình ảnh đó.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8172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7700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898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74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73483" y="112232"/>
            <a:ext cx="22428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8286" y="723305"/>
            <a:ext cx="351250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0558" y="1269216"/>
            <a:ext cx="8257291" cy="4216539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Át-lát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Ơ-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xtê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8113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29" y="112232"/>
            <a:ext cx="10593973" cy="67457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4" y="427702"/>
            <a:ext cx="10178445" cy="6430298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73945" y="54865"/>
            <a:ext cx="8228962" cy="556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585" y="1"/>
            <a:ext cx="798717" cy="6354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39177" y="112232"/>
            <a:ext cx="21114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2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18477" b="19131"/>
          <a:stretch/>
        </p:blipFill>
        <p:spPr>
          <a:xfrm>
            <a:off x="3535858" y="1755058"/>
            <a:ext cx="7000713" cy="36870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Rectangle 17"/>
          <p:cNvSpPr/>
          <p:nvPr/>
        </p:nvSpPr>
        <p:spPr>
          <a:xfrm>
            <a:off x="3787943" y="2670820"/>
            <a:ext cx="6352488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7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30333" y="88479"/>
            <a:ext cx="21114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2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43259" y="688769"/>
            <a:ext cx="2186817" cy="523220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5487" y="1204252"/>
            <a:ext cx="8046241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Át-lát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Át-lát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Prô-mê-tê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trộm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81017" y="1264399"/>
            <a:ext cx="531444" cy="383002"/>
            <a:chOff x="2708642" y="958645"/>
            <a:chExt cx="622518" cy="316357"/>
          </a:xfrm>
          <a:solidFill>
            <a:schemeClr val="accent4">
              <a:lumMod val="50000"/>
            </a:schemeClr>
          </a:solidFill>
        </p:grpSpPr>
        <p:sp>
          <p:nvSpPr>
            <p:cNvPr id="17" name="Chevron 16"/>
            <p:cNvSpPr/>
            <p:nvPr/>
          </p:nvSpPr>
          <p:spPr>
            <a:xfrm>
              <a:off x="2708642" y="958645"/>
              <a:ext cx="344274" cy="305331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2986886" y="969671"/>
              <a:ext cx="344274" cy="305331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30391" y="4219669"/>
            <a:ext cx="457139" cy="427704"/>
            <a:chOff x="2708642" y="958645"/>
            <a:chExt cx="622518" cy="316357"/>
          </a:xfrm>
          <a:solidFill>
            <a:schemeClr val="accent4">
              <a:lumMod val="50000"/>
            </a:schemeClr>
          </a:solidFill>
        </p:grpSpPr>
        <p:sp>
          <p:nvSpPr>
            <p:cNvPr id="26" name="Chevron 25"/>
            <p:cNvSpPr/>
            <p:nvPr/>
          </p:nvSpPr>
          <p:spPr>
            <a:xfrm>
              <a:off x="2708642" y="958645"/>
              <a:ext cx="344274" cy="305331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hevron 26"/>
            <p:cNvSpPr/>
            <p:nvPr/>
          </p:nvSpPr>
          <p:spPr>
            <a:xfrm>
              <a:off x="2986886" y="969671"/>
              <a:ext cx="344274" cy="305331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7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30333" y="88479"/>
            <a:ext cx="21114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4536" y="712262"/>
            <a:ext cx="3291862" cy="646331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 ÁN HỌC TẬP</a:t>
            </a:r>
          </a:p>
        </p:txBody>
      </p:sp>
      <p:sp>
        <p:nvSpPr>
          <p:cNvPr id="8" name="Pentagon 7"/>
          <p:cNvSpPr/>
          <p:nvPr/>
        </p:nvSpPr>
        <p:spPr>
          <a:xfrm>
            <a:off x="3535858" y="2945938"/>
            <a:ext cx="2437239" cy="1430593"/>
          </a:xfrm>
          <a:prstGeom prst="homePlate">
            <a:avLst>
              <a:gd name="adj" fmla="val 2790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1, 2: Nhóm Hoạ sĩ </a:t>
            </a:r>
            <a:endParaRPr lang="en-US" sz="2800"/>
          </a:p>
        </p:txBody>
      </p:sp>
      <p:sp>
        <p:nvSpPr>
          <p:cNvPr id="22" name="Chevron 21"/>
          <p:cNvSpPr/>
          <p:nvPr/>
        </p:nvSpPr>
        <p:spPr>
          <a:xfrm>
            <a:off x="5727290" y="2901265"/>
            <a:ext cx="737419" cy="1519937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6530594" y="1490718"/>
            <a:ext cx="5045670" cy="2095350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6484067" y="3832753"/>
            <a:ext cx="5045670" cy="2140789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319" y="4697119"/>
            <a:ext cx="2671721" cy="17900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388" y="950922"/>
            <a:ext cx="2530698" cy="17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04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231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30333" y="88479"/>
            <a:ext cx="21114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560135" y="694066"/>
            <a:ext cx="3291862" cy="646331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DỰ ÁN HỌC TẬP</a:t>
            </a:r>
          </a:p>
        </p:txBody>
      </p:sp>
      <p:sp>
        <p:nvSpPr>
          <p:cNvPr id="8" name="Pentagon 7"/>
          <p:cNvSpPr/>
          <p:nvPr/>
        </p:nvSpPr>
        <p:spPr>
          <a:xfrm>
            <a:off x="3535858" y="2945938"/>
            <a:ext cx="2437239" cy="1430593"/>
          </a:xfrm>
          <a:prstGeom prst="homePlate">
            <a:avLst>
              <a:gd name="adj" fmla="val 2790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3, 4: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5727290" y="2901265"/>
            <a:ext cx="737419" cy="1519937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6530594" y="1474447"/>
            <a:ext cx="5045670" cy="2095350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Hê-ra-clét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22" y="3706707"/>
            <a:ext cx="4924741" cy="280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497" t="4026" r="993" b="-4026"/>
          <a:stretch/>
        </p:blipFill>
        <p:spPr>
          <a:xfrm>
            <a:off x="3296942" y="842614"/>
            <a:ext cx="2893834" cy="1903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87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E6A1985-97E8-455E-ACE3-DD4077298F0C}"/>
              </a:ext>
            </a:extLst>
          </p:cNvPr>
          <p:cNvGrpSpPr/>
          <p:nvPr/>
        </p:nvGrpSpPr>
        <p:grpSpPr>
          <a:xfrm>
            <a:off x="962157" y="405001"/>
            <a:ext cx="10173810" cy="6285390"/>
            <a:chOff x="1122384" y="983236"/>
            <a:chExt cx="8890140" cy="5033973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FF7D5A27-30D0-40FF-BAFD-9ED9DCA7E11E}"/>
                </a:ext>
              </a:extLst>
            </p:cNvPr>
            <p:cNvSpPr/>
            <p:nvPr/>
          </p:nvSpPr>
          <p:spPr>
            <a:xfrm>
              <a:off x="1122384" y="983236"/>
              <a:ext cx="2774705" cy="2378251"/>
            </a:xfrm>
            <a:prstGeom prst="rect">
              <a:avLst/>
            </a:prstGeom>
            <a:blipFill>
              <a:blip r:embed="rId2"/>
              <a:srcRect/>
              <a:stretch>
                <a:fillRect l="-10000" r="-10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DE9233F9-44D3-405B-9C00-44083CD1929E}"/>
                </a:ext>
              </a:extLst>
            </p:cNvPr>
            <p:cNvSpPr/>
            <p:nvPr/>
          </p:nvSpPr>
          <p:spPr>
            <a:xfrm>
              <a:off x="1122384" y="2696617"/>
              <a:ext cx="2774705" cy="664870"/>
            </a:xfrm>
            <a:custGeom>
              <a:avLst/>
              <a:gdLst>
                <a:gd name="connsiteX0" fmla="*/ 0 w 2774705"/>
                <a:gd name="connsiteY0" fmla="*/ 0 h 570780"/>
                <a:gd name="connsiteX1" fmla="*/ 2774705 w 2774705"/>
                <a:gd name="connsiteY1" fmla="*/ 0 h 570780"/>
                <a:gd name="connsiteX2" fmla="*/ 2774705 w 2774705"/>
                <a:gd name="connsiteY2" fmla="*/ 570780 h 570780"/>
                <a:gd name="connsiteX3" fmla="*/ 0 w 2774705"/>
                <a:gd name="connsiteY3" fmla="*/ 570780 h 570780"/>
                <a:gd name="connsiteX4" fmla="*/ 0 w 2774705"/>
                <a:gd name="connsiteY4" fmla="*/ 0 h 57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4705" h="570780">
                  <a:moveTo>
                    <a:pt x="0" y="0"/>
                  </a:moveTo>
                  <a:lnTo>
                    <a:pt x="2774705" y="0"/>
                  </a:lnTo>
                  <a:lnTo>
                    <a:pt x="2774705" y="570780"/>
                  </a:lnTo>
                  <a:lnTo>
                    <a:pt x="0" y="570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E96169C4-5DAD-4922-9CAD-AA73D10E1146}"/>
                </a:ext>
              </a:extLst>
            </p:cNvPr>
            <p:cNvSpPr/>
            <p:nvPr/>
          </p:nvSpPr>
          <p:spPr>
            <a:xfrm>
              <a:off x="4180102" y="983236"/>
              <a:ext cx="2774705" cy="2378251"/>
            </a:xfrm>
            <a:prstGeom prst="rect">
              <a:avLst/>
            </a:prstGeom>
            <a:blipFill>
              <a:blip r:embed="rId3"/>
              <a:srcRect/>
              <a:stretch>
                <a:fillRect l="-10000" r="-10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266C43B-D3BF-4551-A714-A2B9D8501DA2}"/>
                </a:ext>
              </a:extLst>
            </p:cNvPr>
            <p:cNvSpPr/>
            <p:nvPr/>
          </p:nvSpPr>
          <p:spPr>
            <a:xfrm>
              <a:off x="4180102" y="2696617"/>
              <a:ext cx="2774705" cy="664870"/>
            </a:xfrm>
            <a:custGeom>
              <a:avLst/>
              <a:gdLst>
                <a:gd name="connsiteX0" fmla="*/ 0 w 2774705"/>
                <a:gd name="connsiteY0" fmla="*/ 0 h 570780"/>
                <a:gd name="connsiteX1" fmla="*/ 2774705 w 2774705"/>
                <a:gd name="connsiteY1" fmla="*/ 0 h 570780"/>
                <a:gd name="connsiteX2" fmla="*/ 2774705 w 2774705"/>
                <a:gd name="connsiteY2" fmla="*/ 570780 h 570780"/>
                <a:gd name="connsiteX3" fmla="*/ 0 w 2774705"/>
                <a:gd name="connsiteY3" fmla="*/ 570780 h 570780"/>
                <a:gd name="connsiteX4" fmla="*/ 0 w 2774705"/>
                <a:gd name="connsiteY4" fmla="*/ 0 h 57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4705" h="570780">
                  <a:moveTo>
                    <a:pt x="0" y="0"/>
                  </a:moveTo>
                  <a:lnTo>
                    <a:pt x="2774705" y="0"/>
                  </a:lnTo>
                  <a:lnTo>
                    <a:pt x="2774705" y="570780"/>
                  </a:lnTo>
                  <a:lnTo>
                    <a:pt x="0" y="570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399BA487-1FAE-4846-AA71-129C9D4E2B85}"/>
                </a:ext>
              </a:extLst>
            </p:cNvPr>
            <p:cNvSpPr/>
            <p:nvPr/>
          </p:nvSpPr>
          <p:spPr>
            <a:xfrm>
              <a:off x="7237819" y="983236"/>
              <a:ext cx="2774705" cy="2378251"/>
            </a:xfrm>
            <a:prstGeom prst="rect">
              <a:avLst/>
            </a:prstGeom>
            <a:blipFill>
              <a:blip r:embed="rId4"/>
              <a:srcRect/>
              <a:stretch>
                <a:fillRect t="-23000" b="-23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E223CF-B876-405F-AB98-AFAC639EBCAF}"/>
                </a:ext>
              </a:extLst>
            </p:cNvPr>
            <p:cNvSpPr/>
            <p:nvPr/>
          </p:nvSpPr>
          <p:spPr>
            <a:xfrm>
              <a:off x="7237819" y="2696617"/>
              <a:ext cx="2774705" cy="664870"/>
            </a:xfrm>
            <a:custGeom>
              <a:avLst/>
              <a:gdLst>
                <a:gd name="connsiteX0" fmla="*/ 0 w 2774705"/>
                <a:gd name="connsiteY0" fmla="*/ 0 h 570780"/>
                <a:gd name="connsiteX1" fmla="*/ 2774705 w 2774705"/>
                <a:gd name="connsiteY1" fmla="*/ 0 h 570780"/>
                <a:gd name="connsiteX2" fmla="*/ 2774705 w 2774705"/>
                <a:gd name="connsiteY2" fmla="*/ 570780 h 570780"/>
                <a:gd name="connsiteX3" fmla="*/ 0 w 2774705"/>
                <a:gd name="connsiteY3" fmla="*/ 570780 h 570780"/>
                <a:gd name="connsiteX4" fmla="*/ 0 w 2774705"/>
                <a:gd name="connsiteY4" fmla="*/ 0 h 57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4705" h="570780">
                  <a:moveTo>
                    <a:pt x="0" y="0"/>
                  </a:moveTo>
                  <a:lnTo>
                    <a:pt x="2774705" y="0"/>
                  </a:lnTo>
                  <a:lnTo>
                    <a:pt x="2774705" y="570780"/>
                  </a:lnTo>
                  <a:lnTo>
                    <a:pt x="0" y="570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B06F44D-03CE-4C9A-8EFC-B6D8C0888000}"/>
                </a:ext>
              </a:extLst>
            </p:cNvPr>
            <p:cNvSpPr/>
            <p:nvPr/>
          </p:nvSpPr>
          <p:spPr>
            <a:xfrm>
              <a:off x="1122384" y="3638958"/>
              <a:ext cx="2774705" cy="2378251"/>
            </a:xfrm>
            <a:prstGeom prst="rect">
              <a:avLst/>
            </a:prstGeom>
            <a:blipFill>
              <a:blip r:embed="rId5"/>
              <a:srcRect/>
              <a:stretch>
                <a:fillRect t="-8000" b="-8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8E3642F-1BBA-4FBD-90C9-DD6F73BD5696}"/>
                </a:ext>
              </a:extLst>
            </p:cNvPr>
            <p:cNvSpPr/>
            <p:nvPr/>
          </p:nvSpPr>
          <p:spPr>
            <a:xfrm>
              <a:off x="1122384" y="5352339"/>
              <a:ext cx="2774705" cy="664870"/>
            </a:xfrm>
            <a:custGeom>
              <a:avLst/>
              <a:gdLst>
                <a:gd name="connsiteX0" fmla="*/ 0 w 2774705"/>
                <a:gd name="connsiteY0" fmla="*/ 0 h 570780"/>
                <a:gd name="connsiteX1" fmla="*/ 2774705 w 2774705"/>
                <a:gd name="connsiteY1" fmla="*/ 0 h 570780"/>
                <a:gd name="connsiteX2" fmla="*/ 2774705 w 2774705"/>
                <a:gd name="connsiteY2" fmla="*/ 570780 h 570780"/>
                <a:gd name="connsiteX3" fmla="*/ 0 w 2774705"/>
                <a:gd name="connsiteY3" fmla="*/ 570780 h 570780"/>
                <a:gd name="connsiteX4" fmla="*/ 0 w 2774705"/>
                <a:gd name="connsiteY4" fmla="*/ 0 h 57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4705" h="570780">
                  <a:moveTo>
                    <a:pt x="0" y="0"/>
                  </a:moveTo>
                  <a:lnTo>
                    <a:pt x="2774705" y="0"/>
                  </a:lnTo>
                  <a:lnTo>
                    <a:pt x="2774705" y="570780"/>
                  </a:lnTo>
                  <a:lnTo>
                    <a:pt x="0" y="570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DEB85444-1E67-483E-99F3-9C7B6C298D48}"/>
                </a:ext>
              </a:extLst>
            </p:cNvPr>
            <p:cNvSpPr/>
            <p:nvPr/>
          </p:nvSpPr>
          <p:spPr>
            <a:xfrm>
              <a:off x="4180102" y="3638958"/>
              <a:ext cx="2774705" cy="2378251"/>
            </a:xfrm>
            <a:prstGeom prst="rect">
              <a:avLst/>
            </a:prstGeom>
            <a:blipFill>
              <a:blip r:embed="rId6"/>
              <a:srcRect/>
              <a:stretch>
                <a:fillRect l="-19000" r="-19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D15F16B4-8E93-4ECE-ADA8-3374E1440C56}"/>
                </a:ext>
              </a:extLst>
            </p:cNvPr>
            <p:cNvSpPr/>
            <p:nvPr/>
          </p:nvSpPr>
          <p:spPr>
            <a:xfrm>
              <a:off x="4180102" y="5352339"/>
              <a:ext cx="2774705" cy="664870"/>
            </a:xfrm>
            <a:custGeom>
              <a:avLst/>
              <a:gdLst>
                <a:gd name="connsiteX0" fmla="*/ 0 w 2774705"/>
                <a:gd name="connsiteY0" fmla="*/ 0 h 570780"/>
                <a:gd name="connsiteX1" fmla="*/ 2774705 w 2774705"/>
                <a:gd name="connsiteY1" fmla="*/ 0 h 570780"/>
                <a:gd name="connsiteX2" fmla="*/ 2774705 w 2774705"/>
                <a:gd name="connsiteY2" fmla="*/ 570780 h 570780"/>
                <a:gd name="connsiteX3" fmla="*/ 0 w 2774705"/>
                <a:gd name="connsiteY3" fmla="*/ 570780 h 570780"/>
                <a:gd name="connsiteX4" fmla="*/ 0 w 2774705"/>
                <a:gd name="connsiteY4" fmla="*/ 0 h 57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4705" h="570780">
                  <a:moveTo>
                    <a:pt x="0" y="0"/>
                  </a:moveTo>
                  <a:lnTo>
                    <a:pt x="2774705" y="0"/>
                  </a:lnTo>
                  <a:lnTo>
                    <a:pt x="2774705" y="570780"/>
                  </a:lnTo>
                  <a:lnTo>
                    <a:pt x="0" y="570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6BC2F3A8-DC32-4564-BE88-D94C45F520D1}"/>
                </a:ext>
              </a:extLst>
            </p:cNvPr>
            <p:cNvSpPr/>
            <p:nvPr/>
          </p:nvSpPr>
          <p:spPr>
            <a:xfrm>
              <a:off x="7237819" y="3638958"/>
              <a:ext cx="2774705" cy="2378251"/>
            </a:xfrm>
            <a:prstGeom prst="rect">
              <a:avLst/>
            </a:prstGeom>
            <a:blipFill>
              <a:blip r:embed="rId7"/>
              <a:srcRect/>
              <a:stretch>
                <a:fillRect l="-14000" r="-14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879B74E-72A9-4281-AE50-6632B1EAD9F2}"/>
                </a:ext>
              </a:extLst>
            </p:cNvPr>
            <p:cNvSpPr/>
            <p:nvPr/>
          </p:nvSpPr>
          <p:spPr>
            <a:xfrm>
              <a:off x="7237819" y="5352339"/>
              <a:ext cx="2774705" cy="664870"/>
            </a:xfrm>
            <a:custGeom>
              <a:avLst/>
              <a:gdLst>
                <a:gd name="connsiteX0" fmla="*/ 0 w 2774705"/>
                <a:gd name="connsiteY0" fmla="*/ 0 h 570780"/>
                <a:gd name="connsiteX1" fmla="*/ 2774705 w 2774705"/>
                <a:gd name="connsiteY1" fmla="*/ 0 h 570780"/>
                <a:gd name="connsiteX2" fmla="*/ 2774705 w 2774705"/>
                <a:gd name="connsiteY2" fmla="*/ 570780 h 570780"/>
                <a:gd name="connsiteX3" fmla="*/ 0 w 2774705"/>
                <a:gd name="connsiteY3" fmla="*/ 570780 h 570780"/>
                <a:gd name="connsiteX4" fmla="*/ 0 w 2774705"/>
                <a:gd name="connsiteY4" fmla="*/ 0 h 57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4705" h="570780">
                  <a:moveTo>
                    <a:pt x="0" y="0"/>
                  </a:moveTo>
                  <a:lnTo>
                    <a:pt x="2774705" y="0"/>
                  </a:lnTo>
                  <a:lnTo>
                    <a:pt x="2774705" y="570780"/>
                  </a:lnTo>
                  <a:lnTo>
                    <a:pt x="0" y="570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12F1AD-BE40-45E9-B1B5-3E06FC0F977E}"/>
              </a:ext>
            </a:extLst>
          </p:cNvPr>
          <p:cNvSpPr txBox="1"/>
          <p:nvPr/>
        </p:nvSpPr>
        <p:spPr>
          <a:xfrm>
            <a:off x="1129128" y="2447082"/>
            <a:ext cx="3248949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 </a:t>
            </a:r>
            <a:r>
              <a:rPr lang="en-US" sz="24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bò</a:t>
            </a:r>
            <a:r>
              <a:rPr lang="en-US" sz="24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none" strike="noStrike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mộng</a:t>
            </a:r>
            <a:r>
              <a:rPr lang="en-US" sz="24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ở Crete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BEBB91-B04C-4F1F-B16B-437BF93609B1}"/>
              </a:ext>
            </a:extLst>
          </p:cNvPr>
          <p:cNvSpPr txBox="1"/>
          <p:nvPr/>
        </p:nvSpPr>
        <p:spPr>
          <a:xfrm>
            <a:off x="7960615" y="5812563"/>
            <a:ext cx="3175352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đàn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ngựa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cái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của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 Diomedes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50FD61B-899B-4073-AFE0-518C2324E3AD}"/>
              </a:ext>
            </a:extLst>
          </p:cNvPr>
          <p:cNvSpPr txBox="1"/>
          <p:nvPr/>
        </p:nvSpPr>
        <p:spPr>
          <a:xfrm>
            <a:off x="4552120" y="2447081"/>
            <a:ext cx="3038723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Chiếm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đoạt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đàn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bò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đỏ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của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 Geryon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DB33A72-BBA4-4BAE-9292-551124AD5697}"/>
              </a:ext>
            </a:extLst>
          </p:cNvPr>
          <p:cNvSpPr txBox="1"/>
          <p:nvPr/>
        </p:nvSpPr>
        <p:spPr>
          <a:xfrm>
            <a:off x="7960615" y="2427926"/>
            <a:ext cx="3659543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Những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quả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táo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vàng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của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các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nàng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 Hesperides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28C4F6-A8CE-4FE1-B89D-147693CF1552}"/>
              </a:ext>
            </a:extLst>
          </p:cNvPr>
          <p:cNvSpPr txBox="1"/>
          <p:nvPr/>
        </p:nvSpPr>
        <p:spPr>
          <a:xfrm>
            <a:off x="1244260" y="5803740"/>
            <a:ext cx="2893249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Bắt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 con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chó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 Cerberus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45C04A-4574-4161-941B-78BEDD1AE03E}"/>
              </a:ext>
            </a:extLst>
          </p:cNvPr>
          <p:cNvSpPr txBox="1"/>
          <p:nvPr/>
        </p:nvSpPr>
        <p:spPr>
          <a:xfrm>
            <a:off x="4552120" y="5782642"/>
            <a:ext cx="3408495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0" lv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Đoạt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được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chiếc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đai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lưng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 </a:t>
            </a:r>
            <a:r>
              <a:rPr lang="en-US" sz="240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của</a:t>
            </a:r>
            <a:r>
              <a:rPr lang="en-US" sz="240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 Hippolyte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84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9" y="136478"/>
            <a:ext cx="7178722" cy="65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8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7738" y="103239"/>
            <a:ext cx="825514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45262"/>
              </p:ext>
            </p:extLst>
          </p:nvPr>
        </p:nvGraphicFramePr>
        <p:xfrm>
          <a:off x="300516" y="912317"/>
          <a:ext cx="11571937" cy="546811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45923">
                  <a:extLst>
                    <a:ext uri="{9D8B030D-6E8A-4147-A177-3AD203B41FA5}">
                      <a16:colId xmlns="" xmlns:a16="http://schemas.microsoft.com/office/drawing/2014/main" val="2256178035"/>
                    </a:ext>
                  </a:extLst>
                </a:gridCol>
                <a:gridCol w="2595717">
                  <a:extLst>
                    <a:ext uri="{9D8B030D-6E8A-4147-A177-3AD203B41FA5}">
                      <a16:colId xmlns="" xmlns:a16="http://schemas.microsoft.com/office/drawing/2014/main" val="2756801296"/>
                    </a:ext>
                  </a:extLst>
                </a:gridCol>
                <a:gridCol w="3067664">
                  <a:extLst>
                    <a:ext uri="{9D8B030D-6E8A-4147-A177-3AD203B41FA5}">
                      <a16:colId xmlns="" xmlns:a16="http://schemas.microsoft.com/office/drawing/2014/main" val="1697579236"/>
                    </a:ext>
                  </a:extLst>
                </a:gridCol>
                <a:gridCol w="3362633">
                  <a:extLst>
                    <a:ext uri="{9D8B030D-6E8A-4147-A177-3AD203B41FA5}">
                      <a16:colId xmlns="" xmlns:a16="http://schemas.microsoft.com/office/drawing/2014/main" val="37425919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0604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(5-7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(8 -10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5527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(7 – 8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(9 - 10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7631362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65472" y="925964"/>
            <a:ext cx="2551471" cy="813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4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24" y="95866"/>
            <a:ext cx="6159082" cy="4874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2582" y="5066097"/>
            <a:ext cx="8906493" cy="15788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Bức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khảm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Heracles, TK 3 SCN,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ở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Liria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(Valencia),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tàng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khảo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cổ quốc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Madrid.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7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858" y="1959104"/>
            <a:ext cx="3318393" cy="4417620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6675822" y="3065317"/>
            <a:ext cx="3405994" cy="2347696"/>
          </a:xfrm>
          <a:prstGeom prst="homePlate">
            <a:avLst>
              <a:gd name="adj" fmla="val 3533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8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tìm hiểu ở nhà, nêu những hiểu biết của em về thần thoại Hi Lạp.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920587" y="3586181"/>
            <a:ext cx="1833446" cy="10881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6" name="Oval 25"/>
          <p:cNvSpPr/>
          <p:nvPr/>
        </p:nvSpPr>
        <p:spPr>
          <a:xfrm>
            <a:off x="9442900" y="4972075"/>
            <a:ext cx="2277986" cy="10881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7" name="Oval 26"/>
          <p:cNvSpPr/>
          <p:nvPr/>
        </p:nvSpPr>
        <p:spPr>
          <a:xfrm>
            <a:off x="9267275" y="2255549"/>
            <a:ext cx="2308355" cy="10881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069" y="2194109"/>
            <a:ext cx="1096114" cy="7196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35751" y="650894"/>
            <a:ext cx="759956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TRẢI NGHIỆM CÙNG VĂN BẢN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thoại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Hi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Lạp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35750" y="650894"/>
            <a:ext cx="724472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TRẢI NGHIỆM CÙNG VĂN BẢN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thoại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Hi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Lạp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573" t="10605" r="10531"/>
          <a:stretch/>
        </p:blipFill>
        <p:spPr>
          <a:xfrm>
            <a:off x="3549818" y="1751557"/>
            <a:ext cx="7986836" cy="4834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71280" y="2122559"/>
            <a:ext cx="59165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932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962FE7-C5E6-4AAC-A3DB-BEAC57BF4FF9}"/>
              </a:ext>
            </a:extLst>
          </p:cNvPr>
          <p:cNvSpPr txBox="1"/>
          <p:nvPr/>
        </p:nvSpPr>
        <p:spPr>
          <a:xfrm>
            <a:off x="143423" y="2074363"/>
            <a:ext cx="3249012" cy="28958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HÊ-RA-CLÉT ĐI TÌM TÁO VÀNG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3556" y="427702"/>
            <a:ext cx="9947385" cy="6317481"/>
            <a:chOff x="9526586" y="5020964"/>
            <a:chExt cx="13487401" cy="7588768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6167" y="54864"/>
            <a:ext cx="7416739" cy="74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3555" y="0"/>
            <a:ext cx="9562709" cy="688769"/>
            <a:chOff x="2013556" y="0"/>
            <a:chExt cx="8921938" cy="763899"/>
          </a:xfrm>
        </p:grpSpPr>
        <p:sp>
          <p:nvSpPr>
            <p:cNvPr id="19" name="Freeform 18"/>
            <p:cNvSpPr/>
            <p:nvPr/>
          </p:nvSpPr>
          <p:spPr>
            <a:xfrm>
              <a:off x="2013556" y="0"/>
              <a:ext cx="8921938" cy="678426"/>
            </a:xfrm>
            <a:custGeom>
              <a:avLst/>
              <a:gdLst>
                <a:gd name="connsiteX0" fmla="*/ 0 w 12192000"/>
                <a:gd name="connsiteY0" fmla="*/ 0 h 678426"/>
                <a:gd name="connsiteX1" fmla="*/ 12192000 w 12192000"/>
                <a:gd name="connsiteY1" fmla="*/ 0 h 678426"/>
                <a:gd name="connsiteX2" fmla="*/ 12192000 w 12192000"/>
                <a:gd name="connsiteY2" fmla="*/ 678426 h 678426"/>
                <a:gd name="connsiteX3" fmla="*/ 11260603 w 12192000"/>
                <a:gd name="connsiteY3" fmla="*/ 678426 h 678426"/>
                <a:gd name="connsiteX4" fmla="*/ 11282934 w 12192000"/>
                <a:gd name="connsiteY4" fmla="*/ 637286 h 678426"/>
                <a:gd name="connsiteX5" fmla="*/ 11303409 w 12192000"/>
                <a:gd name="connsiteY5" fmla="*/ 535871 h 678426"/>
                <a:gd name="connsiteX6" fmla="*/ 11303409 w 12192000"/>
                <a:gd name="connsiteY6" fmla="*/ 415400 h 678426"/>
                <a:gd name="connsiteX7" fmla="*/ 11042867 w 12192000"/>
                <a:gd name="connsiteY7" fmla="*/ 154858 h 678426"/>
                <a:gd name="connsiteX8" fmla="*/ 1136432 w 12192000"/>
                <a:gd name="connsiteY8" fmla="*/ 154858 h 678426"/>
                <a:gd name="connsiteX9" fmla="*/ 875890 w 12192000"/>
                <a:gd name="connsiteY9" fmla="*/ 415400 h 678426"/>
                <a:gd name="connsiteX10" fmla="*/ 875890 w 12192000"/>
                <a:gd name="connsiteY10" fmla="*/ 535871 h 678426"/>
                <a:gd name="connsiteX11" fmla="*/ 896365 w 12192000"/>
                <a:gd name="connsiteY11" fmla="*/ 637286 h 678426"/>
                <a:gd name="connsiteX12" fmla="*/ 918696 w 12192000"/>
                <a:gd name="connsiteY12" fmla="*/ 678426 h 678426"/>
                <a:gd name="connsiteX13" fmla="*/ 0 w 12192000"/>
                <a:gd name="connsiteY13" fmla="*/ 678426 h 678426"/>
                <a:gd name="connsiteX14" fmla="*/ 0 w 12192000"/>
                <a:gd name="connsiteY14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678426">
                  <a:moveTo>
                    <a:pt x="0" y="0"/>
                  </a:moveTo>
                  <a:lnTo>
                    <a:pt x="12192000" y="0"/>
                  </a:lnTo>
                  <a:lnTo>
                    <a:pt x="12192000" y="678426"/>
                  </a:lnTo>
                  <a:lnTo>
                    <a:pt x="11260603" y="678426"/>
                  </a:lnTo>
                  <a:lnTo>
                    <a:pt x="11282934" y="637286"/>
                  </a:lnTo>
                  <a:cubicBezTo>
                    <a:pt x="11296118" y="606115"/>
                    <a:pt x="11303409" y="571844"/>
                    <a:pt x="11303409" y="535871"/>
                  </a:cubicBezTo>
                  <a:lnTo>
                    <a:pt x="11303409" y="415400"/>
                  </a:lnTo>
                  <a:cubicBezTo>
                    <a:pt x="11303409" y="271507"/>
                    <a:pt x="11186760" y="154858"/>
                    <a:pt x="11042867" y="154858"/>
                  </a:cubicBezTo>
                  <a:lnTo>
                    <a:pt x="1136432" y="154858"/>
                  </a:lnTo>
                  <a:cubicBezTo>
                    <a:pt x="992539" y="154858"/>
                    <a:pt x="875890" y="271507"/>
                    <a:pt x="875890" y="415400"/>
                  </a:cubicBezTo>
                  <a:lnTo>
                    <a:pt x="875890" y="535871"/>
                  </a:lnTo>
                  <a:cubicBezTo>
                    <a:pt x="875890" y="571844"/>
                    <a:pt x="883181" y="606115"/>
                    <a:pt x="896365" y="637286"/>
                  </a:cubicBezTo>
                  <a:lnTo>
                    <a:pt x="918696" y="678426"/>
                  </a:lnTo>
                  <a:lnTo>
                    <a:pt x="0" y="678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2067" y="678428"/>
              <a:ext cx="7624916" cy="85471"/>
            </a:xfrm>
            <a:custGeom>
              <a:avLst/>
              <a:gdLst>
                <a:gd name="connsiteX0" fmla="*/ 0 w 10341907"/>
                <a:gd name="connsiteY0" fmla="*/ 0 h 117987"/>
                <a:gd name="connsiteX1" fmla="*/ 10341907 w 10341907"/>
                <a:gd name="connsiteY1" fmla="*/ 0 h 117987"/>
                <a:gd name="connsiteX2" fmla="*/ 10340216 w 10341907"/>
                <a:gd name="connsiteY2" fmla="*/ 3116 h 117987"/>
                <a:gd name="connsiteX3" fmla="*/ 10124171 w 10341907"/>
                <a:gd name="connsiteY3" fmla="*/ 117987 h 117987"/>
                <a:gd name="connsiteX4" fmla="*/ 217736 w 10341907"/>
                <a:gd name="connsiteY4" fmla="*/ 117987 h 117987"/>
                <a:gd name="connsiteX5" fmla="*/ 1691 w 10341907"/>
                <a:gd name="connsiteY5" fmla="*/ 3116 h 117987"/>
                <a:gd name="connsiteX6" fmla="*/ 0 w 10341907"/>
                <a:gd name="connsiteY6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1907" h="117987">
                  <a:moveTo>
                    <a:pt x="0" y="0"/>
                  </a:moveTo>
                  <a:lnTo>
                    <a:pt x="10341907" y="0"/>
                  </a:lnTo>
                  <a:lnTo>
                    <a:pt x="10340216" y="3116"/>
                  </a:lnTo>
                  <a:cubicBezTo>
                    <a:pt x="10293395" y="72421"/>
                    <a:pt x="10214104" y="117987"/>
                    <a:pt x="10124171" y="117987"/>
                  </a:cubicBezTo>
                  <a:lnTo>
                    <a:pt x="217736" y="117987"/>
                  </a:lnTo>
                  <a:cubicBezTo>
                    <a:pt x="127803" y="117987"/>
                    <a:pt x="48512" y="72421"/>
                    <a:pt x="1691" y="3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85" y="0"/>
            <a:ext cx="798717" cy="7987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48017" y="112232"/>
            <a:ext cx="4693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35751" y="650894"/>
            <a:ext cx="764051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TRẢI NGHIỆM CÙNG VĂN BẢN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573" t="10605" r="10531"/>
          <a:stretch/>
        </p:blipFill>
        <p:spPr>
          <a:xfrm>
            <a:off x="3623493" y="1830448"/>
            <a:ext cx="7986836" cy="4834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707" y="2144731"/>
            <a:ext cx="60075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316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4884</Words>
  <Application>Microsoft Office PowerPoint</Application>
  <PresentationFormat>Custom</PresentationFormat>
  <Paragraphs>418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2022-08-12T13:27:11Z</dcterms:created>
  <dcterms:modified xsi:type="dcterms:W3CDTF">2025-01-23T03:30:21Z</dcterms:modified>
</cp:coreProperties>
</file>