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68" r:id="rId2"/>
    <p:sldMasterId id="2147483780" r:id="rId3"/>
  </p:sldMasterIdLst>
  <p:notesMasterIdLst>
    <p:notesMasterId r:id="rId28"/>
  </p:notesMasterIdLst>
  <p:sldIdLst>
    <p:sldId id="357" r:id="rId4"/>
    <p:sldId id="335" r:id="rId5"/>
    <p:sldId id="322" r:id="rId6"/>
    <p:sldId id="359" r:id="rId7"/>
    <p:sldId id="336" r:id="rId8"/>
    <p:sldId id="338" r:id="rId9"/>
    <p:sldId id="342" r:id="rId10"/>
    <p:sldId id="261" r:id="rId11"/>
    <p:sldId id="265" r:id="rId12"/>
    <p:sldId id="327" r:id="rId13"/>
    <p:sldId id="328" r:id="rId14"/>
    <p:sldId id="354" r:id="rId15"/>
    <p:sldId id="355" r:id="rId16"/>
    <p:sldId id="351" r:id="rId17"/>
    <p:sldId id="331" r:id="rId18"/>
    <p:sldId id="343" r:id="rId19"/>
    <p:sldId id="361" r:id="rId20"/>
    <p:sldId id="352" r:id="rId21"/>
    <p:sldId id="358" r:id="rId22"/>
    <p:sldId id="339" r:id="rId23"/>
    <p:sldId id="340" r:id="rId24"/>
    <p:sldId id="341" r:id="rId25"/>
    <p:sldId id="314" r:id="rId26"/>
    <p:sldId id="360" r:id="rId2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3C8AD0"/>
    <a:srgbClr val="678034"/>
    <a:srgbClr val="77943C"/>
    <a:srgbClr val="A0BF61"/>
    <a:srgbClr val="B5CD85"/>
    <a:srgbClr val="CC6600"/>
    <a:srgbClr val="CCECFF"/>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86" autoAdjust="0"/>
    <p:restoredTop sz="94660"/>
  </p:normalViewPr>
  <p:slideViewPr>
    <p:cSldViewPr>
      <p:cViewPr varScale="1">
        <p:scale>
          <a:sx n="92" d="100"/>
          <a:sy n="92" d="100"/>
        </p:scale>
        <p:origin x="924" y="72"/>
      </p:cViewPr>
      <p:guideLst>
        <p:guide orient="horz" pos="1620"/>
        <p:guide pos="2880"/>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image" Target="../media/image4.jpg"/></Relationships>
</file>

<file path=ppt/diagrams/_rels/drawing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image" Target="../media/image4.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19F7BA-BBDC-44AB-9EC4-5B05254F56D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DA9EA3C-A468-4718-8392-43B5F1F6C3BF}">
      <dgm:prSet phldrT="[Text]" custT="1">
        <dgm:style>
          <a:lnRef idx="1">
            <a:schemeClr val="accent1"/>
          </a:lnRef>
          <a:fillRef idx="2">
            <a:schemeClr val="accent1"/>
          </a:fillRef>
          <a:effectRef idx="1">
            <a:schemeClr val="accent1"/>
          </a:effectRef>
          <a:fontRef idx="minor">
            <a:schemeClr val="dk1"/>
          </a:fontRef>
        </dgm:style>
      </dgm:prSet>
      <dgm:spPr/>
      <dgm:t>
        <a:bodyPr/>
        <a:lstStyle/>
        <a:p>
          <a:pPr algn="just"/>
          <a:r>
            <a:rPr lang="en-US" sz="2400" dirty="0">
              <a:solidFill>
                <a:srgbClr val="002060"/>
              </a:solidFill>
              <a:effectLst>
                <a:outerShdw blurRad="38100" dist="38100" dir="2700000" algn="tl">
                  <a:srgbClr val="000000">
                    <a:alpha val="43137"/>
                  </a:srgbClr>
                </a:outerShdw>
              </a:effectLst>
            </a:rPr>
            <a:t>I</a:t>
          </a:r>
          <a:r>
            <a:rPr lang="en-US" sz="2400">
              <a:solidFill>
                <a:srgbClr val="002060"/>
              </a:solidFill>
              <a:effectLst>
                <a:outerShdw blurRad="38100" dist="38100" dir="2700000" algn="tl">
                  <a:srgbClr val="000000">
                    <a:alpha val="43137"/>
                  </a:srgbClr>
                </a:outerShdw>
              </a:effectLst>
            </a:rPr>
            <a:t>. </a:t>
          </a:r>
          <a:r>
            <a:rPr lang="vi-VN" sz="2400">
              <a:solidFill>
                <a:srgbClr val="002060"/>
              </a:solidFill>
              <a:effectLst>
                <a:outerShdw blurRad="38100" dist="38100" dir="2700000" algn="tl">
                  <a:srgbClr val="000000">
                    <a:alpha val="43137"/>
                  </a:srgbClr>
                </a:outerShdw>
              </a:effectLst>
            </a:rPr>
            <a:t>Hoạt động khởi động</a:t>
          </a:r>
          <a:endParaRPr lang="en-US" sz="2400" i="1" dirty="0">
            <a:solidFill>
              <a:srgbClr val="002060"/>
            </a:solidFill>
            <a:effectLst>
              <a:outerShdw blurRad="38100" dist="38100" dir="2700000" algn="tl">
                <a:srgbClr val="000000">
                  <a:alpha val="43137"/>
                </a:srgbClr>
              </a:outerShdw>
            </a:effectLst>
          </a:endParaRPr>
        </a:p>
      </dgm:t>
    </dgm:pt>
    <dgm:pt modelId="{B5DEC386-9FC3-49C6-A185-8ABBE0D4FA05}" type="parTrans" cxnId="{AF495D54-06B5-43F0-AA82-0C2A9B7B545B}">
      <dgm:prSet/>
      <dgm:spPr/>
      <dgm:t>
        <a:bodyPr/>
        <a:lstStyle/>
        <a:p>
          <a:endParaRPr lang="en-US" sz="3600"/>
        </a:p>
      </dgm:t>
    </dgm:pt>
    <dgm:pt modelId="{40290397-0CCE-410E-9A71-9FC25F9A2C9F}" type="sibTrans" cxnId="{AF495D54-06B5-43F0-AA82-0C2A9B7B545B}">
      <dgm:prSet/>
      <dgm:spPr/>
      <dgm:t>
        <a:bodyPr/>
        <a:lstStyle/>
        <a:p>
          <a:endParaRPr lang="en-US" sz="3600"/>
        </a:p>
      </dgm:t>
    </dgm:pt>
    <dgm:pt modelId="{FD7F5146-114C-4EA7-902A-DE20BE62D667}">
      <dgm:prSet phldrT="[Text]" custT="1">
        <dgm:style>
          <a:lnRef idx="1">
            <a:schemeClr val="accent1"/>
          </a:lnRef>
          <a:fillRef idx="2">
            <a:schemeClr val="accent1"/>
          </a:fillRef>
          <a:effectRef idx="1">
            <a:schemeClr val="accent1"/>
          </a:effectRef>
          <a:fontRef idx="minor">
            <a:schemeClr val="dk1"/>
          </a:fontRef>
        </dgm:style>
      </dgm:prSet>
      <dgm:spPr/>
      <dgm:t>
        <a:bodyPr/>
        <a:lstStyle/>
        <a:p>
          <a:pPr algn="just"/>
          <a:r>
            <a:rPr lang="en-US" sz="2400" dirty="0">
              <a:solidFill>
                <a:srgbClr val="002060"/>
              </a:solidFill>
              <a:effectLst>
                <a:outerShdw blurRad="38100" dist="38100" dir="2700000" algn="tl">
                  <a:srgbClr val="000000">
                    <a:alpha val="43137"/>
                  </a:srgbClr>
                </a:outerShdw>
              </a:effectLst>
            </a:rPr>
            <a:t>II</a:t>
          </a:r>
          <a:r>
            <a:rPr lang="en-US" sz="2400">
              <a:solidFill>
                <a:srgbClr val="002060"/>
              </a:solidFill>
              <a:effectLst>
                <a:outerShdw blurRad="38100" dist="38100" dir="2700000" algn="tl">
                  <a:srgbClr val="000000">
                    <a:alpha val="43137"/>
                  </a:srgbClr>
                </a:outerShdw>
              </a:effectLst>
            </a:rPr>
            <a:t>. </a:t>
          </a:r>
          <a:r>
            <a:rPr lang="vi-VN" sz="2400">
              <a:solidFill>
                <a:srgbClr val="002060"/>
              </a:solidFill>
              <a:effectLst>
                <a:outerShdw blurRad="38100" dist="38100" dir="2700000" algn="tl">
                  <a:srgbClr val="000000">
                    <a:alpha val="43137"/>
                  </a:srgbClr>
                </a:outerShdw>
              </a:effectLst>
            </a:rPr>
            <a:t>Hình thành kiến thức</a:t>
          </a:r>
          <a:endParaRPr lang="en-US" sz="2400" dirty="0">
            <a:solidFill>
              <a:srgbClr val="002060"/>
            </a:solidFill>
            <a:effectLst>
              <a:outerShdw blurRad="38100" dist="38100" dir="2700000" algn="tl">
                <a:srgbClr val="000000">
                  <a:alpha val="43137"/>
                </a:srgbClr>
              </a:outerShdw>
            </a:effectLst>
          </a:endParaRPr>
        </a:p>
      </dgm:t>
    </dgm:pt>
    <dgm:pt modelId="{DBA9A98A-DB84-41B9-82AC-91691364CA69}" type="parTrans" cxnId="{9347F8A5-8D35-4E0C-B9D2-811D53C0C910}">
      <dgm:prSet/>
      <dgm:spPr/>
      <dgm:t>
        <a:bodyPr/>
        <a:lstStyle/>
        <a:p>
          <a:endParaRPr lang="en-US" sz="3600"/>
        </a:p>
      </dgm:t>
    </dgm:pt>
    <dgm:pt modelId="{BE7D797F-D85C-44A7-899D-EB1C03238307}" type="sibTrans" cxnId="{9347F8A5-8D35-4E0C-B9D2-811D53C0C910}">
      <dgm:prSet/>
      <dgm:spPr/>
      <dgm:t>
        <a:bodyPr/>
        <a:lstStyle/>
        <a:p>
          <a:endParaRPr lang="en-US" sz="3600"/>
        </a:p>
      </dgm:t>
    </dgm:pt>
    <dgm:pt modelId="{FE9D4B95-6073-45D0-B5DC-01245F93F4AC}">
      <dgm:prSet phldrT="[Text]" custT="1">
        <dgm:style>
          <a:lnRef idx="1">
            <a:schemeClr val="accent1"/>
          </a:lnRef>
          <a:fillRef idx="2">
            <a:schemeClr val="accent1"/>
          </a:fillRef>
          <a:effectRef idx="1">
            <a:schemeClr val="accent1"/>
          </a:effectRef>
          <a:fontRef idx="minor">
            <a:schemeClr val="dk1"/>
          </a:fontRef>
        </dgm:style>
      </dgm:prSet>
      <dgm:spPr/>
      <dgm:t>
        <a:bodyPr/>
        <a:lstStyle/>
        <a:p>
          <a:pPr algn="just"/>
          <a:r>
            <a:rPr lang="en-US" sz="2400" dirty="0">
              <a:solidFill>
                <a:srgbClr val="002060"/>
              </a:solidFill>
              <a:effectLst>
                <a:outerShdw blurRad="38100" dist="38100" dir="2700000" algn="tl">
                  <a:srgbClr val="000000">
                    <a:alpha val="43137"/>
                  </a:srgbClr>
                </a:outerShdw>
              </a:effectLst>
            </a:rPr>
            <a:t>III</a:t>
          </a:r>
          <a:r>
            <a:rPr lang="en-US" sz="2400">
              <a:solidFill>
                <a:srgbClr val="002060"/>
              </a:solidFill>
              <a:effectLst>
                <a:outerShdw blurRad="38100" dist="38100" dir="2700000" algn="tl">
                  <a:srgbClr val="000000">
                    <a:alpha val="43137"/>
                  </a:srgbClr>
                </a:outerShdw>
              </a:effectLst>
            </a:rPr>
            <a:t>. </a:t>
          </a:r>
          <a:r>
            <a:rPr lang="vi-VN" sz="2400">
              <a:solidFill>
                <a:srgbClr val="002060"/>
              </a:solidFill>
              <a:effectLst>
                <a:outerShdw blurRad="38100" dist="38100" dir="2700000" algn="tl">
                  <a:srgbClr val="000000">
                    <a:alpha val="43137"/>
                  </a:srgbClr>
                </a:outerShdw>
              </a:effectLst>
            </a:rPr>
            <a:t>Luyện tập</a:t>
          </a:r>
          <a:endParaRPr lang="en-US" sz="2400" dirty="0">
            <a:solidFill>
              <a:srgbClr val="002060"/>
            </a:solidFill>
            <a:effectLst>
              <a:outerShdw blurRad="38100" dist="38100" dir="2700000" algn="tl">
                <a:srgbClr val="000000">
                  <a:alpha val="43137"/>
                </a:srgbClr>
              </a:outerShdw>
            </a:effectLst>
          </a:endParaRPr>
        </a:p>
      </dgm:t>
    </dgm:pt>
    <dgm:pt modelId="{873A3E61-D848-42E0-8E6B-013F240C93D2}" type="parTrans" cxnId="{9F96D96A-C1E5-4F5E-8344-1C0ABCE77851}">
      <dgm:prSet/>
      <dgm:spPr/>
      <dgm:t>
        <a:bodyPr/>
        <a:lstStyle/>
        <a:p>
          <a:endParaRPr lang="en-US" sz="3600"/>
        </a:p>
      </dgm:t>
    </dgm:pt>
    <dgm:pt modelId="{83D4CE45-0508-4F79-88AD-EA97D94E1D9A}" type="sibTrans" cxnId="{9F96D96A-C1E5-4F5E-8344-1C0ABCE77851}">
      <dgm:prSet/>
      <dgm:spPr/>
      <dgm:t>
        <a:bodyPr/>
        <a:lstStyle/>
        <a:p>
          <a:endParaRPr lang="en-US" sz="3600"/>
        </a:p>
      </dgm:t>
    </dgm:pt>
    <dgm:pt modelId="{66B79E45-7005-4EBE-B234-3505CF91D22A}">
      <dgm:prSet phldrT="[Text]" custT="1">
        <dgm:style>
          <a:lnRef idx="1">
            <a:schemeClr val="accent1"/>
          </a:lnRef>
          <a:fillRef idx="2">
            <a:schemeClr val="accent1"/>
          </a:fillRef>
          <a:effectRef idx="1">
            <a:schemeClr val="accent1"/>
          </a:effectRef>
          <a:fontRef idx="minor">
            <a:schemeClr val="dk1"/>
          </a:fontRef>
        </dgm:style>
      </dgm:prSet>
      <dgm:spPr/>
      <dgm:t>
        <a:bodyPr/>
        <a:lstStyle/>
        <a:p>
          <a:pPr algn="just"/>
          <a:r>
            <a:rPr lang="vi-VN" sz="2400">
              <a:solidFill>
                <a:srgbClr val="002060"/>
              </a:solidFill>
              <a:effectLst>
                <a:outerShdw blurRad="38100" dist="38100" dir="2700000" algn="tl">
                  <a:srgbClr val="000000">
                    <a:alpha val="43137"/>
                  </a:srgbClr>
                </a:outerShdw>
              </a:effectLst>
            </a:rPr>
            <a:t>IV. Vận dụng</a:t>
          </a:r>
          <a:endParaRPr lang="en-US" sz="2400" dirty="0">
            <a:solidFill>
              <a:srgbClr val="002060"/>
            </a:solidFill>
            <a:effectLst>
              <a:outerShdw blurRad="38100" dist="38100" dir="2700000" algn="tl">
                <a:srgbClr val="000000">
                  <a:alpha val="43137"/>
                </a:srgbClr>
              </a:outerShdw>
            </a:effectLst>
          </a:endParaRPr>
        </a:p>
      </dgm:t>
    </dgm:pt>
    <dgm:pt modelId="{F96C3FA4-F8ED-4286-8C4F-3116048E8A98}" type="parTrans" cxnId="{DBC6BA66-6722-44C2-AB29-6851A3EEE83A}">
      <dgm:prSet/>
      <dgm:spPr/>
      <dgm:t>
        <a:bodyPr/>
        <a:lstStyle/>
        <a:p>
          <a:endParaRPr lang="en-US"/>
        </a:p>
      </dgm:t>
    </dgm:pt>
    <dgm:pt modelId="{34D39767-FCB5-40D7-A02E-5CA2FE7C0767}" type="sibTrans" cxnId="{DBC6BA66-6722-44C2-AB29-6851A3EEE83A}">
      <dgm:prSet/>
      <dgm:spPr/>
      <dgm:t>
        <a:bodyPr/>
        <a:lstStyle/>
        <a:p>
          <a:endParaRPr lang="en-US"/>
        </a:p>
      </dgm:t>
    </dgm:pt>
    <dgm:pt modelId="{A71B1A71-759D-4AB3-9D3F-0AEE3787BDA8}" type="pres">
      <dgm:prSet presAssocID="{6919F7BA-BBDC-44AB-9EC4-5B05254F56DE}" presName="linear" presStyleCnt="0">
        <dgm:presLayoutVars>
          <dgm:dir/>
          <dgm:animLvl val="lvl"/>
          <dgm:resizeHandles val="exact"/>
        </dgm:presLayoutVars>
      </dgm:prSet>
      <dgm:spPr/>
      <dgm:t>
        <a:bodyPr/>
        <a:lstStyle/>
        <a:p>
          <a:endParaRPr lang="en-US"/>
        </a:p>
      </dgm:t>
    </dgm:pt>
    <dgm:pt modelId="{0B44254E-3987-4668-935B-4DFA8E545ECC}" type="pres">
      <dgm:prSet presAssocID="{9DA9EA3C-A468-4718-8392-43B5F1F6C3BF}" presName="parentLin" presStyleCnt="0"/>
      <dgm:spPr/>
    </dgm:pt>
    <dgm:pt modelId="{6E0AA0F1-E74F-40C2-86F0-2CA3BA1F320C}" type="pres">
      <dgm:prSet presAssocID="{9DA9EA3C-A468-4718-8392-43B5F1F6C3BF}" presName="parentLeftMargin" presStyleLbl="node1" presStyleIdx="0" presStyleCnt="4"/>
      <dgm:spPr/>
      <dgm:t>
        <a:bodyPr/>
        <a:lstStyle/>
        <a:p>
          <a:endParaRPr lang="en-US"/>
        </a:p>
      </dgm:t>
    </dgm:pt>
    <dgm:pt modelId="{9D668D27-014B-4D15-B80B-943AABBBB1ED}" type="pres">
      <dgm:prSet presAssocID="{9DA9EA3C-A468-4718-8392-43B5F1F6C3BF}" presName="parentText" presStyleLbl="node1" presStyleIdx="0" presStyleCnt="4" custScaleX="125000">
        <dgm:presLayoutVars>
          <dgm:chMax val="0"/>
          <dgm:bulletEnabled val="1"/>
        </dgm:presLayoutVars>
      </dgm:prSet>
      <dgm:spPr/>
      <dgm:t>
        <a:bodyPr/>
        <a:lstStyle/>
        <a:p>
          <a:endParaRPr lang="en-US"/>
        </a:p>
      </dgm:t>
    </dgm:pt>
    <dgm:pt modelId="{B3B8B8E1-89CA-479D-8233-F3D058B38F85}" type="pres">
      <dgm:prSet presAssocID="{9DA9EA3C-A468-4718-8392-43B5F1F6C3BF}" presName="negativeSpace" presStyleCnt="0"/>
      <dgm:spPr/>
    </dgm:pt>
    <dgm:pt modelId="{4023EB65-35F8-4998-A4B3-016ED9C9D3FE}" type="pres">
      <dgm:prSet presAssocID="{9DA9EA3C-A468-4718-8392-43B5F1F6C3BF}" presName="childText" presStyleLbl="conFgAcc1" presStyleIdx="0" presStyleCnt="4">
        <dgm:presLayoutVars>
          <dgm:bulletEnabled val="1"/>
        </dgm:presLayoutVars>
      </dgm:prSet>
      <dgm:spPr/>
    </dgm:pt>
    <dgm:pt modelId="{DD079984-9947-452E-873D-6AEE93EF6B83}" type="pres">
      <dgm:prSet presAssocID="{40290397-0CCE-410E-9A71-9FC25F9A2C9F}" presName="spaceBetweenRectangles" presStyleCnt="0"/>
      <dgm:spPr/>
    </dgm:pt>
    <dgm:pt modelId="{7DE3F365-67E3-40BC-B61B-A121144C64C9}" type="pres">
      <dgm:prSet presAssocID="{FD7F5146-114C-4EA7-902A-DE20BE62D667}" presName="parentLin" presStyleCnt="0"/>
      <dgm:spPr/>
    </dgm:pt>
    <dgm:pt modelId="{338E4C39-5D05-47DD-A6A5-1BC46EDD5EC8}" type="pres">
      <dgm:prSet presAssocID="{FD7F5146-114C-4EA7-902A-DE20BE62D667}" presName="parentLeftMargin" presStyleLbl="node1" presStyleIdx="0" presStyleCnt="4"/>
      <dgm:spPr/>
      <dgm:t>
        <a:bodyPr/>
        <a:lstStyle/>
        <a:p>
          <a:endParaRPr lang="en-US"/>
        </a:p>
      </dgm:t>
    </dgm:pt>
    <dgm:pt modelId="{B88A049F-4B6C-44AB-AE43-3B9EA3D34596}" type="pres">
      <dgm:prSet presAssocID="{FD7F5146-114C-4EA7-902A-DE20BE62D667}" presName="parentText" presStyleLbl="node1" presStyleIdx="1" presStyleCnt="4" custScaleX="124679">
        <dgm:presLayoutVars>
          <dgm:chMax val="0"/>
          <dgm:bulletEnabled val="1"/>
        </dgm:presLayoutVars>
      </dgm:prSet>
      <dgm:spPr/>
      <dgm:t>
        <a:bodyPr/>
        <a:lstStyle/>
        <a:p>
          <a:endParaRPr lang="en-US"/>
        </a:p>
      </dgm:t>
    </dgm:pt>
    <dgm:pt modelId="{132E044A-5525-49B6-9414-4E9D2780825A}" type="pres">
      <dgm:prSet presAssocID="{FD7F5146-114C-4EA7-902A-DE20BE62D667}" presName="negativeSpace" presStyleCnt="0"/>
      <dgm:spPr/>
    </dgm:pt>
    <dgm:pt modelId="{67EE4E7D-B5E0-40BC-AF02-E29147ABFA5B}" type="pres">
      <dgm:prSet presAssocID="{FD7F5146-114C-4EA7-902A-DE20BE62D667}" presName="childText" presStyleLbl="conFgAcc1" presStyleIdx="1" presStyleCnt="4">
        <dgm:presLayoutVars>
          <dgm:bulletEnabled val="1"/>
        </dgm:presLayoutVars>
      </dgm:prSet>
      <dgm:spPr/>
    </dgm:pt>
    <dgm:pt modelId="{585753CB-D42B-4362-BC32-B38D31CE5ECE}" type="pres">
      <dgm:prSet presAssocID="{BE7D797F-D85C-44A7-899D-EB1C03238307}" presName="spaceBetweenRectangles" presStyleCnt="0"/>
      <dgm:spPr/>
    </dgm:pt>
    <dgm:pt modelId="{EBDFCA43-53EE-423F-8A17-70D2CD5B986B}" type="pres">
      <dgm:prSet presAssocID="{FE9D4B95-6073-45D0-B5DC-01245F93F4AC}" presName="parentLin" presStyleCnt="0"/>
      <dgm:spPr/>
    </dgm:pt>
    <dgm:pt modelId="{FDBC4F1E-6A78-4392-B2E6-5C3F6D28AB49}" type="pres">
      <dgm:prSet presAssocID="{FE9D4B95-6073-45D0-B5DC-01245F93F4AC}" presName="parentLeftMargin" presStyleLbl="node1" presStyleIdx="1" presStyleCnt="4"/>
      <dgm:spPr/>
      <dgm:t>
        <a:bodyPr/>
        <a:lstStyle/>
        <a:p>
          <a:endParaRPr lang="en-US"/>
        </a:p>
      </dgm:t>
    </dgm:pt>
    <dgm:pt modelId="{B2203920-C6C0-46A1-B2CD-CE28CCC2C998}" type="pres">
      <dgm:prSet presAssocID="{FE9D4B95-6073-45D0-B5DC-01245F93F4AC}" presName="parentText" presStyleLbl="node1" presStyleIdx="2" presStyleCnt="4" custScaleX="124679">
        <dgm:presLayoutVars>
          <dgm:chMax val="0"/>
          <dgm:bulletEnabled val="1"/>
        </dgm:presLayoutVars>
      </dgm:prSet>
      <dgm:spPr/>
      <dgm:t>
        <a:bodyPr/>
        <a:lstStyle/>
        <a:p>
          <a:endParaRPr lang="en-US"/>
        </a:p>
      </dgm:t>
    </dgm:pt>
    <dgm:pt modelId="{078CDC90-3C43-401A-826B-D07713E2DD24}" type="pres">
      <dgm:prSet presAssocID="{FE9D4B95-6073-45D0-B5DC-01245F93F4AC}" presName="negativeSpace" presStyleCnt="0"/>
      <dgm:spPr/>
    </dgm:pt>
    <dgm:pt modelId="{F7FD09D0-2E88-46C7-BA8E-BC2D6E0420A9}" type="pres">
      <dgm:prSet presAssocID="{FE9D4B95-6073-45D0-B5DC-01245F93F4AC}" presName="childText" presStyleLbl="conFgAcc1" presStyleIdx="2" presStyleCnt="4">
        <dgm:presLayoutVars>
          <dgm:bulletEnabled val="1"/>
        </dgm:presLayoutVars>
      </dgm:prSet>
      <dgm:spPr/>
    </dgm:pt>
    <dgm:pt modelId="{44CD26F8-594F-43EB-BBD7-D93B5939C536}" type="pres">
      <dgm:prSet presAssocID="{83D4CE45-0508-4F79-88AD-EA97D94E1D9A}" presName="spaceBetweenRectangles" presStyleCnt="0"/>
      <dgm:spPr/>
    </dgm:pt>
    <dgm:pt modelId="{2A49A04D-E396-4C2B-9A6E-BE7CED61E299}" type="pres">
      <dgm:prSet presAssocID="{66B79E45-7005-4EBE-B234-3505CF91D22A}" presName="parentLin" presStyleCnt="0"/>
      <dgm:spPr/>
    </dgm:pt>
    <dgm:pt modelId="{69AA6C6A-0688-4A31-8598-9B916433B9C0}" type="pres">
      <dgm:prSet presAssocID="{66B79E45-7005-4EBE-B234-3505CF91D22A}" presName="parentLeftMargin" presStyleLbl="node1" presStyleIdx="2" presStyleCnt="4"/>
      <dgm:spPr/>
      <dgm:t>
        <a:bodyPr/>
        <a:lstStyle/>
        <a:p>
          <a:endParaRPr lang="en-US"/>
        </a:p>
      </dgm:t>
    </dgm:pt>
    <dgm:pt modelId="{31D9DB67-0D33-4F9C-AAEF-A15AA673ED67}" type="pres">
      <dgm:prSet presAssocID="{66B79E45-7005-4EBE-B234-3505CF91D22A}" presName="parentText" presStyleLbl="node1" presStyleIdx="3" presStyleCnt="4">
        <dgm:presLayoutVars>
          <dgm:chMax val="0"/>
          <dgm:bulletEnabled val="1"/>
        </dgm:presLayoutVars>
      </dgm:prSet>
      <dgm:spPr/>
      <dgm:t>
        <a:bodyPr/>
        <a:lstStyle/>
        <a:p>
          <a:endParaRPr lang="en-US"/>
        </a:p>
      </dgm:t>
    </dgm:pt>
    <dgm:pt modelId="{C5C5BBA1-68CA-4DE5-8C88-9BCE1AE8308E}" type="pres">
      <dgm:prSet presAssocID="{66B79E45-7005-4EBE-B234-3505CF91D22A}" presName="negativeSpace" presStyleCnt="0"/>
      <dgm:spPr/>
    </dgm:pt>
    <dgm:pt modelId="{52FDED13-5C62-4BA5-88F6-2AFA6A145C81}" type="pres">
      <dgm:prSet presAssocID="{66B79E45-7005-4EBE-B234-3505CF91D22A}" presName="childText" presStyleLbl="conFgAcc1" presStyleIdx="3" presStyleCnt="4">
        <dgm:presLayoutVars>
          <dgm:bulletEnabled val="1"/>
        </dgm:presLayoutVars>
      </dgm:prSet>
      <dgm:spPr/>
    </dgm:pt>
  </dgm:ptLst>
  <dgm:cxnLst>
    <dgm:cxn modelId="{ACEE84D8-2282-4F4F-BA28-14835B5B14A0}" type="presOf" srcId="{FE9D4B95-6073-45D0-B5DC-01245F93F4AC}" destId="{FDBC4F1E-6A78-4392-B2E6-5C3F6D28AB49}" srcOrd="0" destOrd="0" presId="urn:microsoft.com/office/officeart/2005/8/layout/list1"/>
    <dgm:cxn modelId="{C21D6D45-7573-465D-B260-70B1857C501C}" type="presOf" srcId="{6919F7BA-BBDC-44AB-9EC4-5B05254F56DE}" destId="{A71B1A71-759D-4AB3-9D3F-0AEE3787BDA8}" srcOrd="0" destOrd="0" presId="urn:microsoft.com/office/officeart/2005/8/layout/list1"/>
    <dgm:cxn modelId="{02752CA1-A81C-4273-A689-F8DF9230B21D}" type="presOf" srcId="{FD7F5146-114C-4EA7-902A-DE20BE62D667}" destId="{B88A049F-4B6C-44AB-AE43-3B9EA3D34596}" srcOrd="1" destOrd="0" presId="urn:microsoft.com/office/officeart/2005/8/layout/list1"/>
    <dgm:cxn modelId="{1FA84DAB-470F-425E-82B1-9215FAC7B157}" type="presOf" srcId="{66B79E45-7005-4EBE-B234-3505CF91D22A}" destId="{69AA6C6A-0688-4A31-8598-9B916433B9C0}" srcOrd="0" destOrd="0" presId="urn:microsoft.com/office/officeart/2005/8/layout/list1"/>
    <dgm:cxn modelId="{FE2A3358-1201-416A-BEC8-B25A82C6A572}" type="presOf" srcId="{FD7F5146-114C-4EA7-902A-DE20BE62D667}" destId="{338E4C39-5D05-47DD-A6A5-1BC46EDD5EC8}" srcOrd="0" destOrd="0" presId="urn:microsoft.com/office/officeart/2005/8/layout/list1"/>
    <dgm:cxn modelId="{7B7BBDF1-073F-4CE9-B4EA-CDA066D35A51}" type="presOf" srcId="{FE9D4B95-6073-45D0-B5DC-01245F93F4AC}" destId="{B2203920-C6C0-46A1-B2CD-CE28CCC2C998}" srcOrd="1" destOrd="0" presId="urn:microsoft.com/office/officeart/2005/8/layout/list1"/>
    <dgm:cxn modelId="{DBC6BA66-6722-44C2-AB29-6851A3EEE83A}" srcId="{6919F7BA-BBDC-44AB-9EC4-5B05254F56DE}" destId="{66B79E45-7005-4EBE-B234-3505CF91D22A}" srcOrd="3" destOrd="0" parTransId="{F96C3FA4-F8ED-4286-8C4F-3116048E8A98}" sibTransId="{34D39767-FCB5-40D7-A02E-5CA2FE7C0767}"/>
    <dgm:cxn modelId="{9347F8A5-8D35-4E0C-B9D2-811D53C0C910}" srcId="{6919F7BA-BBDC-44AB-9EC4-5B05254F56DE}" destId="{FD7F5146-114C-4EA7-902A-DE20BE62D667}" srcOrd="1" destOrd="0" parTransId="{DBA9A98A-DB84-41B9-82AC-91691364CA69}" sibTransId="{BE7D797F-D85C-44A7-899D-EB1C03238307}"/>
    <dgm:cxn modelId="{404B342D-57AB-48B3-9B51-48D6AE6922D5}" type="presOf" srcId="{9DA9EA3C-A468-4718-8392-43B5F1F6C3BF}" destId="{6E0AA0F1-E74F-40C2-86F0-2CA3BA1F320C}" srcOrd="0" destOrd="0" presId="urn:microsoft.com/office/officeart/2005/8/layout/list1"/>
    <dgm:cxn modelId="{9F96D96A-C1E5-4F5E-8344-1C0ABCE77851}" srcId="{6919F7BA-BBDC-44AB-9EC4-5B05254F56DE}" destId="{FE9D4B95-6073-45D0-B5DC-01245F93F4AC}" srcOrd="2" destOrd="0" parTransId="{873A3E61-D848-42E0-8E6B-013F240C93D2}" sibTransId="{83D4CE45-0508-4F79-88AD-EA97D94E1D9A}"/>
    <dgm:cxn modelId="{AF495D54-06B5-43F0-AA82-0C2A9B7B545B}" srcId="{6919F7BA-BBDC-44AB-9EC4-5B05254F56DE}" destId="{9DA9EA3C-A468-4718-8392-43B5F1F6C3BF}" srcOrd="0" destOrd="0" parTransId="{B5DEC386-9FC3-49C6-A185-8ABBE0D4FA05}" sibTransId="{40290397-0CCE-410E-9A71-9FC25F9A2C9F}"/>
    <dgm:cxn modelId="{2261F36C-AF3B-434B-AFFA-DC465150AB1A}" type="presOf" srcId="{9DA9EA3C-A468-4718-8392-43B5F1F6C3BF}" destId="{9D668D27-014B-4D15-B80B-943AABBBB1ED}" srcOrd="1" destOrd="0" presId="urn:microsoft.com/office/officeart/2005/8/layout/list1"/>
    <dgm:cxn modelId="{2F76B90E-2CA3-401C-B500-6C44366FBC09}" type="presOf" srcId="{66B79E45-7005-4EBE-B234-3505CF91D22A}" destId="{31D9DB67-0D33-4F9C-AAEF-A15AA673ED67}" srcOrd="1" destOrd="0" presId="urn:microsoft.com/office/officeart/2005/8/layout/list1"/>
    <dgm:cxn modelId="{1F84A3DE-CA4B-4305-88FD-EAB98D970733}" type="presParOf" srcId="{A71B1A71-759D-4AB3-9D3F-0AEE3787BDA8}" destId="{0B44254E-3987-4668-935B-4DFA8E545ECC}" srcOrd="0" destOrd="0" presId="urn:microsoft.com/office/officeart/2005/8/layout/list1"/>
    <dgm:cxn modelId="{EB994EAD-245B-4752-BDEA-D8F595855544}" type="presParOf" srcId="{0B44254E-3987-4668-935B-4DFA8E545ECC}" destId="{6E0AA0F1-E74F-40C2-86F0-2CA3BA1F320C}" srcOrd="0" destOrd="0" presId="urn:microsoft.com/office/officeart/2005/8/layout/list1"/>
    <dgm:cxn modelId="{AA90908B-C101-43ED-8835-CDD996DC96BF}" type="presParOf" srcId="{0B44254E-3987-4668-935B-4DFA8E545ECC}" destId="{9D668D27-014B-4D15-B80B-943AABBBB1ED}" srcOrd="1" destOrd="0" presId="urn:microsoft.com/office/officeart/2005/8/layout/list1"/>
    <dgm:cxn modelId="{CCE26C45-277F-4185-84F6-7024C983898E}" type="presParOf" srcId="{A71B1A71-759D-4AB3-9D3F-0AEE3787BDA8}" destId="{B3B8B8E1-89CA-479D-8233-F3D058B38F85}" srcOrd="1" destOrd="0" presId="urn:microsoft.com/office/officeart/2005/8/layout/list1"/>
    <dgm:cxn modelId="{06E7F18D-C7F7-4A27-981D-572A74F879BF}" type="presParOf" srcId="{A71B1A71-759D-4AB3-9D3F-0AEE3787BDA8}" destId="{4023EB65-35F8-4998-A4B3-016ED9C9D3FE}" srcOrd="2" destOrd="0" presId="urn:microsoft.com/office/officeart/2005/8/layout/list1"/>
    <dgm:cxn modelId="{307B148E-4A14-4A51-8B8B-A3BD36C40309}" type="presParOf" srcId="{A71B1A71-759D-4AB3-9D3F-0AEE3787BDA8}" destId="{DD079984-9947-452E-873D-6AEE93EF6B83}" srcOrd="3" destOrd="0" presId="urn:microsoft.com/office/officeart/2005/8/layout/list1"/>
    <dgm:cxn modelId="{7FE91F70-8301-4073-BFED-CCBE6DF1CBB9}" type="presParOf" srcId="{A71B1A71-759D-4AB3-9D3F-0AEE3787BDA8}" destId="{7DE3F365-67E3-40BC-B61B-A121144C64C9}" srcOrd="4" destOrd="0" presId="urn:microsoft.com/office/officeart/2005/8/layout/list1"/>
    <dgm:cxn modelId="{C1236A7E-DC68-4EBA-8B0C-A627380E2CAD}" type="presParOf" srcId="{7DE3F365-67E3-40BC-B61B-A121144C64C9}" destId="{338E4C39-5D05-47DD-A6A5-1BC46EDD5EC8}" srcOrd="0" destOrd="0" presId="urn:microsoft.com/office/officeart/2005/8/layout/list1"/>
    <dgm:cxn modelId="{BF99BF27-2D71-4E5C-A372-B3049DB4CFDB}" type="presParOf" srcId="{7DE3F365-67E3-40BC-B61B-A121144C64C9}" destId="{B88A049F-4B6C-44AB-AE43-3B9EA3D34596}" srcOrd="1" destOrd="0" presId="urn:microsoft.com/office/officeart/2005/8/layout/list1"/>
    <dgm:cxn modelId="{5A024979-C29C-4B21-A05F-FD997B94033E}" type="presParOf" srcId="{A71B1A71-759D-4AB3-9D3F-0AEE3787BDA8}" destId="{132E044A-5525-49B6-9414-4E9D2780825A}" srcOrd="5" destOrd="0" presId="urn:microsoft.com/office/officeart/2005/8/layout/list1"/>
    <dgm:cxn modelId="{CA84B46E-66C6-47FE-831A-A6E4CF687C53}" type="presParOf" srcId="{A71B1A71-759D-4AB3-9D3F-0AEE3787BDA8}" destId="{67EE4E7D-B5E0-40BC-AF02-E29147ABFA5B}" srcOrd="6" destOrd="0" presId="urn:microsoft.com/office/officeart/2005/8/layout/list1"/>
    <dgm:cxn modelId="{44A499CC-B2C3-4A5B-94CD-E51D6E0F58D5}" type="presParOf" srcId="{A71B1A71-759D-4AB3-9D3F-0AEE3787BDA8}" destId="{585753CB-D42B-4362-BC32-B38D31CE5ECE}" srcOrd="7" destOrd="0" presId="urn:microsoft.com/office/officeart/2005/8/layout/list1"/>
    <dgm:cxn modelId="{86927BFB-6078-44B2-A714-9776EDBE9138}" type="presParOf" srcId="{A71B1A71-759D-4AB3-9D3F-0AEE3787BDA8}" destId="{EBDFCA43-53EE-423F-8A17-70D2CD5B986B}" srcOrd="8" destOrd="0" presId="urn:microsoft.com/office/officeart/2005/8/layout/list1"/>
    <dgm:cxn modelId="{152E7C42-9FB3-4AF5-9951-1F4375D6415C}" type="presParOf" srcId="{EBDFCA43-53EE-423F-8A17-70D2CD5B986B}" destId="{FDBC4F1E-6A78-4392-B2E6-5C3F6D28AB49}" srcOrd="0" destOrd="0" presId="urn:microsoft.com/office/officeart/2005/8/layout/list1"/>
    <dgm:cxn modelId="{B48483E6-9BFA-4A42-B8BF-548492CF6808}" type="presParOf" srcId="{EBDFCA43-53EE-423F-8A17-70D2CD5B986B}" destId="{B2203920-C6C0-46A1-B2CD-CE28CCC2C998}" srcOrd="1" destOrd="0" presId="urn:microsoft.com/office/officeart/2005/8/layout/list1"/>
    <dgm:cxn modelId="{497FE8BF-FFC1-4A5F-9470-D1360A743991}" type="presParOf" srcId="{A71B1A71-759D-4AB3-9D3F-0AEE3787BDA8}" destId="{078CDC90-3C43-401A-826B-D07713E2DD24}" srcOrd="9" destOrd="0" presId="urn:microsoft.com/office/officeart/2005/8/layout/list1"/>
    <dgm:cxn modelId="{EEB0074F-1A11-455E-BB02-6F2DEDC08DCF}" type="presParOf" srcId="{A71B1A71-759D-4AB3-9D3F-0AEE3787BDA8}" destId="{F7FD09D0-2E88-46C7-BA8E-BC2D6E0420A9}" srcOrd="10" destOrd="0" presId="urn:microsoft.com/office/officeart/2005/8/layout/list1"/>
    <dgm:cxn modelId="{ADE540B7-F332-4585-8EA8-C3313255CAB7}" type="presParOf" srcId="{A71B1A71-759D-4AB3-9D3F-0AEE3787BDA8}" destId="{44CD26F8-594F-43EB-BBD7-D93B5939C536}" srcOrd="11" destOrd="0" presId="urn:microsoft.com/office/officeart/2005/8/layout/list1"/>
    <dgm:cxn modelId="{58AC42D9-1E94-4125-A3CB-8C9F56EF898C}" type="presParOf" srcId="{A71B1A71-759D-4AB3-9D3F-0AEE3787BDA8}" destId="{2A49A04D-E396-4C2B-9A6E-BE7CED61E299}" srcOrd="12" destOrd="0" presId="urn:microsoft.com/office/officeart/2005/8/layout/list1"/>
    <dgm:cxn modelId="{B1BD052F-F79C-4990-89AA-6BC493EA6D75}" type="presParOf" srcId="{2A49A04D-E396-4C2B-9A6E-BE7CED61E299}" destId="{69AA6C6A-0688-4A31-8598-9B916433B9C0}" srcOrd="0" destOrd="0" presId="urn:microsoft.com/office/officeart/2005/8/layout/list1"/>
    <dgm:cxn modelId="{3FBB6C71-082A-4D4D-9012-4A8BD9C2CA78}" type="presParOf" srcId="{2A49A04D-E396-4C2B-9A6E-BE7CED61E299}" destId="{31D9DB67-0D33-4F9C-AAEF-A15AA673ED67}" srcOrd="1" destOrd="0" presId="urn:microsoft.com/office/officeart/2005/8/layout/list1"/>
    <dgm:cxn modelId="{68D8F58C-9398-41EC-BB18-65622C3D2199}" type="presParOf" srcId="{A71B1A71-759D-4AB3-9D3F-0AEE3787BDA8}" destId="{C5C5BBA1-68CA-4DE5-8C88-9BCE1AE8308E}" srcOrd="13" destOrd="0" presId="urn:microsoft.com/office/officeart/2005/8/layout/list1"/>
    <dgm:cxn modelId="{03AA44C8-C262-4194-8589-F36CA1C5852C}" type="presParOf" srcId="{A71B1A71-759D-4AB3-9D3F-0AEE3787BDA8}" destId="{52FDED13-5C62-4BA5-88F6-2AFA6A145C81}"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DB11DF-8056-451E-9839-615A81EF173A}" type="doc">
      <dgm:prSet loTypeId="urn:microsoft.com/office/officeart/2005/8/layout/hList7" loCatId="process" qsTypeId="urn:microsoft.com/office/officeart/2005/8/quickstyle/simple3" qsCatId="simple" csTypeId="urn:microsoft.com/office/officeart/2005/8/colors/accent1_2" csCatId="accent1" phldr="1"/>
      <dgm:spPr/>
    </dgm:pt>
    <dgm:pt modelId="{D50C4DF8-5631-4536-9DCA-A4C14C7669B9}">
      <dgm:prSet phldrT="[Text]"/>
      <dgm:spPr/>
      <dgm:t>
        <a:bodyPr/>
        <a:lstStyle/>
        <a:p>
          <a:r>
            <a:rPr lang="en-US" dirty="0"/>
            <a:t>Được rèn luyện, trưởng thành trong quân ngũ.</a:t>
          </a:r>
        </a:p>
      </dgm:t>
    </dgm:pt>
    <dgm:pt modelId="{CA7D84DC-AB40-4884-8FB4-D6BB0964F0E5}" type="parTrans" cxnId="{1A9A5ABE-B873-4294-B15E-9E88B43A91A0}">
      <dgm:prSet/>
      <dgm:spPr/>
      <dgm:t>
        <a:bodyPr/>
        <a:lstStyle/>
        <a:p>
          <a:endParaRPr lang="en-US"/>
        </a:p>
      </dgm:t>
    </dgm:pt>
    <dgm:pt modelId="{C705C4F8-8A33-4D46-AE51-3CC45A6F396C}" type="sibTrans" cxnId="{1A9A5ABE-B873-4294-B15E-9E88B43A91A0}">
      <dgm:prSet/>
      <dgm:spPr/>
      <dgm:t>
        <a:bodyPr/>
        <a:lstStyle/>
        <a:p>
          <a:endParaRPr lang="en-US"/>
        </a:p>
      </dgm:t>
    </dgm:pt>
    <dgm:pt modelId="{C1C30960-2D3A-4F78-A2CF-90E19363DA94}">
      <dgm:prSet phldrT="[Text]"/>
      <dgm:spPr/>
      <dgm:t>
        <a:bodyPr/>
        <a:lstStyle/>
        <a:p>
          <a:r>
            <a:rPr lang="en-US" dirty="0"/>
            <a:t>Là một trong số những cây bút văn xuôi hàng đầu của nước ta từ CMT8.</a:t>
          </a:r>
        </a:p>
      </dgm:t>
    </dgm:pt>
    <dgm:pt modelId="{14DA0AD4-CA98-4E55-88D6-4B277974A078}" type="parTrans" cxnId="{7A9C3CF4-4861-47DB-AB97-09C89B39B316}">
      <dgm:prSet/>
      <dgm:spPr/>
      <dgm:t>
        <a:bodyPr/>
        <a:lstStyle/>
        <a:p>
          <a:endParaRPr lang="en-US"/>
        </a:p>
      </dgm:t>
    </dgm:pt>
    <dgm:pt modelId="{7D706B0B-B968-4AE4-9990-89300C1DC507}" type="sibTrans" cxnId="{7A9C3CF4-4861-47DB-AB97-09C89B39B316}">
      <dgm:prSet/>
      <dgm:spPr/>
      <dgm:t>
        <a:bodyPr/>
        <a:lstStyle/>
        <a:p>
          <a:endParaRPr lang="en-US"/>
        </a:p>
      </dgm:t>
    </dgm:pt>
    <dgm:pt modelId="{E3AD198E-E819-4726-A1C1-CA4CE70696A1}">
      <dgm:prSet phldrT="[Text]"/>
      <dgm:spPr/>
      <dgm:t>
        <a:bodyPr/>
        <a:lstStyle/>
        <a:p>
          <a:r>
            <a:rPr lang="vi-VN"/>
            <a:t>L</a:t>
          </a:r>
          <a:r>
            <a:rPr lang="en-US"/>
            <a:t>uôn xông xáo, bám sát thời sự, khả năng phát hiện vấn đề, phân tích tâm lý sâu sắc</a:t>
          </a:r>
          <a:endParaRPr lang="en-US" dirty="0"/>
        </a:p>
      </dgm:t>
    </dgm:pt>
    <dgm:pt modelId="{825E358A-58E4-4F6D-9213-D94B1C116B96}" type="parTrans" cxnId="{4E90E0CC-CA52-4743-AE1D-4FF82AC0B5AB}">
      <dgm:prSet/>
      <dgm:spPr/>
      <dgm:t>
        <a:bodyPr/>
        <a:lstStyle/>
        <a:p>
          <a:endParaRPr lang="en-US"/>
        </a:p>
      </dgm:t>
    </dgm:pt>
    <dgm:pt modelId="{B02B71DF-11FA-4CE6-B6F7-CB0D93462D22}" type="sibTrans" cxnId="{4E90E0CC-CA52-4743-AE1D-4FF82AC0B5AB}">
      <dgm:prSet/>
      <dgm:spPr/>
      <dgm:t>
        <a:bodyPr/>
        <a:lstStyle/>
        <a:p>
          <a:endParaRPr lang="en-US"/>
        </a:p>
      </dgm:t>
    </dgm:pt>
    <dgm:pt modelId="{1FB5D72C-DAD7-4333-88FE-322FCFF954AD}" type="pres">
      <dgm:prSet presAssocID="{3CDB11DF-8056-451E-9839-615A81EF173A}" presName="Name0" presStyleCnt="0">
        <dgm:presLayoutVars>
          <dgm:dir/>
          <dgm:resizeHandles val="exact"/>
        </dgm:presLayoutVars>
      </dgm:prSet>
      <dgm:spPr/>
    </dgm:pt>
    <dgm:pt modelId="{7CA18696-E259-4F7D-9C39-89F183DEDE33}" type="pres">
      <dgm:prSet presAssocID="{3CDB11DF-8056-451E-9839-615A81EF173A}" presName="fgShape" presStyleLbl="fgShp" presStyleIdx="0" presStyleCnt="1"/>
      <dgm:spPr/>
    </dgm:pt>
    <dgm:pt modelId="{EB364260-9AEA-4DFB-AA44-9C77207423BE}" type="pres">
      <dgm:prSet presAssocID="{3CDB11DF-8056-451E-9839-615A81EF173A}" presName="linComp" presStyleCnt="0"/>
      <dgm:spPr/>
    </dgm:pt>
    <dgm:pt modelId="{9B0BF8E4-ABEE-48BF-BEB9-1444616A7DE5}" type="pres">
      <dgm:prSet presAssocID="{D50C4DF8-5631-4536-9DCA-A4C14C7669B9}" presName="compNode" presStyleCnt="0"/>
      <dgm:spPr/>
    </dgm:pt>
    <dgm:pt modelId="{A6094EED-FB65-402E-98EA-4383C0F53604}" type="pres">
      <dgm:prSet presAssocID="{D50C4DF8-5631-4536-9DCA-A4C14C7669B9}" presName="bkgdShape" presStyleLbl="node1" presStyleIdx="0" presStyleCnt="3"/>
      <dgm:spPr/>
      <dgm:t>
        <a:bodyPr/>
        <a:lstStyle/>
        <a:p>
          <a:endParaRPr lang="en-US"/>
        </a:p>
      </dgm:t>
    </dgm:pt>
    <dgm:pt modelId="{11CA8792-C35E-4139-9590-4916CF58CA66}" type="pres">
      <dgm:prSet presAssocID="{D50C4DF8-5631-4536-9DCA-A4C14C7669B9}" presName="nodeTx" presStyleLbl="node1" presStyleIdx="0" presStyleCnt="3">
        <dgm:presLayoutVars>
          <dgm:bulletEnabled val="1"/>
        </dgm:presLayoutVars>
      </dgm:prSet>
      <dgm:spPr/>
      <dgm:t>
        <a:bodyPr/>
        <a:lstStyle/>
        <a:p>
          <a:endParaRPr lang="en-US"/>
        </a:p>
      </dgm:t>
    </dgm:pt>
    <dgm:pt modelId="{CFEAA84E-FA65-48F6-8E1D-6E4B37B436F3}" type="pres">
      <dgm:prSet presAssocID="{D50C4DF8-5631-4536-9DCA-A4C14C7669B9}" presName="invisiNode" presStyleLbl="node1" presStyleIdx="0" presStyleCnt="3"/>
      <dgm:spPr/>
    </dgm:pt>
    <dgm:pt modelId="{914234B0-9AC1-40E7-AAE0-80A499873C31}" type="pres">
      <dgm:prSet presAssocID="{D50C4DF8-5631-4536-9DCA-A4C14C7669B9}"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13000" b="-13000"/>
          </a:stretch>
        </a:blipFill>
      </dgm:spPr>
    </dgm:pt>
    <dgm:pt modelId="{37DCEA48-7024-4AD0-8291-E73CCDADF31D}" type="pres">
      <dgm:prSet presAssocID="{C705C4F8-8A33-4D46-AE51-3CC45A6F396C}" presName="sibTrans" presStyleLbl="sibTrans2D1" presStyleIdx="0" presStyleCnt="0"/>
      <dgm:spPr/>
      <dgm:t>
        <a:bodyPr/>
        <a:lstStyle/>
        <a:p>
          <a:endParaRPr lang="en-US"/>
        </a:p>
      </dgm:t>
    </dgm:pt>
    <dgm:pt modelId="{56094F73-3C32-434D-8C8C-7369B72FCCC9}" type="pres">
      <dgm:prSet presAssocID="{C1C30960-2D3A-4F78-A2CF-90E19363DA94}" presName="compNode" presStyleCnt="0"/>
      <dgm:spPr/>
    </dgm:pt>
    <dgm:pt modelId="{3904A790-C1C6-4452-93EF-75B339881A74}" type="pres">
      <dgm:prSet presAssocID="{C1C30960-2D3A-4F78-A2CF-90E19363DA94}" presName="bkgdShape" presStyleLbl="node1" presStyleIdx="1" presStyleCnt="3"/>
      <dgm:spPr/>
      <dgm:t>
        <a:bodyPr/>
        <a:lstStyle/>
        <a:p>
          <a:endParaRPr lang="en-US"/>
        </a:p>
      </dgm:t>
    </dgm:pt>
    <dgm:pt modelId="{F0301A76-0246-4C81-AB09-D71071F56FCE}" type="pres">
      <dgm:prSet presAssocID="{C1C30960-2D3A-4F78-A2CF-90E19363DA94}" presName="nodeTx" presStyleLbl="node1" presStyleIdx="1" presStyleCnt="3">
        <dgm:presLayoutVars>
          <dgm:bulletEnabled val="1"/>
        </dgm:presLayoutVars>
      </dgm:prSet>
      <dgm:spPr/>
      <dgm:t>
        <a:bodyPr/>
        <a:lstStyle/>
        <a:p>
          <a:endParaRPr lang="en-US"/>
        </a:p>
      </dgm:t>
    </dgm:pt>
    <dgm:pt modelId="{6F5B3A77-72DF-492E-909B-FFF7768DB531}" type="pres">
      <dgm:prSet presAssocID="{C1C30960-2D3A-4F78-A2CF-90E19363DA94}" presName="invisiNode" presStyleLbl="node1" presStyleIdx="1" presStyleCnt="3"/>
      <dgm:spPr/>
    </dgm:pt>
    <dgm:pt modelId="{83B3ECFE-0EA6-4E83-A4CD-2AFCE59FF911}" type="pres">
      <dgm:prSet presAssocID="{C1C30960-2D3A-4F78-A2CF-90E19363DA94}"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16000" b="-16000"/>
          </a:stretch>
        </a:blipFill>
      </dgm:spPr>
    </dgm:pt>
    <dgm:pt modelId="{96042899-791D-4C54-B100-3E4248F951DF}" type="pres">
      <dgm:prSet presAssocID="{7D706B0B-B968-4AE4-9990-89300C1DC507}" presName="sibTrans" presStyleLbl="sibTrans2D1" presStyleIdx="0" presStyleCnt="0"/>
      <dgm:spPr/>
      <dgm:t>
        <a:bodyPr/>
        <a:lstStyle/>
        <a:p>
          <a:endParaRPr lang="en-US"/>
        </a:p>
      </dgm:t>
    </dgm:pt>
    <dgm:pt modelId="{88652B80-A637-445F-8BC3-2499F92CBFFB}" type="pres">
      <dgm:prSet presAssocID="{E3AD198E-E819-4726-A1C1-CA4CE70696A1}" presName="compNode" presStyleCnt="0"/>
      <dgm:spPr/>
    </dgm:pt>
    <dgm:pt modelId="{0FEA6B97-6F85-46B6-A0FE-85AD952007B6}" type="pres">
      <dgm:prSet presAssocID="{E3AD198E-E819-4726-A1C1-CA4CE70696A1}" presName="bkgdShape" presStyleLbl="node1" presStyleIdx="2" presStyleCnt="3"/>
      <dgm:spPr/>
      <dgm:t>
        <a:bodyPr/>
        <a:lstStyle/>
        <a:p>
          <a:endParaRPr lang="en-US"/>
        </a:p>
      </dgm:t>
    </dgm:pt>
    <dgm:pt modelId="{44A2B589-A7DD-4B70-AA11-5F50AB79C113}" type="pres">
      <dgm:prSet presAssocID="{E3AD198E-E819-4726-A1C1-CA4CE70696A1}" presName="nodeTx" presStyleLbl="node1" presStyleIdx="2" presStyleCnt="3">
        <dgm:presLayoutVars>
          <dgm:bulletEnabled val="1"/>
        </dgm:presLayoutVars>
      </dgm:prSet>
      <dgm:spPr/>
      <dgm:t>
        <a:bodyPr/>
        <a:lstStyle/>
        <a:p>
          <a:endParaRPr lang="en-US"/>
        </a:p>
      </dgm:t>
    </dgm:pt>
    <dgm:pt modelId="{8C64F83B-E3D4-49FF-98F4-8B1463995BF3}" type="pres">
      <dgm:prSet presAssocID="{E3AD198E-E819-4726-A1C1-CA4CE70696A1}" presName="invisiNode" presStyleLbl="node1" presStyleIdx="2" presStyleCnt="3"/>
      <dgm:spPr/>
    </dgm:pt>
    <dgm:pt modelId="{2AA6106F-FB97-4BF5-9CD8-47DB442AB9FE}" type="pres">
      <dgm:prSet presAssocID="{E3AD198E-E819-4726-A1C1-CA4CE70696A1}"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2000" r="-12000"/>
          </a:stretch>
        </a:blipFill>
      </dgm:spPr>
    </dgm:pt>
  </dgm:ptLst>
  <dgm:cxnLst>
    <dgm:cxn modelId="{FC8B84DC-7837-410F-A370-87A5617EF2AA}" type="presOf" srcId="{3CDB11DF-8056-451E-9839-615A81EF173A}" destId="{1FB5D72C-DAD7-4333-88FE-322FCFF954AD}" srcOrd="0" destOrd="0" presId="urn:microsoft.com/office/officeart/2005/8/layout/hList7"/>
    <dgm:cxn modelId="{D13AC7A9-A3F6-4312-BA65-83238B492B55}" type="presOf" srcId="{E3AD198E-E819-4726-A1C1-CA4CE70696A1}" destId="{44A2B589-A7DD-4B70-AA11-5F50AB79C113}" srcOrd="1" destOrd="0" presId="urn:microsoft.com/office/officeart/2005/8/layout/hList7"/>
    <dgm:cxn modelId="{4E90E0CC-CA52-4743-AE1D-4FF82AC0B5AB}" srcId="{3CDB11DF-8056-451E-9839-615A81EF173A}" destId="{E3AD198E-E819-4726-A1C1-CA4CE70696A1}" srcOrd="2" destOrd="0" parTransId="{825E358A-58E4-4F6D-9213-D94B1C116B96}" sibTransId="{B02B71DF-11FA-4CE6-B6F7-CB0D93462D22}"/>
    <dgm:cxn modelId="{195B86CA-EB99-463D-A7AD-12A7BB18FD0B}" type="presOf" srcId="{D50C4DF8-5631-4536-9DCA-A4C14C7669B9}" destId="{11CA8792-C35E-4139-9590-4916CF58CA66}" srcOrd="1" destOrd="0" presId="urn:microsoft.com/office/officeart/2005/8/layout/hList7"/>
    <dgm:cxn modelId="{432E7F13-3F87-4ECC-A760-4FE21938CE63}" type="presOf" srcId="{C1C30960-2D3A-4F78-A2CF-90E19363DA94}" destId="{3904A790-C1C6-4452-93EF-75B339881A74}" srcOrd="0" destOrd="0" presId="urn:microsoft.com/office/officeart/2005/8/layout/hList7"/>
    <dgm:cxn modelId="{617EBEED-E8CA-4A2C-8AAB-906A5B59E934}" type="presOf" srcId="{D50C4DF8-5631-4536-9DCA-A4C14C7669B9}" destId="{A6094EED-FB65-402E-98EA-4383C0F53604}" srcOrd="0" destOrd="0" presId="urn:microsoft.com/office/officeart/2005/8/layout/hList7"/>
    <dgm:cxn modelId="{7541F46A-16DB-4F0D-9F73-617A8D00A999}" type="presOf" srcId="{7D706B0B-B968-4AE4-9990-89300C1DC507}" destId="{96042899-791D-4C54-B100-3E4248F951DF}" srcOrd="0" destOrd="0" presId="urn:microsoft.com/office/officeart/2005/8/layout/hList7"/>
    <dgm:cxn modelId="{7A9C3CF4-4861-47DB-AB97-09C89B39B316}" srcId="{3CDB11DF-8056-451E-9839-615A81EF173A}" destId="{C1C30960-2D3A-4F78-A2CF-90E19363DA94}" srcOrd="1" destOrd="0" parTransId="{14DA0AD4-CA98-4E55-88D6-4B277974A078}" sibTransId="{7D706B0B-B968-4AE4-9990-89300C1DC507}"/>
    <dgm:cxn modelId="{A0A37C85-5860-4BA9-8168-FC855A324B70}" type="presOf" srcId="{C705C4F8-8A33-4D46-AE51-3CC45A6F396C}" destId="{37DCEA48-7024-4AD0-8291-E73CCDADF31D}" srcOrd="0" destOrd="0" presId="urn:microsoft.com/office/officeart/2005/8/layout/hList7"/>
    <dgm:cxn modelId="{1A9A5ABE-B873-4294-B15E-9E88B43A91A0}" srcId="{3CDB11DF-8056-451E-9839-615A81EF173A}" destId="{D50C4DF8-5631-4536-9DCA-A4C14C7669B9}" srcOrd="0" destOrd="0" parTransId="{CA7D84DC-AB40-4884-8FB4-D6BB0964F0E5}" sibTransId="{C705C4F8-8A33-4D46-AE51-3CC45A6F396C}"/>
    <dgm:cxn modelId="{A923ECA9-E161-43F6-87DD-C932EA4FF5AB}" type="presOf" srcId="{C1C30960-2D3A-4F78-A2CF-90E19363DA94}" destId="{F0301A76-0246-4C81-AB09-D71071F56FCE}" srcOrd="1" destOrd="0" presId="urn:microsoft.com/office/officeart/2005/8/layout/hList7"/>
    <dgm:cxn modelId="{7AA5D636-86FE-45B5-A803-4E9472D09BE4}" type="presOf" srcId="{E3AD198E-E819-4726-A1C1-CA4CE70696A1}" destId="{0FEA6B97-6F85-46B6-A0FE-85AD952007B6}" srcOrd="0" destOrd="0" presId="urn:microsoft.com/office/officeart/2005/8/layout/hList7"/>
    <dgm:cxn modelId="{84096BA7-863D-45A7-896F-8ECBDCA4478F}" type="presParOf" srcId="{1FB5D72C-DAD7-4333-88FE-322FCFF954AD}" destId="{7CA18696-E259-4F7D-9C39-89F183DEDE33}" srcOrd="0" destOrd="0" presId="urn:microsoft.com/office/officeart/2005/8/layout/hList7"/>
    <dgm:cxn modelId="{E89AB7FC-A716-419F-B0C9-6B65B0E48FDD}" type="presParOf" srcId="{1FB5D72C-DAD7-4333-88FE-322FCFF954AD}" destId="{EB364260-9AEA-4DFB-AA44-9C77207423BE}" srcOrd="1" destOrd="0" presId="urn:microsoft.com/office/officeart/2005/8/layout/hList7"/>
    <dgm:cxn modelId="{F7C090D8-E82E-464C-B964-5E7919760AC2}" type="presParOf" srcId="{EB364260-9AEA-4DFB-AA44-9C77207423BE}" destId="{9B0BF8E4-ABEE-48BF-BEB9-1444616A7DE5}" srcOrd="0" destOrd="0" presId="urn:microsoft.com/office/officeart/2005/8/layout/hList7"/>
    <dgm:cxn modelId="{E4AD87A4-3042-4526-8947-83F35ED96303}" type="presParOf" srcId="{9B0BF8E4-ABEE-48BF-BEB9-1444616A7DE5}" destId="{A6094EED-FB65-402E-98EA-4383C0F53604}" srcOrd="0" destOrd="0" presId="urn:microsoft.com/office/officeart/2005/8/layout/hList7"/>
    <dgm:cxn modelId="{7143A335-9B66-4756-A173-B63ABA890303}" type="presParOf" srcId="{9B0BF8E4-ABEE-48BF-BEB9-1444616A7DE5}" destId="{11CA8792-C35E-4139-9590-4916CF58CA66}" srcOrd="1" destOrd="0" presId="urn:microsoft.com/office/officeart/2005/8/layout/hList7"/>
    <dgm:cxn modelId="{FA9F45BB-6D5B-4D2D-868D-4859B6FCCA5D}" type="presParOf" srcId="{9B0BF8E4-ABEE-48BF-BEB9-1444616A7DE5}" destId="{CFEAA84E-FA65-48F6-8E1D-6E4B37B436F3}" srcOrd="2" destOrd="0" presId="urn:microsoft.com/office/officeart/2005/8/layout/hList7"/>
    <dgm:cxn modelId="{DD5A32AA-31DE-440A-8FED-600414E4CFD8}" type="presParOf" srcId="{9B0BF8E4-ABEE-48BF-BEB9-1444616A7DE5}" destId="{914234B0-9AC1-40E7-AAE0-80A499873C31}" srcOrd="3" destOrd="0" presId="urn:microsoft.com/office/officeart/2005/8/layout/hList7"/>
    <dgm:cxn modelId="{F5BC2B2C-01E8-414E-AD32-8688C0AE924B}" type="presParOf" srcId="{EB364260-9AEA-4DFB-AA44-9C77207423BE}" destId="{37DCEA48-7024-4AD0-8291-E73CCDADF31D}" srcOrd="1" destOrd="0" presId="urn:microsoft.com/office/officeart/2005/8/layout/hList7"/>
    <dgm:cxn modelId="{86F8B2C5-9DC1-4EF9-B1C5-E23AD3056479}" type="presParOf" srcId="{EB364260-9AEA-4DFB-AA44-9C77207423BE}" destId="{56094F73-3C32-434D-8C8C-7369B72FCCC9}" srcOrd="2" destOrd="0" presId="urn:microsoft.com/office/officeart/2005/8/layout/hList7"/>
    <dgm:cxn modelId="{28CC1803-2702-472E-BEBA-287D57215A55}" type="presParOf" srcId="{56094F73-3C32-434D-8C8C-7369B72FCCC9}" destId="{3904A790-C1C6-4452-93EF-75B339881A74}" srcOrd="0" destOrd="0" presId="urn:microsoft.com/office/officeart/2005/8/layout/hList7"/>
    <dgm:cxn modelId="{8C439FC6-AAE8-4469-A3D4-BA0C9D6517FC}" type="presParOf" srcId="{56094F73-3C32-434D-8C8C-7369B72FCCC9}" destId="{F0301A76-0246-4C81-AB09-D71071F56FCE}" srcOrd="1" destOrd="0" presId="urn:microsoft.com/office/officeart/2005/8/layout/hList7"/>
    <dgm:cxn modelId="{F06DAC75-08C7-4B68-9FC4-5BDCB32F1E0E}" type="presParOf" srcId="{56094F73-3C32-434D-8C8C-7369B72FCCC9}" destId="{6F5B3A77-72DF-492E-909B-FFF7768DB531}" srcOrd="2" destOrd="0" presId="urn:microsoft.com/office/officeart/2005/8/layout/hList7"/>
    <dgm:cxn modelId="{BF64F4DC-C57B-4495-81C3-92E48FA1348A}" type="presParOf" srcId="{56094F73-3C32-434D-8C8C-7369B72FCCC9}" destId="{83B3ECFE-0EA6-4E83-A4CD-2AFCE59FF911}" srcOrd="3" destOrd="0" presId="urn:microsoft.com/office/officeart/2005/8/layout/hList7"/>
    <dgm:cxn modelId="{33CEABDC-18F1-486C-9795-9C998B85830C}" type="presParOf" srcId="{EB364260-9AEA-4DFB-AA44-9C77207423BE}" destId="{96042899-791D-4C54-B100-3E4248F951DF}" srcOrd="3" destOrd="0" presId="urn:microsoft.com/office/officeart/2005/8/layout/hList7"/>
    <dgm:cxn modelId="{582B3314-74BD-4090-B3E8-0B044E5D6A91}" type="presParOf" srcId="{EB364260-9AEA-4DFB-AA44-9C77207423BE}" destId="{88652B80-A637-445F-8BC3-2499F92CBFFB}" srcOrd="4" destOrd="0" presId="urn:microsoft.com/office/officeart/2005/8/layout/hList7"/>
    <dgm:cxn modelId="{BFF07FA2-1355-4DB6-A85B-DFF0520A7754}" type="presParOf" srcId="{88652B80-A637-445F-8BC3-2499F92CBFFB}" destId="{0FEA6B97-6F85-46B6-A0FE-85AD952007B6}" srcOrd="0" destOrd="0" presId="urn:microsoft.com/office/officeart/2005/8/layout/hList7"/>
    <dgm:cxn modelId="{9E91A3D8-149D-4BE4-9CE5-D6DA78CE133D}" type="presParOf" srcId="{88652B80-A637-445F-8BC3-2499F92CBFFB}" destId="{44A2B589-A7DD-4B70-AA11-5F50AB79C113}" srcOrd="1" destOrd="0" presId="urn:microsoft.com/office/officeart/2005/8/layout/hList7"/>
    <dgm:cxn modelId="{47B62B1B-C758-4D4A-8956-A6625984B6E5}" type="presParOf" srcId="{88652B80-A637-445F-8BC3-2499F92CBFFB}" destId="{8C64F83B-E3D4-49FF-98F4-8B1463995BF3}" srcOrd="2" destOrd="0" presId="urn:microsoft.com/office/officeart/2005/8/layout/hList7"/>
    <dgm:cxn modelId="{8AF8B0E8-A974-456A-A225-716519DDB16D}" type="presParOf" srcId="{88652B80-A637-445F-8BC3-2499F92CBFFB}" destId="{2AA6106F-FB97-4BF5-9CD8-47DB442AB9FE}"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98B63C-6D20-42A6-9725-DA2EA2AB9519}" type="doc">
      <dgm:prSet loTypeId="urn:microsoft.com/office/officeart/2005/8/layout/process1" loCatId="process" qsTypeId="urn:microsoft.com/office/officeart/2005/8/quickstyle/simple5" qsCatId="simple" csTypeId="urn:microsoft.com/office/officeart/2005/8/colors/accent1_2" csCatId="accent1" phldr="1"/>
      <dgm:spPr/>
      <dgm:t>
        <a:bodyPr/>
        <a:lstStyle/>
        <a:p>
          <a:endParaRPr lang="en-US"/>
        </a:p>
      </dgm:t>
    </dgm:pt>
    <dgm:pt modelId="{0550E7BA-6D4A-4BF5-828B-1885BC50F2EA}">
      <dgm:prSet phldrT="[Text]" custT="1">
        <dgm:style>
          <a:lnRef idx="1">
            <a:schemeClr val="accent1"/>
          </a:lnRef>
          <a:fillRef idx="2">
            <a:schemeClr val="accent1"/>
          </a:fillRef>
          <a:effectRef idx="1">
            <a:schemeClr val="accent1"/>
          </a:effectRef>
          <a:fontRef idx="minor">
            <a:schemeClr val="dk1"/>
          </a:fontRef>
        </dgm:style>
      </dgm:prSet>
      <dgm:spPr>
        <a:scene3d>
          <a:camera prst="perspectiveRight"/>
          <a:lightRig rig="threePt" dir="t"/>
        </a:scene3d>
      </dgm:spPr>
      <dgm:t>
        <a:bodyPr/>
        <a:lstStyle/>
        <a:p>
          <a:r>
            <a:rPr lang="en-US" sz="2000" dirty="0"/>
            <a:t>Giới thiệu khái quát</a:t>
          </a:r>
        </a:p>
      </dgm:t>
    </dgm:pt>
    <dgm:pt modelId="{BF1A729C-4B84-4657-A4C3-29984C712725}" type="parTrans" cxnId="{C64C321C-CFE8-4962-83D9-452DCF2503C4}">
      <dgm:prSet/>
      <dgm:spPr/>
      <dgm:t>
        <a:bodyPr/>
        <a:lstStyle/>
        <a:p>
          <a:endParaRPr lang="en-US" sz="2000"/>
        </a:p>
      </dgm:t>
    </dgm:pt>
    <dgm:pt modelId="{4258C9AA-3714-4E79-A463-224E75204BF1}" type="sibTrans" cxnId="{C64C321C-CFE8-4962-83D9-452DCF2503C4}">
      <dgm:prSet custT="1"/>
      <dgm:spPr/>
      <dgm:t>
        <a:bodyPr/>
        <a:lstStyle/>
        <a:p>
          <a:endParaRPr lang="en-US" sz="2000"/>
        </a:p>
      </dgm:t>
    </dgm:pt>
    <dgm:pt modelId="{9570963D-ACE0-4996-87EE-2079CC156D19}">
      <dgm:prSet phldrT="[Text]" custT="1">
        <dgm:style>
          <a:lnRef idx="1">
            <a:schemeClr val="accent1"/>
          </a:lnRef>
          <a:fillRef idx="2">
            <a:schemeClr val="accent1"/>
          </a:fillRef>
          <a:effectRef idx="1">
            <a:schemeClr val="accent1"/>
          </a:effectRef>
          <a:fontRef idx="minor">
            <a:schemeClr val="dk1"/>
          </a:fontRef>
        </dgm:style>
      </dgm:prSet>
      <dgm:spPr>
        <a:scene3d>
          <a:camera prst="perspectiveRight"/>
          <a:lightRig rig="threePt" dir="t"/>
        </a:scene3d>
      </dgm:spPr>
      <dgm:t>
        <a:bodyPr/>
        <a:lstStyle/>
        <a:p>
          <a:r>
            <a:rPr lang="en-US" sz="2000" dirty="0"/>
            <a:t>Phẩm hạnh, </a:t>
          </a:r>
        </a:p>
        <a:p>
          <a:r>
            <a:rPr lang="en-US" sz="2000" dirty="0"/>
            <a:t>cốt </a:t>
          </a:r>
          <a:r>
            <a:rPr lang="en-US" sz="2000" dirty="0" smtClean="0"/>
            <a:t>cách.</a:t>
          </a:r>
          <a:endParaRPr lang="en-US" sz="2000" dirty="0"/>
        </a:p>
      </dgm:t>
    </dgm:pt>
    <dgm:pt modelId="{A3A6EC89-D869-44D1-9B10-910D36DB71DC}" type="parTrans" cxnId="{F3774F14-19CC-4A21-B849-E7D8B6C640DF}">
      <dgm:prSet/>
      <dgm:spPr/>
      <dgm:t>
        <a:bodyPr/>
        <a:lstStyle/>
        <a:p>
          <a:endParaRPr lang="en-US" sz="2000"/>
        </a:p>
      </dgm:t>
    </dgm:pt>
    <dgm:pt modelId="{5FDBDA28-1658-4C7A-9DBC-8CADA99D092E}" type="sibTrans" cxnId="{F3774F14-19CC-4A21-B849-E7D8B6C640DF}">
      <dgm:prSet custT="1"/>
      <dgm:spPr/>
      <dgm:t>
        <a:bodyPr/>
        <a:lstStyle/>
        <a:p>
          <a:endParaRPr lang="en-US" sz="2000"/>
        </a:p>
      </dgm:t>
    </dgm:pt>
    <dgm:pt modelId="{CC1E454C-D04C-468D-A69A-4B1BF6F9DDB5}">
      <dgm:prSet phldrT="[Text]" custT="1">
        <dgm:style>
          <a:lnRef idx="1">
            <a:schemeClr val="accent1"/>
          </a:lnRef>
          <a:fillRef idx="2">
            <a:schemeClr val="accent1"/>
          </a:fillRef>
          <a:effectRef idx="1">
            <a:schemeClr val="accent1"/>
          </a:effectRef>
          <a:fontRef idx="minor">
            <a:schemeClr val="dk1"/>
          </a:fontRef>
        </dgm:style>
      </dgm:prSet>
      <dgm:spPr>
        <a:scene3d>
          <a:camera prst="perspectiveRight"/>
          <a:lightRig rig="threePt" dir="t"/>
        </a:scene3d>
      </dgm:spPr>
      <dgm:t>
        <a:bodyPr/>
        <a:lstStyle/>
        <a:p>
          <a:r>
            <a:rPr lang="en-US" sz="2000" dirty="0" err="1"/>
            <a:t>Nhận</a:t>
          </a:r>
          <a:r>
            <a:rPr lang="en-US" sz="2000" dirty="0"/>
            <a:t> </a:t>
          </a:r>
          <a:r>
            <a:rPr lang="en-US" sz="2000" dirty="0" err="1"/>
            <a:t>xét</a:t>
          </a:r>
          <a:r>
            <a:rPr lang="en-US" sz="2000" dirty="0"/>
            <a:t> </a:t>
          </a:r>
          <a:r>
            <a:rPr lang="en-US" sz="2000" dirty="0" err="1"/>
            <a:t>chung</a:t>
          </a:r>
          <a:endParaRPr lang="en-US" sz="2000" dirty="0"/>
        </a:p>
      </dgm:t>
    </dgm:pt>
    <dgm:pt modelId="{661D631C-C985-4E9C-B300-ADA907CC7E71}" type="sibTrans" cxnId="{1A16B9FB-56B6-4084-9089-3D272D1639F8}">
      <dgm:prSet/>
      <dgm:spPr/>
      <dgm:t>
        <a:bodyPr/>
        <a:lstStyle/>
        <a:p>
          <a:endParaRPr lang="en-US" sz="2000"/>
        </a:p>
      </dgm:t>
    </dgm:pt>
    <dgm:pt modelId="{32571EA6-D690-4E9F-BBE2-B86FB9B8B61B}" type="parTrans" cxnId="{1A16B9FB-56B6-4084-9089-3D272D1639F8}">
      <dgm:prSet/>
      <dgm:spPr/>
      <dgm:t>
        <a:bodyPr/>
        <a:lstStyle/>
        <a:p>
          <a:endParaRPr lang="en-US" sz="2000"/>
        </a:p>
      </dgm:t>
    </dgm:pt>
    <dgm:pt modelId="{192B2591-6801-4339-8F13-95ED2777E169}" type="pres">
      <dgm:prSet presAssocID="{3698B63C-6D20-42A6-9725-DA2EA2AB9519}" presName="Name0" presStyleCnt="0">
        <dgm:presLayoutVars>
          <dgm:dir/>
          <dgm:resizeHandles val="exact"/>
        </dgm:presLayoutVars>
      </dgm:prSet>
      <dgm:spPr/>
      <dgm:t>
        <a:bodyPr/>
        <a:lstStyle/>
        <a:p>
          <a:endParaRPr lang="en-US"/>
        </a:p>
      </dgm:t>
    </dgm:pt>
    <dgm:pt modelId="{43C0D38C-4633-4716-B375-E1519CDDE904}" type="pres">
      <dgm:prSet presAssocID="{0550E7BA-6D4A-4BF5-828B-1885BC50F2EA}" presName="node" presStyleLbl="node1" presStyleIdx="0" presStyleCnt="3" custScaleX="202459" custScaleY="150099" custLinFactNeighborY="-24205">
        <dgm:presLayoutVars>
          <dgm:bulletEnabled val="1"/>
        </dgm:presLayoutVars>
      </dgm:prSet>
      <dgm:spPr/>
      <dgm:t>
        <a:bodyPr/>
        <a:lstStyle/>
        <a:p>
          <a:endParaRPr lang="en-US"/>
        </a:p>
      </dgm:t>
    </dgm:pt>
    <dgm:pt modelId="{A078D1ED-EC57-43A3-8604-FFB99D6765CD}" type="pres">
      <dgm:prSet presAssocID="{4258C9AA-3714-4E79-A463-224E75204BF1}" presName="sibTrans" presStyleLbl="sibTrans2D1" presStyleIdx="0" presStyleCnt="2"/>
      <dgm:spPr/>
      <dgm:t>
        <a:bodyPr/>
        <a:lstStyle/>
        <a:p>
          <a:endParaRPr lang="en-US"/>
        </a:p>
      </dgm:t>
    </dgm:pt>
    <dgm:pt modelId="{F169B5ED-F787-4AB8-9A62-15087AEA108C}" type="pres">
      <dgm:prSet presAssocID="{4258C9AA-3714-4E79-A463-224E75204BF1}" presName="connectorText" presStyleLbl="sibTrans2D1" presStyleIdx="0" presStyleCnt="2"/>
      <dgm:spPr/>
      <dgm:t>
        <a:bodyPr/>
        <a:lstStyle/>
        <a:p>
          <a:endParaRPr lang="en-US"/>
        </a:p>
      </dgm:t>
    </dgm:pt>
    <dgm:pt modelId="{195AAF2B-5F23-4EEA-B0F5-9EF7E3FFF1DB}" type="pres">
      <dgm:prSet presAssocID="{9570963D-ACE0-4996-87EE-2079CC156D19}" presName="node" presStyleLbl="node1" presStyleIdx="1" presStyleCnt="3" custScaleX="202459" custScaleY="166427" custLinFactNeighborY="-24205">
        <dgm:presLayoutVars>
          <dgm:bulletEnabled val="1"/>
        </dgm:presLayoutVars>
      </dgm:prSet>
      <dgm:spPr/>
      <dgm:t>
        <a:bodyPr/>
        <a:lstStyle/>
        <a:p>
          <a:endParaRPr lang="en-US"/>
        </a:p>
      </dgm:t>
    </dgm:pt>
    <dgm:pt modelId="{DBCA6EEE-15C2-4F64-ADDA-833FF56E5523}" type="pres">
      <dgm:prSet presAssocID="{5FDBDA28-1658-4C7A-9DBC-8CADA99D092E}" presName="sibTrans" presStyleLbl="sibTrans2D1" presStyleIdx="1" presStyleCnt="2"/>
      <dgm:spPr/>
      <dgm:t>
        <a:bodyPr/>
        <a:lstStyle/>
        <a:p>
          <a:endParaRPr lang="en-US"/>
        </a:p>
      </dgm:t>
    </dgm:pt>
    <dgm:pt modelId="{6CFD77B9-16D4-4A70-8E2A-AD1D78C77D10}" type="pres">
      <dgm:prSet presAssocID="{5FDBDA28-1658-4C7A-9DBC-8CADA99D092E}" presName="connectorText" presStyleLbl="sibTrans2D1" presStyleIdx="1" presStyleCnt="2"/>
      <dgm:spPr/>
      <dgm:t>
        <a:bodyPr/>
        <a:lstStyle/>
        <a:p>
          <a:endParaRPr lang="en-US"/>
        </a:p>
      </dgm:t>
    </dgm:pt>
    <dgm:pt modelId="{D162AD49-A0E5-4BC8-B52A-1D3DFFC95103}" type="pres">
      <dgm:prSet presAssocID="{CC1E454C-D04C-468D-A69A-4B1BF6F9DDB5}" presName="node" presStyleLbl="node1" presStyleIdx="2" presStyleCnt="3" custScaleX="202459" custScaleY="156713" custLinFactNeighborY="-24205">
        <dgm:presLayoutVars>
          <dgm:bulletEnabled val="1"/>
        </dgm:presLayoutVars>
      </dgm:prSet>
      <dgm:spPr/>
      <dgm:t>
        <a:bodyPr/>
        <a:lstStyle/>
        <a:p>
          <a:endParaRPr lang="en-US"/>
        </a:p>
      </dgm:t>
    </dgm:pt>
  </dgm:ptLst>
  <dgm:cxnLst>
    <dgm:cxn modelId="{88BC3B9B-E073-4FC6-97E1-22E02716B21B}" type="presOf" srcId="{CC1E454C-D04C-468D-A69A-4B1BF6F9DDB5}" destId="{D162AD49-A0E5-4BC8-B52A-1D3DFFC95103}" srcOrd="0" destOrd="0" presId="urn:microsoft.com/office/officeart/2005/8/layout/process1"/>
    <dgm:cxn modelId="{D0586887-1991-48D9-9EB0-079AF5D9137B}" type="presOf" srcId="{9570963D-ACE0-4996-87EE-2079CC156D19}" destId="{195AAF2B-5F23-4EEA-B0F5-9EF7E3FFF1DB}" srcOrd="0" destOrd="0" presId="urn:microsoft.com/office/officeart/2005/8/layout/process1"/>
    <dgm:cxn modelId="{DAA68410-1CE2-482C-9582-7266749D77EB}" type="presOf" srcId="{0550E7BA-6D4A-4BF5-828B-1885BC50F2EA}" destId="{43C0D38C-4633-4716-B375-E1519CDDE904}" srcOrd="0" destOrd="0" presId="urn:microsoft.com/office/officeart/2005/8/layout/process1"/>
    <dgm:cxn modelId="{F3774F14-19CC-4A21-B849-E7D8B6C640DF}" srcId="{3698B63C-6D20-42A6-9725-DA2EA2AB9519}" destId="{9570963D-ACE0-4996-87EE-2079CC156D19}" srcOrd="1" destOrd="0" parTransId="{A3A6EC89-D869-44D1-9B10-910D36DB71DC}" sibTransId="{5FDBDA28-1658-4C7A-9DBC-8CADA99D092E}"/>
    <dgm:cxn modelId="{BEC7FEBD-25C9-4F3C-AFDF-5140F657486F}" type="presOf" srcId="{5FDBDA28-1658-4C7A-9DBC-8CADA99D092E}" destId="{DBCA6EEE-15C2-4F64-ADDA-833FF56E5523}" srcOrd="0" destOrd="0" presId="urn:microsoft.com/office/officeart/2005/8/layout/process1"/>
    <dgm:cxn modelId="{E9733AD9-F9C8-4A0A-BD44-22F1A8A2DF0B}" type="presOf" srcId="{5FDBDA28-1658-4C7A-9DBC-8CADA99D092E}" destId="{6CFD77B9-16D4-4A70-8E2A-AD1D78C77D10}" srcOrd="1" destOrd="0" presId="urn:microsoft.com/office/officeart/2005/8/layout/process1"/>
    <dgm:cxn modelId="{494146E8-1B18-449C-8C63-3D5F928AA4A5}" type="presOf" srcId="{3698B63C-6D20-42A6-9725-DA2EA2AB9519}" destId="{192B2591-6801-4339-8F13-95ED2777E169}" srcOrd="0" destOrd="0" presId="urn:microsoft.com/office/officeart/2005/8/layout/process1"/>
    <dgm:cxn modelId="{312A8B61-E29D-480B-A854-A17F29C9F988}" type="presOf" srcId="{4258C9AA-3714-4E79-A463-224E75204BF1}" destId="{A078D1ED-EC57-43A3-8604-FFB99D6765CD}" srcOrd="0" destOrd="0" presId="urn:microsoft.com/office/officeart/2005/8/layout/process1"/>
    <dgm:cxn modelId="{C64C321C-CFE8-4962-83D9-452DCF2503C4}" srcId="{3698B63C-6D20-42A6-9725-DA2EA2AB9519}" destId="{0550E7BA-6D4A-4BF5-828B-1885BC50F2EA}" srcOrd="0" destOrd="0" parTransId="{BF1A729C-4B84-4657-A4C3-29984C712725}" sibTransId="{4258C9AA-3714-4E79-A463-224E75204BF1}"/>
    <dgm:cxn modelId="{1A16B9FB-56B6-4084-9089-3D272D1639F8}" srcId="{3698B63C-6D20-42A6-9725-DA2EA2AB9519}" destId="{CC1E454C-D04C-468D-A69A-4B1BF6F9DDB5}" srcOrd="2" destOrd="0" parTransId="{32571EA6-D690-4E9F-BBE2-B86FB9B8B61B}" sibTransId="{661D631C-C985-4E9C-B300-ADA907CC7E71}"/>
    <dgm:cxn modelId="{1C235887-795D-4969-8F95-BA75EE19F739}" type="presOf" srcId="{4258C9AA-3714-4E79-A463-224E75204BF1}" destId="{F169B5ED-F787-4AB8-9A62-15087AEA108C}" srcOrd="1" destOrd="0" presId="urn:microsoft.com/office/officeart/2005/8/layout/process1"/>
    <dgm:cxn modelId="{EAC9A9CA-73D9-4296-8B4A-0DEA6A6E7D8F}" type="presParOf" srcId="{192B2591-6801-4339-8F13-95ED2777E169}" destId="{43C0D38C-4633-4716-B375-E1519CDDE904}" srcOrd="0" destOrd="0" presId="urn:microsoft.com/office/officeart/2005/8/layout/process1"/>
    <dgm:cxn modelId="{FC54BB77-8E1D-49E8-AC85-C82B429A3CB8}" type="presParOf" srcId="{192B2591-6801-4339-8F13-95ED2777E169}" destId="{A078D1ED-EC57-43A3-8604-FFB99D6765CD}" srcOrd="1" destOrd="0" presId="urn:microsoft.com/office/officeart/2005/8/layout/process1"/>
    <dgm:cxn modelId="{B803A5DA-A57E-4E2F-BE26-909663089F2F}" type="presParOf" srcId="{A078D1ED-EC57-43A3-8604-FFB99D6765CD}" destId="{F169B5ED-F787-4AB8-9A62-15087AEA108C}" srcOrd="0" destOrd="0" presId="urn:microsoft.com/office/officeart/2005/8/layout/process1"/>
    <dgm:cxn modelId="{7DD4F483-27B5-4F97-B77E-1DAAD7DD5655}" type="presParOf" srcId="{192B2591-6801-4339-8F13-95ED2777E169}" destId="{195AAF2B-5F23-4EEA-B0F5-9EF7E3FFF1DB}" srcOrd="2" destOrd="0" presId="urn:microsoft.com/office/officeart/2005/8/layout/process1"/>
    <dgm:cxn modelId="{554B197B-4CBC-4F38-837B-01A20A130FC9}" type="presParOf" srcId="{192B2591-6801-4339-8F13-95ED2777E169}" destId="{DBCA6EEE-15C2-4F64-ADDA-833FF56E5523}" srcOrd="3" destOrd="0" presId="urn:microsoft.com/office/officeart/2005/8/layout/process1"/>
    <dgm:cxn modelId="{106794A2-B10A-4DA3-B06C-0E14C92C242F}" type="presParOf" srcId="{DBCA6EEE-15C2-4F64-ADDA-833FF56E5523}" destId="{6CFD77B9-16D4-4A70-8E2A-AD1D78C77D10}" srcOrd="0" destOrd="0" presId="urn:microsoft.com/office/officeart/2005/8/layout/process1"/>
    <dgm:cxn modelId="{2DEC9868-2BB3-49E0-927C-5F7C5D164228}" type="presParOf" srcId="{192B2591-6801-4339-8F13-95ED2777E169}" destId="{D162AD49-A0E5-4BC8-B52A-1D3DFFC95103}"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8F27EB5-D085-4991-B63B-E08DC4B284C7}" type="doc">
      <dgm:prSet loTypeId="urn:microsoft.com/office/officeart/2005/8/layout/hierarchy3" loCatId="hierarchy" qsTypeId="urn:microsoft.com/office/officeart/2005/8/quickstyle/simple3" qsCatId="simple" csTypeId="urn:microsoft.com/office/officeart/2005/8/colors/accent1_2" csCatId="accent1" phldr="1"/>
      <dgm:spPr/>
      <dgm:t>
        <a:bodyPr/>
        <a:lstStyle/>
        <a:p>
          <a:endParaRPr lang="en-US"/>
        </a:p>
      </dgm:t>
    </dgm:pt>
    <dgm:pt modelId="{ABF0495C-7DA1-4423-ACE8-40D57B48D260}">
      <dgm:prSet phldrT="[Text]" custT="1"/>
      <dgm:spPr>
        <a:effectLst>
          <a:outerShdw blurRad="50800" dist="38100" dir="18900000" algn="bl" rotWithShape="0">
            <a:prstClr val="black">
              <a:alpha val="40000"/>
            </a:prstClr>
          </a:outerShdw>
        </a:effectLst>
      </dgm:spPr>
      <dgm:t>
        <a:bodyPr/>
        <a:lstStyle/>
        <a:p>
          <a:pPr>
            <a:lnSpc>
              <a:spcPct val="100000"/>
            </a:lnSpc>
            <a:spcAft>
              <a:spcPts val="0"/>
            </a:spcAft>
          </a:pPr>
          <a:r>
            <a:rPr lang="en-US" sz="2400" i="1" dirty="0">
              <a:effectLst>
                <a:outerShdw blurRad="38100" dist="38100" dir="2700000" algn="tl">
                  <a:srgbClr val="000000">
                    <a:alpha val="43137"/>
                  </a:srgbClr>
                </a:outerShdw>
              </a:effectLst>
            </a:rPr>
            <a:t>X</a:t>
          </a:r>
          <a:r>
            <a:rPr lang="vi-VN" sz="2400" i="1" dirty="0">
              <a:effectLst>
                <a:outerShdw blurRad="38100" dist="38100" dir="2700000" algn="tl">
                  <a:srgbClr val="000000">
                    <a:alpha val="43137"/>
                  </a:srgbClr>
                </a:outerShdw>
              </a:effectLst>
            </a:rPr>
            <a:t>uất thân trong một gia đình </a:t>
          </a:r>
          <a:endParaRPr lang="en-US" sz="2400" i="1" dirty="0">
            <a:effectLst>
              <a:outerShdw blurRad="38100" dist="38100" dir="2700000" algn="tl">
                <a:srgbClr val="000000">
                  <a:alpha val="43137"/>
                </a:srgbClr>
              </a:outerShdw>
            </a:effectLst>
          </a:endParaRPr>
        </a:p>
        <a:p>
          <a:pPr>
            <a:lnSpc>
              <a:spcPct val="100000"/>
            </a:lnSpc>
            <a:spcAft>
              <a:spcPts val="0"/>
            </a:spcAft>
          </a:pPr>
          <a:r>
            <a:rPr lang="vi-VN" sz="2400" i="1" dirty="0">
              <a:effectLst>
                <a:outerShdw blurRad="38100" dist="38100" dir="2700000" algn="tl">
                  <a:srgbClr val="000000">
                    <a:alpha val="43137"/>
                  </a:srgbClr>
                </a:outerShdw>
              </a:effectLst>
            </a:rPr>
            <a:t>giàu có</a:t>
          </a:r>
          <a:r>
            <a:rPr lang="en-US" sz="2400" i="1" dirty="0">
              <a:effectLst>
                <a:outerShdw blurRad="38100" dist="38100" dir="2700000" algn="tl">
                  <a:srgbClr val="000000">
                    <a:alpha val="43137"/>
                  </a:srgbClr>
                </a:outerShdw>
              </a:effectLst>
            </a:rPr>
            <a:t> </a:t>
          </a:r>
          <a:r>
            <a:rPr lang="vi-VN" sz="2400" i="1" dirty="0">
              <a:effectLst>
                <a:outerShdw blurRad="38100" dist="38100" dir="2700000" algn="tl">
                  <a:srgbClr val="000000">
                    <a:alpha val="43137"/>
                  </a:srgbClr>
                </a:outerShdw>
              </a:effectLst>
            </a:rPr>
            <a:t>lương thiện</a:t>
          </a:r>
          <a:endParaRPr lang="en-US" sz="2400" i="1" dirty="0">
            <a:solidFill>
              <a:srgbClr val="0000CC"/>
            </a:solidFill>
            <a:effectLst>
              <a:outerShdw blurRad="38100" dist="38100" dir="2700000" algn="tl">
                <a:srgbClr val="000000">
                  <a:alpha val="43137"/>
                </a:srgbClr>
              </a:outerShdw>
            </a:effectLst>
          </a:endParaRPr>
        </a:p>
      </dgm:t>
    </dgm:pt>
    <dgm:pt modelId="{5C7B3726-B610-417D-8052-17E9B3AED6FC}" type="parTrans" cxnId="{42C958AC-4C2E-477F-BC16-092E9A44964A}">
      <dgm:prSet/>
      <dgm:spPr/>
      <dgm:t>
        <a:bodyPr/>
        <a:lstStyle/>
        <a:p>
          <a:endParaRPr lang="en-US"/>
        </a:p>
      </dgm:t>
    </dgm:pt>
    <dgm:pt modelId="{B0DE1A92-BD02-44E0-86A2-C93B0F7860BD}" type="sibTrans" cxnId="{42C958AC-4C2E-477F-BC16-092E9A44964A}">
      <dgm:prSet/>
      <dgm:spPr/>
      <dgm:t>
        <a:bodyPr/>
        <a:lstStyle/>
        <a:p>
          <a:endParaRPr lang="en-US"/>
        </a:p>
      </dgm:t>
    </dgm:pt>
    <dgm:pt modelId="{269FEAFF-B489-4030-9D8D-29A5952DF032}">
      <dgm:prSet phldrT="[Text]" custT="1"/>
      <dgm:spPr/>
      <dgm:t>
        <a:bodyPr/>
        <a:lstStyle/>
        <a:p>
          <a:r>
            <a:rPr lang="en-US" sz="2000" dirty="0"/>
            <a:t>Gốc </a:t>
          </a:r>
          <a:r>
            <a:rPr lang="vi-VN" sz="2000" dirty="0"/>
            <a:t>Hà Nội</a:t>
          </a:r>
          <a:r>
            <a:rPr lang="en-US" sz="2000" dirty="0"/>
            <a:t>, được dạy dỗ </a:t>
          </a:r>
          <a:r>
            <a:rPr lang="en-US" sz="2000" i="1" dirty="0"/>
            <a:t>theo khuôn phép nhà quan</a:t>
          </a:r>
          <a:r>
            <a:rPr lang="en-US" sz="2000" dirty="0"/>
            <a:t>.</a:t>
          </a:r>
          <a:r>
            <a:rPr lang="vi-VN" sz="2000" dirty="0"/>
            <a:t> </a:t>
          </a:r>
          <a:endParaRPr lang="en-US" sz="2000" dirty="0"/>
        </a:p>
      </dgm:t>
    </dgm:pt>
    <dgm:pt modelId="{FC2F1440-2C7F-45F9-A56F-E479A2A82014}" type="parTrans" cxnId="{467BE137-C782-4BD7-A217-449DBD3E07C1}">
      <dgm:prSet/>
      <dgm:spPr/>
      <dgm:t>
        <a:bodyPr/>
        <a:lstStyle/>
        <a:p>
          <a:endParaRPr lang="en-US"/>
        </a:p>
      </dgm:t>
    </dgm:pt>
    <dgm:pt modelId="{11097C88-C40D-4CD4-B37E-BCB29B45CE10}" type="sibTrans" cxnId="{467BE137-C782-4BD7-A217-449DBD3E07C1}">
      <dgm:prSet/>
      <dgm:spPr/>
      <dgm:t>
        <a:bodyPr/>
        <a:lstStyle/>
        <a:p>
          <a:endParaRPr lang="en-US"/>
        </a:p>
      </dgm:t>
    </dgm:pt>
    <dgm:pt modelId="{0A71754F-8CEB-4D67-BAC1-39DF59FABC74}">
      <dgm:prSet phldrT="[Text]" custT="1"/>
      <dgm:spPr/>
      <dgm:t>
        <a:bodyPr/>
        <a:lstStyle/>
        <a:p>
          <a:pPr>
            <a:lnSpc>
              <a:spcPct val="100000"/>
            </a:lnSpc>
            <a:spcAft>
              <a:spcPts val="0"/>
            </a:spcAft>
          </a:pPr>
          <a:r>
            <a:rPr lang="en-US" sz="2000" i="1" dirty="0"/>
            <a:t>Xinh đẹp</a:t>
          </a:r>
          <a:r>
            <a:rPr lang="vi-VN" sz="2000" i="1" dirty="0"/>
            <a:t>, thông minh</a:t>
          </a:r>
          <a:r>
            <a:rPr lang="vi-VN" sz="2000" dirty="0"/>
            <a:t>, </a:t>
          </a:r>
          <a:r>
            <a:rPr lang="en-US" sz="2000" dirty="0" smtClean="0"/>
            <a:t>yêu</a:t>
          </a:r>
          <a:r>
            <a:rPr lang="en-US" sz="2000" i="1" dirty="0" smtClean="0"/>
            <a:t> </a:t>
          </a:r>
          <a:r>
            <a:rPr lang="en-US" sz="2000" i="1" dirty="0"/>
            <a:t>văn học</a:t>
          </a:r>
          <a:r>
            <a:rPr lang="vi-VN" sz="2000" dirty="0"/>
            <a:t>.</a:t>
          </a:r>
          <a:endParaRPr lang="en-US" sz="2000" dirty="0"/>
        </a:p>
      </dgm:t>
    </dgm:pt>
    <dgm:pt modelId="{E83871EE-C585-4766-A11C-D4E14B414848}" type="parTrans" cxnId="{50A21A07-05AC-402B-A533-C7DACED24575}">
      <dgm:prSet/>
      <dgm:spPr/>
      <dgm:t>
        <a:bodyPr/>
        <a:lstStyle/>
        <a:p>
          <a:endParaRPr lang="en-US"/>
        </a:p>
      </dgm:t>
    </dgm:pt>
    <dgm:pt modelId="{602EA1F1-5BDE-43CA-80B4-29B75B04004C}" type="sibTrans" cxnId="{50A21A07-05AC-402B-A533-C7DACED24575}">
      <dgm:prSet/>
      <dgm:spPr/>
      <dgm:t>
        <a:bodyPr/>
        <a:lstStyle/>
        <a:p>
          <a:endParaRPr lang="en-US"/>
        </a:p>
      </dgm:t>
    </dgm:pt>
    <dgm:pt modelId="{2E2AD0D3-3044-468A-B6F5-C1B03D2F715B}" type="pres">
      <dgm:prSet presAssocID="{38F27EB5-D085-4991-B63B-E08DC4B284C7}" presName="diagram" presStyleCnt="0">
        <dgm:presLayoutVars>
          <dgm:chPref val="1"/>
          <dgm:dir/>
          <dgm:animOne val="branch"/>
          <dgm:animLvl val="lvl"/>
          <dgm:resizeHandles/>
        </dgm:presLayoutVars>
      </dgm:prSet>
      <dgm:spPr/>
      <dgm:t>
        <a:bodyPr/>
        <a:lstStyle/>
        <a:p>
          <a:endParaRPr lang="en-US"/>
        </a:p>
      </dgm:t>
    </dgm:pt>
    <dgm:pt modelId="{257F8170-6143-4A7F-A033-3E5E068E975E}" type="pres">
      <dgm:prSet presAssocID="{ABF0495C-7DA1-4423-ACE8-40D57B48D260}" presName="root" presStyleCnt="0"/>
      <dgm:spPr/>
    </dgm:pt>
    <dgm:pt modelId="{40C0ECC9-E69B-4605-ADBB-7193770A8287}" type="pres">
      <dgm:prSet presAssocID="{ABF0495C-7DA1-4423-ACE8-40D57B48D260}" presName="rootComposite" presStyleCnt="0"/>
      <dgm:spPr/>
    </dgm:pt>
    <dgm:pt modelId="{5F8867D0-8D19-43C8-B051-18A5D2D44671}" type="pres">
      <dgm:prSet presAssocID="{ABF0495C-7DA1-4423-ACE8-40D57B48D260}" presName="rootText" presStyleLbl="node1" presStyleIdx="0" presStyleCnt="1" custScaleX="236308" custScaleY="78205" custLinFactNeighborX="-4373" custLinFactNeighborY="3028"/>
      <dgm:spPr/>
      <dgm:t>
        <a:bodyPr/>
        <a:lstStyle/>
        <a:p>
          <a:endParaRPr lang="en-US"/>
        </a:p>
      </dgm:t>
    </dgm:pt>
    <dgm:pt modelId="{8E2F8442-7112-4167-9F05-8A4F86DEA0E0}" type="pres">
      <dgm:prSet presAssocID="{ABF0495C-7DA1-4423-ACE8-40D57B48D260}" presName="rootConnector" presStyleLbl="node1" presStyleIdx="0" presStyleCnt="1"/>
      <dgm:spPr/>
      <dgm:t>
        <a:bodyPr/>
        <a:lstStyle/>
        <a:p>
          <a:endParaRPr lang="en-US"/>
        </a:p>
      </dgm:t>
    </dgm:pt>
    <dgm:pt modelId="{7D27EBA8-B629-4362-8C75-A5A680437F25}" type="pres">
      <dgm:prSet presAssocID="{ABF0495C-7DA1-4423-ACE8-40D57B48D260}" presName="childShape" presStyleCnt="0"/>
      <dgm:spPr/>
    </dgm:pt>
    <dgm:pt modelId="{C7BAE736-C75A-4C34-8E27-11BAC320E17A}" type="pres">
      <dgm:prSet presAssocID="{FC2F1440-2C7F-45F9-A56F-E479A2A82014}" presName="Name13" presStyleLbl="parChTrans1D2" presStyleIdx="0" presStyleCnt="2"/>
      <dgm:spPr/>
      <dgm:t>
        <a:bodyPr/>
        <a:lstStyle/>
        <a:p>
          <a:endParaRPr lang="en-US"/>
        </a:p>
      </dgm:t>
    </dgm:pt>
    <dgm:pt modelId="{6E7C2B84-D27F-4C95-B307-07E95F9EAC2A}" type="pres">
      <dgm:prSet presAssocID="{269FEAFF-B489-4030-9D8D-29A5952DF032}" presName="childText" presStyleLbl="bgAcc1" presStyleIdx="0" presStyleCnt="2" custScaleX="192148" custScaleY="57170">
        <dgm:presLayoutVars>
          <dgm:bulletEnabled val="1"/>
        </dgm:presLayoutVars>
      </dgm:prSet>
      <dgm:spPr/>
      <dgm:t>
        <a:bodyPr/>
        <a:lstStyle/>
        <a:p>
          <a:endParaRPr lang="en-US"/>
        </a:p>
      </dgm:t>
    </dgm:pt>
    <dgm:pt modelId="{3AEF1111-D9FD-460C-ADDC-03BBC484A9CF}" type="pres">
      <dgm:prSet presAssocID="{E83871EE-C585-4766-A11C-D4E14B414848}" presName="Name13" presStyleLbl="parChTrans1D2" presStyleIdx="1" presStyleCnt="2"/>
      <dgm:spPr/>
      <dgm:t>
        <a:bodyPr/>
        <a:lstStyle/>
        <a:p>
          <a:endParaRPr lang="en-US"/>
        </a:p>
      </dgm:t>
    </dgm:pt>
    <dgm:pt modelId="{C0A58831-B075-4E0E-8E7B-E1FE03E0180F}" type="pres">
      <dgm:prSet presAssocID="{0A71754F-8CEB-4D67-BAC1-39DF59FABC74}" presName="childText" presStyleLbl="bgAcc1" presStyleIdx="1" presStyleCnt="2" custScaleX="192148" custScaleY="57170">
        <dgm:presLayoutVars>
          <dgm:bulletEnabled val="1"/>
        </dgm:presLayoutVars>
      </dgm:prSet>
      <dgm:spPr/>
      <dgm:t>
        <a:bodyPr/>
        <a:lstStyle/>
        <a:p>
          <a:endParaRPr lang="en-US"/>
        </a:p>
      </dgm:t>
    </dgm:pt>
  </dgm:ptLst>
  <dgm:cxnLst>
    <dgm:cxn modelId="{28284CCE-A36F-43FD-8E95-718636304C97}" type="presOf" srcId="{ABF0495C-7DA1-4423-ACE8-40D57B48D260}" destId="{8E2F8442-7112-4167-9F05-8A4F86DEA0E0}" srcOrd="1" destOrd="0" presId="urn:microsoft.com/office/officeart/2005/8/layout/hierarchy3"/>
    <dgm:cxn modelId="{9168F3F1-6BFD-4D83-938F-3CCBC2DDD5AE}" type="presOf" srcId="{FC2F1440-2C7F-45F9-A56F-E479A2A82014}" destId="{C7BAE736-C75A-4C34-8E27-11BAC320E17A}" srcOrd="0" destOrd="0" presId="urn:microsoft.com/office/officeart/2005/8/layout/hierarchy3"/>
    <dgm:cxn modelId="{467BE137-C782-4BD7-A217-449DBD3E07C1}" srcId="{ABF0495C-7DA1-4423-ACE8-40D57B48D260}" destId="{269FEAFF-B489-4030-9D8D-29A5952DF032}" srcOrd="0" destOrd="0" parTransId="{FC2F1440-2C7F-45F9-A56F-E479A2A82014}" sibTransId="{11097C88-C40D-4CD4-B37E-BCB29B45CE10}"/>
    <dgm:cxn modelId="{0B39A7F7-891F-4C4D-8E40-1C8AECEA140B}" type="presOf" srcId="{269FEAFF-B489-4030-9D8D-29A5952DF032}" destId="{6E7C2B84-D27F-4C95-B307-07E95F9EAC2A}" srcOrd="0" destOrd="0" presId="urn:microsoft.com/office/officeart/2005/8/layout/hierarchy3"/>
    <dgm:cxn modelId="{42C958AC-4C2E-477F-BC16-092E9A44964A}" srcId="{38F27EB5-D085-4991-B63B-E08DC4B284C7}" destId="{ABF0495C-7DA1-4423-ACE8-40D57B48D260}" srcOrd="0" destOrd="0" parTransId="{5C7B3726-B610-417D-8052-17E9B3AED6FC}" sibTransId="{B0DE1A92-BD02-44E0-86A2-C93B0F7860BD}"/>
    <dgm:cxn modelId="{50A21A07-05AC-402B-A533-C7DACED24575}" srcId="{ABF0495C-7DA1-4423-ACE8-40D57B48D260}" destId="{0A71754F-8CEB-4D67-BAC1-39DF59FABC74}" srcOrd="1" destOrd="0" parTransId="{E83871EE-C585-4766-A11C-D4E14B414848}" sibTransId="{602EA1F1-5BDE-43CA-80B4-29B75B04004C}"/>
    <dgm:cxn modelId="{F33D1334-F9DD-4B17-AF63-2442F94EC0FB}" type="presOf" srcId="{E83871EE-C585-4766-A11C-D4E14B414848}" destId="{3AEF1111-D9FD-460C-ADDC-03BBC484A9CF}" srcOrd="0" destOrd="0" presId="urn:microsoft.com/office/officeart/2005/8/layout/hierarchy3"/>
    <dgm:cxn modelId="{7ACE1032-960A-43EA-92F5-083E4053D67C}" type="presOf" srcId="{ABF0495C-7DA1-4423-ACE8-40D57B48D260}" destId="{5F8867D0-8D19-43C8-B051-18A5D2D44671}" srcOrd="0" destOrd="0" presId="urn:microsoft.com/office/officeart/2005/8/layout/hierarchy3"/>
    <dgm:cxn modelId="{6C063663-E96E-4B71-9708-9373C0333769}" type="presOf" srcId="{0A71754F-8CEB-4D67-BAC1-39DF59FABC74}" destId="{C0A58831-B075-4E0E-8E7B-E1FE03E0180F}" srcOrd="0" destOrd="0" presId="urn:microsoft.com/office/officeart/2005/8/layout/hierarchy3"/>
    <dgm:cxn modelId="{49907D01-C8B4-4626-88AC-BD67A3A1ED5F}" type="presOf" srcId="{38F27EB5-D085-4991-B63B-E08DC4B284C7}" destId="{2E2AD0D3-3044-468A-B6F5-C1B03D2F715B}" srcOrd="0" destOrd="0" presId="urn:microsoft.com/office/officeart/2005/8/layout/hierarchy3"/>
    <dgm:cxn modelId="{4BA38B1E-DBB5-4801-88F4-897C9E4E8C64}" type="presParOf" srcId="{2E2AD0D3-3044-468A-B6F5-C1B03D2F715B}" destId="{257F8170-6143-4A7F-A033-3E5E068E975E}" srcOrd="0" destOrd="0" presId="urn:microsoft.com/office/officeart/2005/8/layout/hierarchy3"/>
    <dgm:cxn modelId="{2295E869-5110-4D69-B1A8-B018F362B18C}" type="presParOf" srcId="{257F8170-6143-4A7F-A033-3E5E068E975E}" destId="{40C0ECC9-E69B-4605-ADBB-7193770A8287}" srcOrd="0" destOrd="0" presId="urn:microsoft.com/office/officeart/2005/8/layout/hierarchy3"/>
    <dgm:cxn modelId="{9917A25B-E91B-41C5-8AF4-A2097F26AAD4}" type="presParOf" srcId="{40C0ECC9-E69B-4605-ADBB-7193770A8287}" destId="{5F8867D0-8D19-43C8-B051-18A5D2D44671}" srcOrd="0" destOrd="0" presId="urn:microsoft.com/office/officeart/2005/8/layout/hierarchy3"/>
    <dgm:cxn modelId="{BCAA6674-90EF-42F4-81E9-D8CB36C18F27}" type="presParOf" srcId="{40C0ECC9-E69B-4605-ADBB-7193770A8287}" destId="{8E2F8442-7112-4167-9F05-8A4F86DEA0E0}" srcOrd="1" destOrd="0" presId="urn:microsoft.com/office/officeart/2005/8/layout/hierarchy3"/>
    <dgm:cxn modelId="{89D5AF29-93AA-49D3-93F4-2090F533DA9F}" type="presParOf" srcId="{257F8170-6143-4A7F-A033-3E5E068E975E}" destId="{7D27EBA8-B629-4362-8C75-A5A680437F25}" srcOrd="1" destOrd="0" presId="urn:microsoft.com/office/officeart/2005/8/layout/hierarchy3"/>
    <dgm:cxn modelId="{9B7C250B-9B98-4ABE-9290-F456DD9267ED}" type="presParOf" srcId="{7D27EBA8-B629-4362-8C75-A5A680437F25}" destId="{C7BAE736-C75A-4C34-8E27-11BAC320E17A}" srcOrd="0" destOrd="0" presId="urn:microsoft.com/office/officeart/2005/8/layout/hierarchy3"/>
    <dgm:cxn modelId="{A6DD8A74-2762-47D2-98F1-7DF0CB611322}" type="presParOf" srcId="{7D27EBA8-B629-4362-8C75-A5A680437F25}" destId="{6E7C2B84-D27F-4C95-B307-07E95F9EAC2A}" srcOrd="1" destOrd="0" presId="urn:microsoft.com/office/officeart/2005/8/layout/hierarchy3"/>
    <dgm:cxn modelId="{880451E1-C694-425F-98ED-414C9150DE16}" type="presParOf" srcId="{7D27EBA8-B629-4362-8C75-A5A680437F25}" destId="{3AEF1111-D9FD-460C-ADDC-03BBC484A9CF}" srcOrd="2" destOrd="0" presId="urn:microsoft.com/office/officeart/2005/8/layout/hierarchy3"/>
    <dgm:cxn modelId="{2787DA14-A815-478D-BDF7-8E858BC16FC1}" type="presParOf" srcId="{7D27EBA8-B629-4362-8C75-A5A680437F25}" destId="{C0A58831-B075-4E0E-8E7B-E1FE03E0180F}"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ACF79BC-B37C-4C13-911E-D5F6E34C6F56}" type="doc">
      <dgm:prSet loTypeId="urn:microsoft.com/office/officeart/2008/layout/HorizontalMultiLevelHierarchy" loCatId="hierarchy" qsTypeId="urn:microsoft.com/office/officeart/2005/8/quickstyle/simple1" qsCatId="simple" csTypeId="urn:microsoft.com/office/officeart/2005/8/colors/accent0_1" csCatId="mainScheme" phldr="1"/>
      <dgm:spPr/>
      <dgm:t>
        <a:bodyPr/>
        <a:lstStyle/>
        <a:p>
          <a:endParaRPr lang="en-US"/>
        </a:p>
      </dgm:t>
    </dgm:pt>
    <dgm:pt modelId="{9E5E3B26-BCD5-4A5B-AFD1-410AF85050E5}">
      <dgm:prSet phldrT="[Text]" phldr="1"/>
      <dgm:spPr/>
      <dgm:t>
        <a:bodyPr/>
        <a:lstStyle/>
        <a:p>
          <a:endParaRPr lang="en-US" dirty="0"/>
        </a:p>
      </dgm:t>
    </dgm:pt>
    <dgm:pt modelId="{D6319244-164C-4EB4-818C-4740A2478D51}" type="parTrans" cxnId="{649F5AAB-E5BE-435A-9C1A-293D9D1CA92C}">
      <dgm:prSet/>
      <dgm:spPr/>
      <dgm:t>
        <a:bodyPr/>
        <a:lstStyle/>
        <a:p>
          <a:endParaRPr lang="en-US"/>
        </a:p>
      </dgm:t>
    </dgm:pt>
    <dgm:pt modelId="{2D6229EA-A360-40F1-BE71-88C4DA2F98D8}" type="sibTrans" cxnId="{649F5AAB-E5BE-435A-9C1A-293D9D1CA92C}">
      <dgm:prSet/>
      <dgm:spPr/>
      <dgm:t>
        <a:bodyPr/>
        <a:lstStyle/>
        <a:p>
          <a:endParaRPr lang="en-US"/>
        </a:p>
      </dgm:t>
    </dgm:pt>
    <dgm:pt modelId="{368E5477-BB85-4143-BF18-F9D6FA56BA5B}">
      <dgm:prSet phldrT="[Text]" custT="1">
        <dgm:style>
          <a:lnRef idx="2">
            <a:schemeClr val="dk1"/>
          </a:lnRef>
          <a:fillRef idx="1">
            <a:schemeClr val="lt1"/>
          </a:fillRef>
          <a:effectRef idx="0">
            <a:schemeClr val="dk1"/>
          </a:effectRef>
          <a:fontRef idx="minor">
            <a:schemeClr val="dk1"/>
          </a:fontRef>
        </dgm:style>
      </dgm:prSet>
      <dgm:spPr>
        <a:scene3d>
          <a:camera prst="orthographicFront"/>
          <a:lightRig rig="threePt" dir="t"/>
        </a:scene3d>
        <a:sp3d>
          <a:bevelT w="114300" prst="hardEdge"/>
        </a:sp3d>
      </dgm:spPr>
      <dgm:t>
        <a:bodyPr/>
        <a:lstStyle/>
        <a:p>
          <a:pPr algn="l"/>
          <a:r>
            <a:rPr lang="vi-VN" sz="2000" b="1">
              <a:solidFill>
                <a:srgbClr val="0000CC"/>
              </a:solidFill>
              <a:effectLst>
                <a:outerShdw blurRad="38100" dist="38100" dir="2700000" algn="tl">
                  <a:srgbClr val="000000">
                    <a:alpha val="43137"/>
                  </a:srgbClr>
                </a:outerShdw>
              </a:effectLst>
              <a:latin typeface="+mn-lt"/>
            </a:rPr>
            <a:t>   - Chọn chồng</a:t>
          </a:r>
          <a:r>
            <a:rPr lang="vi-VN" sz="2000">
              <a:solidFill>
                <a:srgbClr val="0000CC"/>
              </a:solidFill>
              <a:effectLst>
                <a:outerShdw blurRad="38100" dist="38100" dir="2700000" algn="tl">
                  <a:srgbClr val="000000">
                    <a:alpha val="43137"/>
                  </a:srgbClr>
                </a:outerShdw>
              </a:effectLst>
              <a:latin typeface="+mn-lt"/>
            </a:rPr>
            <a:t>: chọn một ông giáo, không chọn văn nhân, quan chức.</a:t>
          </a:r>
          <a:endParaRPr lang="en-US" sz="2000" b="1" i="1" dirty="0">
            <a:solidFill>
              <a:srgbClr val="0000CC"/>
            </a:solidFill>
            <a:effectLst>
              <a:outerShdw blurRad="38100" dist="38100" dir="2700000" algn="tl">
                <a:srgbClr val="000000">
                  <a:alpha val="43137"/>
                </a:srgbClr>
              </a:outerShdw>
            </a:effectLst>
            <a:latin typeface="+mn-lt"/>
          </a:endParaRPr>
        </a:p>
      </dgm:t>
    </dgm:pt>
    <dgm:pt modelId="{110B634A-1A76-4C65-98D5-786CCC3FAB83}" type="parTrans" cxnId="{FB2C24DC-0721-40C0-A21E-70F5ED6AE134}">
      <dgm:prSet/>
      <dgm:spPr/>
      <dgm:t>
        <a:bodyPr/>
        <a:lstStyle/>
        <a:p>
          <a:endParaRPr lang="en-US"/>
        </a:p>
      </dgm:t>
    </dgm:pt>
    <dgm:pt modelId="{8F0DDEFF-F0B4-426A-B15D-1370BF531479}" type="sibTrans" cxnId="{FB2C24DC-0721-40C0-A21E-70F5ED6AE134}">
      <dgm:prSet/>
      <dgm:spPr/>
      <dgm:t>
        <a:bodyPr/>
        <a:lstStyle/>
        <a:p>
          <a:endParaRPr lang="en-US"/>
        </a:p>
      </dgm:t>
    </dgm:pt>
    <dgm:pt modelId="{5E642A3A-CBAC-4681-803C-7066445F91CE}">
      <dgm:prSet phldrT="[Text]" custT="1">
        <dgm:style>
          <a:lnRef idx="2">
            <a:schemeClr val="dk1"/>
          </a:lnRef>
          <a:fillRef idx="1">
            <a:schemeClr val="lt1"/>
          </a:fillRef>
          <a:effectRef idx="0">
            <a:schemeClr val="dk1"/>
          </a:effectRef>
          <a:fontRef idx="minor">
            <a:schemeClr val="dk1"/>
          </a:fontRef>
        </dgm:style>
      </dgm:prSet>
      <dgm:spPr>
        <a:scene3d>
          <a:camera prst="orthographicFront"/>
          <a:lightRig rig="threePt" dir="t"/>
        </a:scene3d>
        <a:sp3d>
          <a:bevelT w="114300" prst="hardEdge"/>
        </a:sp3d>
      </dgm:spPr>
      <dgm:t>
        <a:bodyPr/>
        <a:lstStyle/>
        <a:p>
          <a:pPr algn="l"/>
          <a:r>
            <a:rPr lang="vi-VN" sz="2000">
              <a:solidFill>
                <a:srgbClr val="0000CC"/>
              </a:solidFill>
              <a:effectLst>
                <a:outerShdw blurRad="38100" dist="38100" dir="2700000" algn="tl">
                  <a:srgbClr val="000000">
                    <a:alpha val="43137"/>
                  </a:srgbClr>
                </a:outerShdw>
              </a:effectLst>
              <a:latin typeface="+mn-lt"/>
            </a:rPr>
            <a:t>   - Quan niệm </a:t>
          </a:r>
          <a:r>
            <a:rPr lang="vi-VN" sz="2000" b="0">
              <a:solidFill>
                <a:srgbClr val="0000CC"/>
              </a:solidFill>
              <a:effectLst>
                <a:outerShdw blurRad="38100" dist="38100" dir="2700000" algn="tl">
                  <a:srgbClr val="000000">
                    <a:alpha val="43137"/>
                  </a:srgbClr>
                </a:outerShdw>
              </a:effectLst>
              <a:latin typeface="+mn-lt"/>
            </a:rPr>
            <a:t>đàn bà là nội tướng</a:t>
          </a:r>
          <a:r>
            <a:rPr lang="vi-VN" sz="2000">
              <a:solidFill>
                <a:srgbClr val="0000CC"/>
              </a:solidFill>
              <a:effectLst>
                <a:outerShdw blurRad="38100" dist="38100" dir="2700000" algn="tl">
                  <a:srgbClr val="000000">
                    <a:alpha val="43137"/>
                  </a:srgbClr>
                </a:outerShdw>
              </a:effectLst>
              <a:latin typeface="+mn-lt"/>
            </a:rPr>
            <a:t>, là người quán xuyến, giữ lửa cho gia đình.</a:t>
          </a:r>
          <a:endParaRPr lang="en-US" sz="2000" dirty="0">
            <a:solidFill>
              <a:srgbClr val="0000CC"/>
            </a:solidFill>
            <a:effectLst>
              <a:outerShdw blurRad="38100" dist="38100" dir="2700000" algn="tl">
                <a:srgbClr val="000000">
                  <a:alpha val="43137"/>
                </a:srgbClr>
              </a:outerShdw>
            </a:effectLst>
            <a:latin typeface="+mn-lt"/>
          </a:endParaRPr>
        </a:p>
      </dgm:t>
    </dgm:pt>
    <dgm:pt modelId="{18657BC7-7620-46E3-AF18-89CBE487B4EE}" type="parTrans" cxnId="{089717C7-8C4D-49C6-B33E-CF6B46A10A0A}">
      <dgm:prSet/>
      <dgm:spPr/>
      <dgm:t>
        <a:bodyPr/>
        <a:lstStyle/>
        <a:p>
          <a:endParaRPr lang="en-US"/>
        </a:p>
      </dgm:t>
    </dgm:pt>
    <dgm:pt modelId="{E1E874D7-357F-40AF-A546-A2865EAFDA16}" type="sibTrans" cxnId="{089717C7-8C4D-49C6-B33E-CF6B46A10A0A}">
      <dgm:prSet/>
      <dgm:spPr/>
      <dgm:t>
        <a:bodyPr/>
        <a:lstStyle/>
        <a:p>
          <a:endParaRPr lang="en-US"/>
        </a:p>
      </dgm:t>
    </dgm:pt>
    <dgm:pt modelId="{3C74D9C9-82E2-4D32-A8A6-53DBF7777852}">
      <dgm:prSet phldrT="[Text]" custT="1">
        <dgm:style>
          <a:lnRef idx="2">
            <a:schemeClr val="dk1"/>
          </a:lnRef>
          <a:fillRef idx="1">
            <a:schemeClr val="lt1"/>
          </a:fillRef>
          <a:effectRef idx="0">
            <a:schemeClr val="dk1"/>
          </a:effectRef>
          <a:fontRef idx="minor">
            <a:schemeClr val="dk1"/>
          </a:fontRef>
        </dgm:style>
      </dgm:prSet>
      <dgm:spPr>
        <a:scene3d>
          <a:camera prst="orthographicFront"/>
          <a:lightRig rig="threePt" dir="t"/>
        </a:scene3d>
        <a:sp3d>
          <a:bevelT w="114300" prst="hardEdge"/>
        </a:sp3d>
      </dgm:spPr>
      <dgm:t>
        <a:bodyPr/>
        <a:lstStyle/>
        <a:p>
          <a:pPr>
            <a:spcAft>
              <a:spcPts val="0"/>
            </a:spcAft>
          </a:pPr>
          <a:r>
            <a:rPr lang="vi-VN" sz="2000">
              <a:solidFill>
                <a:srgbClr val="0000CC"/>
              </a:solidFill>
              <a:effectLst>
                <a:outerShdw blurRad="38100" dist="38100" dir="2700000" algn="tl">
                  <a:srgbClr val="000000">
                    <a:alpha val="43137"/>
                  </a:srgbClr>
                </a:outerShdw>
              </a:effectLst>
              <a:latin typeface="+mn-lt"/>
              <a:cs typeface="Arial" pitchFamily="34" charset="0"/>
            </a:rPr>
            <a:t>- </a:t>
          </a:r>
          <a:r>
            <a:rPr lang="vi-VN" sz="2000" b="0">
              <a:solidFill>
                <a:srgbClr val="0000CC"/>
              </a:solidFill>
              <a:effectLst>
                <a:outerShdw blurRad="38100" dist="38100" dir="2700000" algn="tl">
                  <a:srgbClr val="000000">
                    <a:alpha val="43137"/>
                  </a:srgbClr>
                </a:outerShdw>
              </a:effectLst>
              <a:latin typeface="+mn-lt"/>
              <a:cs typeface="Arial" pitchFamily="34" charset="0"/>
            </a:rPr>
            <a:t>Dạy con </a:t>
          </a:r>
          <a:r>
            <a:rPr lang="vi-VN" sz="2000">
              <a:solidFill>
                <a:srgbClr val="0000CC"/>
              </a:solidFill>
              <a:effectLst>
                <a:outerShdw blurRad="38100" dist="38100" dir="2700000" algn="tl">
                  <a:srgbClr val="000000">
                    <a:alpha val="43137"/>
                  </a:srgbClr>
                </a:outerShdw>
              </a:effectLst>
              <a:latin typeface="+mn-lt"/>
              <a:cs typeface="Arial" pitchFamily="34" charset="0"/>
            </a:rPr>
            <a:t>tự lập, sống chuẩn mực và giáo dục con biết tự trọng, xấu hổ.</a:t>
          </a:r>
          <a:endParaRPr lang="en-US" sz="2000" dirty="0">
            <a:solidFill>
              <a:srgbClr val="0000CC"/>
            </a:solidFill>
            <a:effectLst>
              <a:outerShdw blurRad="38100" dist="38100" dir="2700000" algn="tl">
                <a:srgbClr val="000000">
                  <a:alpha val="43137"/>
                </a:srgbClr>
              </a:outerShdw>
            </a:effectLst>
            <a:latin typeface="+mn-lt"/>
            <a:cs typeface="Arial" pitchFamily="34" charset="0"/>
          </a:endParaRPr>
        </a:p>
      </dgm:t>
    </dgm:pt>
    <dgm:pt modelId="{6FEEFFAB-D63B-4E23-BE8A-7E744779C305}" type="parTrans" cxnId="{0F0924A9-83D1-468C-88E4-EF42F0E84D61}">
      <dgm:prSet/>
      <dgm:spPr/>
      <dgm:t>
        <a:bodyPr/>
        <a:lstStyle/>
        <a:p>
          <a:endParaRPr lang="en-US"/>
        </a:p>
      </dgm:t>
    </dgm:pt>
    <dgm:pt modelId="{6F34F22A-6DCB-4985-AA22-8E1A6D5190C4}" type="sibTrans" cxnId="{0F0924A9-83D1-468C-88E4-EF42F0E84D61}">
      <dgm:prSet/>
      <dgm:spPr/>
      <dgm:t>
        <a:bodyPr/>
        <a:lstStyle/>
        <a:p>
          <a:endParaRPr lang="en-US"/>
        </a:p>
      </dgm:t>
    </dgm:pt>
    <dgm:pt modelId="{3E3E9C28-6B46-4DC0-B906-B42361923732}" type="pres">
      <dgm:prSet presAssocID="{DACF79BC-B37C-4C13-911E-D5F6E34C6F56}" presName="Name0" presStyleCnt="0">
        <dgm:presLayoutVars>
          <dgm:chPref val="1"/>
          <dgm:dir/>
          <dgm:animOne val="branch"/>
          <dgm:animLvl val="lvl"/>
          <dgm:resizeHandles val="exact"/>
        </dgm:presLayoutVars>
      </dgm:prSet>
      <dgm:spPr/>
      <dgm:t>
        <a:bodyPr/>
        <a:lstStyle/>
        <a:p>
          <a:endParaRPr lang="en-US"/>
        </a:p>
      </dgm:t>
    </dgm:pt>
    <dgm:pt modelId="{90ECBB12-6DE9-470E-90CC-472A47C14F1D}" type="pres">
      <dgm:prSet presAssocID="{9E5E3B26-BCD5-4A5B-AFD1-410AF85050E5}" presName="root1" presStyleCnt="0"/>
      <dgm:spPr/>
    </dgm:pt>
    <dgm:pt modelId="{F59DFAF6-16AC-428B-B834-2B8573C0B9FD}" type="pres">
      <dgm:prSet presAssocID="{9E5E3B26-BCD5-4A5B-AFD1-410AF85050E5}" presName="LevelOneTextNode" presStyleLbl="node0" presStyleIdx="0" presStyleCnt="1" custScaleX="159608" custLinFactX="-100000" custLinFactNeighborX="-153554">
        <dgm:presLayoutVars>
          <dgm:chPref val="3"/>
        </dgm:presLayoutVars>
      </dgm:prSet>
      <dgm:spPr/>
      <dgm:t>
        <a:bodyPr/>
        <a:lstStyle/>
        <a:p>
          <a:endParaRPr lang="en-US"/>
        </a:p>
      </dgm:t>
    </dgm:pt>
    <dgm:pt modelId="{69B775D5-8E2E-43EB-A205-DE49AFAD5E39}" type="pres">
      <dgm:prSet presAssocID="{9E5E3B26-BCD5-4A5B-AFD1-410AF85050E5}" presName="level2hierChild" presStyleCnt="0"/>
      <dgm:spPr/>
    </dgm:pt>
    <dgm:pt modelId="{8344F84B-7CF6-4284-BFE0-80348AFAFC06}" type="pres">
      <dgm:prSet presAssocID="{110B634A-1A76-4C65-98D5-786CCC3FAB83}" presName="conn2-1" presStyleLbl="parChTrans1D2" presStyleIdx="0" presStyleCnt="3"/>
      <dgm:spPr/>
      <dgm:t>
        <a:bodyPr/>
        <a:lstStyle/>
        <a:p>
          <a:endParaRPr lang="en-US"/>
        </a:p>
      </dgm:t>
    </dgm:pt>
    <dgm:pt modelId="{4EB20618-DA81-4E55-A00C-D79A0F49DE8C}" type="pres">
      <dgm:prSet presAssocID="{110B634A-1A76-4C65-98D5-786CCC3FAB83}" presName="connTx" presStyleLbl="parChTrans1D2" presStyleIdx="0" presStyleCnt="3"/>
      <dgm:spPr/>
      <dgm:t>
        <a:bodyPr/>
        <a:lstStyle/>
        <a:p>
          <a:endParaRPr lang="en-US"/>
        </a:p>
      </dgm:t>
    </dgm:pt>
    <dgm:pt modelId="{9657B72C-656C-490D-B5CF-1D7211AF6125}" type="pres">
      <dgm:prSet presAssocID="{368E5477-BB85-4143-BF18-F9D6FA56BA5B}" presName="root2" presStyleCnt="0"/>
      <dgm:spPr/>
    </dgm:pt>
    <dgm:pt modelId="{9F48365B-24B9-49BB-A312-E56A45BE6F59}" type="pres">
      <dgm:prSet presAssocID="{368E5477-BB85-4143-BF18-F9D6FA56BA5B}" presName="LevelTwoTextNode" presStyleLbl="node2" presStyleIdx="0" presStyleCnt="3" custScaleX="254606" custScaleY="146101" custLinFactNeighborX="578" custLinFactNeighborY="-19723">
        <dgm:presLayoutVars>
          <dgm:chPref val="3"/>
        </dgm:presLayoutVars>
      </dgm:prSet>
      <dgm:spPr/>
      <dgm:t>
        <a:bodyPr/>
        <a:lstStyle/>
        <a:p>
          <a:endParaRPr lang="en-US"/>
        </a:p>
      </dgm:t>
    </dgm:pt>
    <dgm:pt modelId="{60D77BF7-8265-4A75-82A8-1DD9878F9C19}" type="pres">
      <dgm:prSet presAssocID="{368E5477-BB85-4143-BF18-F9D6FA56BA5B}" presName="level3hierChild" presStyleCnt="0"/>
      <dgm:spPr/>
    </dgm:pt>
    <dgm:pt modelId="{2AB89A19-4068-45A4-A558-3769EC688397}" type="pres">
      <dgm:prSet presAssocID="{18657BC7-7620-46E3-AF18-89CBE487B4EE}" presName="conn2-1" presStyleLbl="parChTrans1D2" presStyleIdx="1" presStyleCnt="3"/>
      <dgm:spPr/>
      <dgm:t>
        <a:bodyPr/>
        <a:lstStyle/>
        <a:p>
          <a:endParaRPr lang="en-US"/>
        </a:p>
      </dgm:t>
    </dgm:pt>
    <dgm:pt modelId="{947FDC4A-02B3-4031-9B92-67656D4C4C3D}" type="pres">
      <dgm:prSet presAssocID="{18657BC7-7620-46E3-AF18-89CBE487B4EE}" presName="connTx" presStyleLbl="parChTrans1D2" presStyleIdx="1" presStyleCnt="3"/>
      <dgm:spPr/>
      <dgm:t>
        <a:bodyPr/>
        <a:lstStyle/>
        <a:p>
          <a:endParaRPr lang="en-US"/>
        </a:p>
      </dgm:t>
    </dgm:pt>
    <dgm:pt modelId="{8FC50B28-B4ED-4EE7-BAD2-BF769A9C0A38}" type="pres">
      <dgm:prSet presAssocID="{5E642A3A-CBAC-4681-803C-7066445F91CE}" presName="root2" presStyleCnt="0"/>
      <dgm:spPr/>
    </dgm:pt>
    <dgm:pt modelId="{8F22E9EA-C269-4261-B7CB-B089E001FA38}" type="pres">
      <dgm:prSet presAssocID="{5E642A3A-CBAC-4681-803C-7066445F91CE}" presName="LevelTwoTextNode" presStyleLbl="node2" presStyleIdx="1" presStyleCnt="3" custScaleX="253962" custScaleY="153553" custLinFactNeighborY="-13504">
        <dgm:presLayoutVars>
          <dgm:chPref val="3"/>
        </dgm:presLayoutVars>
      </dgm:prSet>
      <dgm:spPr/>
      <dgm:t>
        <a:bodyPr/>
        <a:lstStyle/>
        <a:p>
          <a:endParaRPr lang="en-US"/>
        </a:p>
      </dgm:t>
    </dgm:pt>
    <dgm:pt modelId="{416CD206-BEBB-4141-AA01-477523F5F621}" type="pres">
      <dgm:prSet presAssocID="{5E642A3A-CBAC-4681-803C-7066445F91CE}" presName="level3hierChild" presStyleCnt="0"/>
      <dgm:spPr/>
    </dgm:pt>
    <dgm:pt modelId="{0F807323-2D3C-4F27-BF07-241A640B7C0F}" type="pres">
      <dgm:prSet presAssocID="{6FEEFFAB-D63B-4E23-BE8A-7E744779C305}" presName="conn2-1" presStyleLbl="parChTrans1D2" presStyleIdx="2" presStyleCnt="3"/>
      <dgm:spPr/>
      <dgm:t>
        <a:bodyPr/>
        <a:lstStyle/>
        <a:p>
          <a:endParaRPr lang="en-US"/>
        </a:p>
      </dgm:t>
    </dgm:pt>
    <dgm:pt modelId="{DE0C2E95-8179-4426-A0DD-C029D439F1A1}" type="pres">
      <dgm:prSet presAssocID="{6FEEFFAB-D63B-4E23-BE8A-7E744779C305}" presName="connTx" presStyleLbl="parChTrans1D2" presStyleIdx="2" presStyleCnt="3"/>
      <dgm:spPr/>
      <dgm:t>
        <a:bodyPr/>
        <a:lstStyle/>
        <a:p>
          <a:endParaRPr lang="en-US"/>
        </a:p>
      </dgm:t>
    </dgm:pt>
    <dgm:pt modelId="{43122746-F26A-4E47-8E63-204575BE35F8}" type="pres">
      <dgm:prSet presAssocID="{3C74D9C9-82E2-4D32-A8A6-53DBF7777852}" presName="root2" presStyleCnt="0"/>
      <dgm:spPr/>
    </dgm:pt>
    <dgm:pt modelId="{7365A1F9-B93D-4181-9E58-43BE7DF2AFD1}" type="pres">
      <dgm:prSet presAssocID="{3C74D9C9-82E2-4D32-A8A6-53DBF7777852}" presName="LevelTwoTextNode" presStyleLbl="node2" presStyleIdx="2" presStyleCnt="3" custScaleX="254606" custScaleY="138245">
        <dgm:presLayoutVars>
          <dgm:chPref val="3"/>
        </dgm:presLayoutVars>
      </dgm:prSet>
      <dgm:spPr/>
      <dgm:t>
        <a:bodyPr/>
        <a:lstStyle/>
        <a:p>
          <a:endParaRPr lang="en-US"/>
        </a:p>
      </dgm:t>
    </dgm:pt>
    <dgm:pt modelId="{A2919C54-CF99-4A9B-A75E-7BCA7420B51A}" type="pres">
      <dgm:prSet presAssocID="{3C74D9C9-82E2-4D32-A8A6-53DBF7777852}" presName="level3hierChild" presStyleCnt="0"/>
      <dgm:spPr/>
    </dgm:pt>
  </dgm:ptLst>
  <dgm:cxnLst>
    <dgm:cxn modelId="{78B2F1FA-A879-439E-AC09-3743A0A1188C}" type="presOf" srcId="{18657BC7-7620-46E3-AF18-89CBE487B4EE}" destId="{2AB89A19-4068-45A4-A558-3769EC688397}" srcOrd="0" destOrd="0" presId="urn:microsoft.com/office/officeart/2008/layout/HorizontalMultiLevelHierarchy"/>
    <dgm:cxn modelId="{ED79138C-EFF4-48FE-85CE-16CB5C9DD927}" type="presOf" srcId="{9E5E3B26-BCD5-4A5B-AFD1-410AF85050E5}" destId="{F59DFAF6-16AC-428B-B834-2B8573C0B9FD}" srcOrd="0" destOrd="0" presId="urn:microsoft.com/office/officeart/2008/layout/HorizontalMultiLevelHierarchy"/>
    <dgm:cxn modelId="{F738B0FE-9668-4291-A99A-548D38E68349}" type="presOf" srcId="{3C74D9C9-82E2-4D32-A8A6-53DBF7777852}" destId="{7365A1F9-B93D-4181-9E58-43BE7DF2AFD1}" srcOrd="0" destOrd="0" presId="urn:microsoft.com/office/officeart/2008/layout/HorizontalMultiLevelHierarchy"/>
    <dgm:cxn modelId="{2476275D-4595-4CF0-B2DF-4401D9F969BD}" type="presOf" srcId="{6FEEFFAB-D63B-4E23-BE8A-7E744779C305}" destId="{DE0C2E95-8179-4426-A0DD-C029D439F1A1}" srcOrd="1" destOrd="0" presId="urn:microsoft.com/office/officeart/2008/layout/HorizontalMultiLevelHierarchy"/>
    <dgm:cxn modelId="{649F5AAB-E5BE-435A-9C1A-293D9D1CA92C}" srcId="{DACF79BC-B37C-4C13-911E-D5F6E34C6F56}" destId="{9E5E3B26-BCD5-4A5B-AFD1-410AF85050E5}" srcOrd="0" destOrd="0" parTransId="{D6319244-164C-4EB4-818C-4740A2478D51}" sibTransId="{2D6229EA-A360-40F1-BE71-88C4DA2F98D8}"/>
    <dgm:cxn modelId="{BA12D194-8EF0-49FA-835E-1C322DCA57C4}" type="presOf" srcId="{110B634A-1A76-4C65-98D5-786CCC3FAB83}" destId="{4EB20618-DA81-4E55-A00C-D79A0F49DE8C}" srcOrd="1" destOrd="0" presId="urn:microsoft.com/office/officeart/2008/layout/HorizontalMultiLevelHierarchy"/>
    <dgm:cxn modelId="{2DCA6D57-B88B-4414-8009-E4682633FA14}" type="presOf" srcId="{18657BC7-7620-46E3-AF18-89CBE487B4EE}" destId="{947FDC4A-02B3-4031-9B92-67656D4C4C3D}" srcOrd="1" destOrd="0" presId="urn:microsoft.com/office/officeart/2008/layout/HorizontalMultiLevelHierarchy"/>
    <dgm:cxn modelId="{20FE026C-EA5A-4EA9-B3E1-F32BCD4A2CFF}" type="presOf" srcId="{110B634A-1A76-4C65-98D5-786CCC3FAB83}" destId="{8344F84B-7CF6-4284-BFE0-80348AFAFC06}" srcOrd="0" destOrd="0" presId="urn:microsoft.com/office/officeart/2008/layout/HorizontalMultiLevelHierarchy"/>
    <dgm:cxn modelId="{089717C7-8C4D-49C6-B33E-CF6B46A10A0A}" srcId="{9E5E3B26-BCD5-4A5B-AFD1-410AF85050E5}" destId="{5E642A3A-CBAC-4681-803C-7066445F91CE}" srcOrd="1" destOrd="0" parTransId="{18657BC7-7620-46E3-AF18-89CBE487B4EE}" sibTransId="{E1E874D7-357F-40AF-A546-A2865EAFDA16}"/>
    <dgm:cxn modelId="{18A63D0A-9813-4CD2-823B-458A211C3953}" type="presOf" srcId="{5E642A3A-CBAC-4681-803C-7066445F91CE}" destId="{8F22E9EA-C269-4261-B7CB-B089E001FA38}" srcOrd="0" destOrd="0" presId="urn:microsoft.com/office/officeart/2008/layout/HorizontalMultiLevelHierarchy"/>
    <dgm:cxn modelId="{18E3BB14-8BF7-4535-9216-22998DCF4B7E}" type="presOf" srcId="{6FEEFFAB-D63B-4E23-BE8A-7E744779C305}" destId="{0F807323-2D3C-4F27-BF07-241A640B7C0F}" srcOrd="0" destOrd="0" presId="urn:microsoft.com/office/officeart/2008/layout/HorizontalMultiLevelHierarchy"/>
    <dgm:cxn modelId="{5869B91B-C013-480E-B0B3-63E0E0C87600}" type="presOf" srcId="{DACF79BC-B37C-4C13-911E-D5F6E34C6F56}" destId="{3E3E9C28-6B46-4DC0-B906-B42361923732}" srcOrd="0" destOrd="0" presId="urn:microsoft.com/office/officeart/2008/layout/HorizontalMultiLevelHierarchy"/>
    <dgm:cxn modelId="{FB2C24DC-0721-40C0-A21E-70F5ED6AE134}" srcId="{9E5E3B26-BCD5-4A5B-AFD1-410AF85050E5}" destId="{368E5477-BB85-4143-BF18-F9D6FA56BA5B}" srcOrd="0" destOrd="0" parTransId="{110B634A-1A76-4C65-98D5-786CCC3FAB83}" sibTransId="{8F0DDEFF-F0B4-426A-B15D-1370BF531479}"/>
    <dgm:cxn modelId="{0F0924A9-83D1-468C-88E4-EF42F0E84D61}" srcId="{9E5E3B26-BCD5-4A5B-AFD1-410AF85050E5}" destId="{3C74D9C9-82E2-4D32-A8A6-53DBF7777852}" srcOrd="2" destOrd="0" parTransId="{6FEEFFAB-D63B-4E23-BE8A-7E744779C305}" sibTransId="{6F34F22A-6DCB-4985-AA22-8E1A6D5190C4}"/>
    <dgm:cxn modelId="{020496A0-A6F6-49F5-B329-46C7A65A1586}" type="presOf" srcId="{368E5477-BB85-4143-BF18-F9D6FA56BA5B}" destId="{9F48365B-24B9-49BB-A312-E56A45BE6F59}" srcOrd="0" destOrd="0" presId="urn:microsoft.com/office/officeart/2008/layout/HorizontalMultiLevelHierarchy"/>
    <dgm:cxn modelId="{F31B601E-AB0E-4C28-8E90-ED751F694D58}" type="presParOf" srcId="{3E3E9C28-6B46-4DC0-B906-B42361923732}" destId="{90ECBB12-6DE9-470E-90CC-472A47C14F1D}" srcOrd="0" destOrd="0" presId="urn:microsoft.com/office/officeart/2008/layout/HorizontalMultiLevelHierarchy"/>
    <dgm:cxn modelId="{C891BB4A-5936-43E3-AA08-1A1A64C19ACA}" type="presParOf" srcId="{90ECBB12-6DE9-470E-90CC-472A47C14F1D}" destId="{F59DFAF6-16AC-428B-B834-2B8573C0B9FD}" srcOrd="0" destOrd="0" presId="urn:microsoft.com/office/officeart/2008/layout/HorizontalMultiLevelHierarchy"/>
    <dgm:cxn modelId="{46B10F6E-C95B-4BB4-BF9D-D018F6EDF6CA}" type="presParOf" srcId="{90ECBB12-6DE9-470E-90CC-472A47C14F1D}" destId="{69B775D5-8E2E-43EB-A205-DE49AFAD5E39}" srcOrd="1" destOrd="0" presId="urn:microsoft.com/office/officeart/2008/layout/HorizontalMultiLevelHierarchy"/>
    <dgm:cxn modelId="{5EAAF347-B901-48D0-BC40-0C5BC052A71A}" type="presParOf" srcId="{69B775D5-8E2E-43EB-A205-DE49AFAD5E39}" destId="{8344F84B-7CF6-4284-BFE0-80348AFAFC06}" srcOrd="0" destOrd="0" presId="urn:microsoft.com/office/officeart/2008/layout/HorizontalMultiLevelHierarchy"/>
    <dgm:cxn modelId="{A36CDCC7-FFA2-46EA-A091-37A7048CC980}" type="presParOf" srcId="{8344F84B-7CF6-4284-BFE0-80348AFAFC06}" destId="{4EB20618-DA81-4E55-A00C-D79A0F49DE8C}" srcOrd="0" destOrd="0" presId="urn:microsoft.com/office/officeart/2008/layout/HorizontalMultiLevelHierarchy"/>
    <dgm:cxn modelId="{A27D9A28-E0E2-4D3D-8CD6-725614E9AF71}" type="presParOf" srcId="{69B775D5-8E2E-43EB-A205-DE49AFAD5E39}" destId="{9657B72C-656C-490D-B5CF-1D7211AF6125}" srcOrd="1" destOrd="0" presId="urn:microsoft.com/office/officeart/2008/layout/HorizontalMultiLevelHierarchy"/>
    <dgm:cxn modelId="{4AA827B6-D019-409C-A35A-3B7715B84743}" type="presParOf" srcId="{9657B72C-656C-490D-B5CF-1D7211AF6125}" destId="{9F48365B-24B9-49BB-A312-E56A45BE6F59}" srcOrd="0" destOrd="0" presId="urn:microsoft.com/office/officeart/2008/layout/HorizontalMultiLevelHierarchy"/>
    <dgm:cxn modelId="{9CC6DAFC-01A7-4F6C-B5DD-E5E665ACBC9D}" type="presParOf" srcId="{9657B72C-656C-490D-B5CF-1D7211AF6125}" destId="{60D77BF7-8265-4A75-82A8-1DD9878F9C19}" srcOrd="1" destOrd="0" presId="urn:microsoft.com/office/officeart/2008/layout/HorizontalMultiLevelHierarchy"/>
    <dgm:cxn modelId="{DFC0E9DD-2BCA-4624-8488-716EC52550DA}" type="presParOf" srcId="{69B775D5-8E2E-43EB-A205-DE49AFAD5E39}" destId="{2AB89A19-4068-45A4-A558-3769EC688397}" srcOrd="2" destOrd="0" presId="urn:microsoft.com/office/officeart/2008/layout/HorizontalMultiLevelHierarchy"/>
    <dgm:cxn modelId="{5FDD8497-3481-43A4-99C7-381D5CCFD314}" type="presParOf" srcId="{2AB89A19-4068-45A4-A558-3769EC688397}" destId="{947FDC4A-02B3-4031-9B92-67656D4C4C3D}" srcOrd="0" destOrd="0" presId="urn:microsoft.com/office/officeart/2008/layout/HorizontalMultiLevelHierarchy"/>
    <dgm:cxn modelId="{35C694AB-37BC-409E-910E-AE7A9EF388D7}" type="presParOf" srcId="{69B775D5-8E2E-43EB-A205-DE49AFAD5E39}" destId="{8FC50B28-B4ED-4EE7-BAD2-BF769A9C0A38}" srcOrd="3" destOrd="0" presId="urn:microsoft.com/office/officeart/2008/layout/HorizontalMultiLevelHierarchy"/>
    <dgm:cxn modelId="{83AE6DC7-5E5F-4202-842F-1B6C11007034}" type="presParOf" srcId="{8FC50B28-B4ED-4EE7-BAD2-BF769A9C0A38}" destId="{8F22E9EA-C269-4261-B7CB-B089E001FA38}" srcOrd="0" destOrd="0" presId="urn:microsoft.com/office/officeart/2008/layout/HorizontalMultiLevelHierarchy"/>
    <dgm:cxn modelId="{B6206536-1069-487C-98C9-385B65F468BD}" type="presParOf" srcId="{8FC50B28-B4ED-4EE7-BAD2-BF769A9C0A38}" destId="{416CD206-BEBB-4141-AA01-477523F5F621}" srcOrd="1" destOrd="0" presId="urn:microsoft.com/office/officeart/2008/layout/HorizontalMultiLevelHierarchy"/>
    <dgm:cxn modelId="{9667731D-D242-46F1-90E8-38BCECE110B4}" type="presParOf" srcId="{69B775D5-8E2E-43EB-A205-DE49AFAD5E39}" destId="{0F807323-2D3C-4F27-BF07-241A640B7C0F}" srcOrd="4" destOrd="0" presId="urn:microsoft.com/office/officeart/2008/layout/HorizontalMultiLevelHierarchy"/>
    <dgm:cxn modelId="{D6159A81-F31A-48E6-832B-E83DDDAF6FFD}" type="presParOf" srcId="{0F807323-2D3C-4F27-BF07-241A640B7C0F}" destId="{DE0C2E95-8179-4426-A0DD-C029D439F1A1}" srcOrd="0" destOrd="0" presId="urn:microsoft.com/office/officeart/2008/layout/HorizontalMultiLevelHierarchy"/>
    <dgm:cxn modelId="{F6567327-4B28-43D3-81A5-2A45FC426D2F}" type="presParOf" srcId="{69B775D5-8E2E-43EB-A205-DE49AFAD5E39}" destId="{43122746-F26A-4E47-8E63-204575BE35F8}" srcOrd="5" destOrd="0" presId="urn:microsoft.com/office/officeart/2008/layout/HorizontalMultiLevelHierarchy"/>
    <dgm:cxn modelId="{F69D8BA8-8C31-41B4-A30C-95DC1B05749B}" type="presParOf" srcId="{43122746-F26A-4E47-8E63-204575BE35F8}" destId="{7365A1F9-B93D-4181-9E58-43BE7DF2AFD1}" srcOrd="0" destOrd="0" presId="urn:microsoft.com/office/officeart/2008/layout/HorizontalMultiLevelHierarchy"/>
    <dgm:cxn modelId="{DB937FBA-B68F-4A59-A92B-286193FF97C4}" type="presParOf" srcId="{43122746-F26A-4E47-8E63-204575BE35F8}" destId="{A2919C54-CF99-4A9B-A75E-7BCA7420B51A}"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748741C-94DF-41A8-978D-AE2B3B4308C2}"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D55F2F32-D6AA-41EB-A1CF-C20130002B40}">
      <dgm:prSet phldrT="[Text]"/>
      <dgm:spPr/>
      <dgm:t>
        <a:bodyPr/>
        <a:lstStyle/>
        <a:p>
          <a:r>
            <a:rPr lang="vi-VN">
              <a:solidFill>
                <a:srgbClr val="002060"/>
              </a:solidFill>
            </a:rPr>
            <a:t>- </a:t>
          </a:r>
          <a:r>
            <a:rPr lang="en-US">
              <a:solidFill>
                <a:srgbClr val="002060"/>
              </a:solidFill>
            </a:rPr>
            <a:t>Nghệ thuật </a:t>
          </a:r>
          <a:r>
            <a:rPr lang="en-US" b="1">
              <a:solidFill>
                <a:srgbClr val="002060"/>
              </a:solidFill>
            </a:rPr>
            <a:t>trần thuật</a:t>
          </a:r>
          <a:r>
            <a:rPr lang="en-US">
              <a:solidFill>
                <a:srgbClr val="002060"/>
              </a:solidFill>
            </a:rPr>
            <a:t>:</a:t>
          </a:r>
          <a:r>
            <a:rPr lang="vi-VN">
              <a:solidFill>
                <a:srgbClr val="002060"/>
              </a:solidFill>
            </a:rPr>
            <a:t> k</a:t>
          </a:r>
          <a:r>
            <a:rPr lang="en-US">
              <a:solidFill>
                <a:srgbClr val="002060"/>
              </a:solidFill>
            </a:rPr>
            <a:t>ể bằng đối thoại, bằng phân tích, bình </a:t>
          </a:r>
          <a:r>
            <a:rPr lang="vi-VN">
              <a:solidFill>
                <a:srgbClr val="002060"/>
              </a:solidFill>
            </a:rPr>
            <a:t>luận, cái nhìn đa chiều.</a:t>
          </a:r>
          <a:endParaRPr lang="en-US">
            <a:solidFill>
              <a:srgbClr val="002060"/>
            </a:solidFill>
          </a:endParaRPr>
        </a:p>
      </dgm:t>
    </dgm:pt>
    <dgm:pt modelId="{10300B4E-BCA9-4851-99DB-98FC80016509}" type="parTrans" cxnId="{5BDAC511-2E36-4452-B01A-2E755F8A77F5}">
      <dgm:prSet/>
      <dgm:spPr/>
      <dgm:t>
        <a:bodyPr/>
        <a:lstStyle/>
        <a:p>
          <a:endParaRPr lang="en-US"/>
        </a:p>
      </dgm:t>
    </dgm:pt>
    <dgm:pt modelId="{41A9300B-5A39-4115-9416-0055042E3BDF}" type="sibTrans" cxnId="{5BDAC511-2E36-4452-B01A-2E755F8A77F5}">
      <dgm:prSet/>
      <dgm:spPr/>
      <dgm:t>
        <a:bodyPr/>
        <a:lstStyle/>
        <a:p>
          <a:endParaRPr lang="en-US"/>
        </a:p>
      </dgm:t>
    </dgm:pt>
    <dgm:pt modelId="{CB8FF240-5C6D-4C21-B59B-1E6D5A62C523}">
      <dgm:prSet phldrT="[Text]"/>
      <dgm:spPr/>
      <dgm:t>
        <a:bodyPr/>
        <a:lstStyle/>
        <a:p>
          <a:r>
            <a:rPr lang="en-US">
              <a:solidFill>
                <a:srgbClr val="002060"/>
              </a:solidFill>
            </a:rPr>
            <a:t>- Nghệ thuật </a:t>
          </a:r>
          <a:r>
            <a:rPr lang="en-US" b="1">
              <a:solidFill>
                <a:srgbClr val="002060"/>
              </a:solidFill>
            </a:rPr>
            <a:t>xây dựng nhân vật</a:t>
          </a:r>
          <a:r>
            <a:rPr lang="en-US">
              <a:solidFill>
                <a:srgbClr val="002060"/>
              </a:solidFill>
            </a:rPr>
            <a:t>: tính cách nhân vật </a:t>
          </a:r>
          <a:r>
            <a:rPr lang="vi-VN">
              <a:solidFill>
                <a:srgbClr val="002060"/>
              </a:solidFill>
            </a:rPr>
            <a:t>được bộc lộ </a:t>
          </a:r>
          <a:r>
            <a:rPr lang="en-US">
              <a:solidFill>
                <a:srgbClr val="002060"/>
              </a:solidFill>
            </a:rPr>
            <a:t>qua lời kể và đối thoại.</a:t>
          </a:r>
        </a:p>
      </dgm:t>
    </dgm:pt>
    <dgm:pt modelId="{5616CFC1-6EE2-4DD1-91EE-BA660E6C0B8D}" type="parTrans" cxnId="{0CF01D7D-2456-421B-A1EB-AE781A270273}">
      <dgm:prSet/>
      <dgm:spPr/>
      <dgm:t>
        <a:bodyPr/>
        <a:lstStyle/>
        <a:p>
          <a:endParaRPr lang="en-US"/>
        </a:p>
      </dgm:t>
    </dgm:pt>
    <dgm:pt modelId="{3A3BED80-FAB7-4257-B38C-367ED8D21570}" type="sibTrans" cxnId="{0CF01D7D-2456-421B-A1EB-AE781A270273}">
      <dgm:prSet/>
      <dgm:spPr/>
      <dgm:t>
        <a:bodyPr/>
        <a:lstStyle/>
        <a:p>
          <a:endParaRPr lang="en-US"/>
        </a:p>
      </dgm:t>
    </dgm:pt>
    <dgm:pt modelId="{31CAC2E9-D478-49EC-9B62-9D2C7700739C}">
      <dgm:prSet phldrT="[Text]"/>
      <dgm:spPr/>
      <dgm:t>
        <a:bodyPr/>
        <a:lstStyle/>
        <a:p>
          <a:r>
            <a:rPr lang="en-US">
              <a:solidFill>
                <a:srgbClr val="002060"/>
              </a:solidFill>
            </a:rPr>
            <a:t>- </a:t>
          </a:r>
          <a:r>
            <a:rPr lang="en-US" b="1">
              <a:solidFill>
                <a:srgbClr val="002060"/>
              </a:solidFill>
            </a:rPr>
            <a:t>Chi tiết </a:t>
          </a:r>
          <a:r>
            <a:rPr lang="en-US">
              <a:solidFill>
                <a:srgbClr val="002060"/>
              </a:solidFill>
            </a:rPr>
            <a:t>nghệ thuật đặc sắc: Hình ảnh cây si cổ thụ, hạt bụi vàng...</a:t>
          </a:r>
        </a:p>
      </dgm:t>
    </dgm:pt>
    <dgm:pt modelId="{C99C7668-99AF-41FF-8A30-191784FBC1AA}" type="parTrans" cxnId="{6C2DD042-449D-4DF4-A0A8-056B4987558F}">
      <dgm:prSet/>
      <dgm:spPr/>
      <dgm:t>
        <a:bodyPr/>
        <a:lstStyle/>
        <a:p>
          <a:endParaRPr lang="en-US"/>
        </a:p>
      </dgm:t>
    </dgm:pt>
    <dgm:pt modelId="{F12F1027-57D3-466E-A8DC-9F4F4FE4559C}" type="sibTrans" cxnId="{6C2DD042-449D-4DF4-A0A8-056B4987558F}">
      <dgm:prSet/>
      <dgm:spPr/>
      <dgm:t>
        <a:bodyPr/>
        <a:lstStyle/>
        <a:p>
          <a:endParaRPr lang="en-US"/>
        </a:p>
      </dgm:t>
    </dgm:pt>
    <dgm:pt modelId="{6A584414-AD9B-4C2C-A3EB-1217E7F18095}" type="pres">
      <dgm:prSet presAssocID="{D748741C-94DF-41A8-978D-AE2B3B4308C2}" presName="linear" presStyleCnt="0">
        <dgm:presLayoutVars>
          <dgm:dir/>
          <dgm:animLvl val="lvl"/>
          <dgm:resizeHandles val="exact"/>
        </dgm:presLayoutVars>
      </dgm:prSet>
      <dgm:spPr/>
      <dgm:t>
        <a:bodyPr/>
        <a:lstStyle/>
        <a:p>
          <a:endParaRPr lang="en-US"/>
        </a:p>
      </dgm:t>
    </dgm:pt>
    <dgm:pt modelId="{278E5627-15AE-4287-9ABE-7B17F331C940}" type="pres">
      <dgm:prSet presAssocID="{D55F2F32-D6AA-41EB-A1CF-C20130002B40}" presName="parentLin" presStyleCnt="0"/>
      <dgm:spPr/>
    </dgm:pt>
    <dgm:pt modelId="{03DEE358-0A76-4D45-9865-1C6F747301DE}" type="pres">
      <dgm:prSet presAssocID="{D55F2F32-D6AA-41EB-A1CF-C20130002B40}" presName="parentLeftMargin" presStyleLbl="node1" presStyleIdx="0" presStyleCnt="3"/>
      <dgm:spPr/>
      <dgm:t>
        <a:bodyPr/>
        <a:lstStyle/>
        <a:p>
          <a:endParaRPr lang="en-US"/>
        </a:p>
      </dgm:t>
    </dgm:pt>
    <dgm:pt modelId="{59376FFB-0173-467D-8455-21B96138F12C}" type="pres">
      <dgm:prSet presAssocID="{D55F2F32-D6AA-41EB-A1CF-C20130002B40}" presName="parentText" presStyleLbl="node1" presStyleIdx="0" presStyleCnt="3" custScaleX="110989" custScaleY="130555">
        <dgm:presLayoutVars>
          <dgm:chMax val="0"/>
          <dgm:bulletEnabled val="1"/>
        </dgm:presLayoutVars>
      </dgm:prSet>
      <dgm:spPr/>
      <dgm:t>
        <a:bodyPr/>
        <a:lstStyle/>
        <a:p>
          <a:endParaRPr lang="en-US"/>
        </a:p>
      </dgm:t>
    </dgm:pt>
    <dgm:pt modelId="{9B20191B-7B1D-483C-99BC-D0FD7E3B9E5A}" type="pres">
      <dgm:prSet presAssocID="{D55F2F32-D6AA-41EB-A1CF-C20130002B40}" presName="negativeSpace" presStyleCnt="0"/>
      <dgm:spPr/>
    </dgm:pt>
    <dgm:pt modelId="{8DAEE491-F83D-4BF3-B007-C11DB6B3F959}" type="pres">
      <dgm:prSet presAssocID="{D55F2F32-D6AA-41EB-A1CF-C20130002B40}" presName="childText" presStyleLbl="conFgAcc1" presStyleIdx="0" presStyleCnt="3">
        <dgm:presLayoutVars>
          <dgm:bulletEnabled val="1"/>
        </dgm:presLayoutVars>
      </dgm:prSet>
      <dgm:spPr/>
    </dgm:pt>
    <dgm:pt modelId="{79EE7EF2-7472-40D6-BDD0-B5C363E28CAC}" type="pres">
      <dgm:prSet presAssocID="{41A9300B-5A39-4115-9416-0055042E3BDF}" presName="spaceBetweenRectangles" presStyleCnt="0"/>
      <dgm:spPr/>
    </dgm:pt>
    <dgm:pt modelId="{688AA317-70DF-4CBA-84C1-E34F0094EEDF}" type="pres">
      <dgm:prSet presAssocID="{CB8FF240-5C6D-4C21-B59B-1E6D5A62C523}" presName="parentLin" presStyleCnt="0"/>
      <dgm:spPr/>
    </dgm:pt>
    <dgm:pt modelId="{0E34FB42-426C-4D82-8476-20B5645ADAA9}" type="pres">
      <dgm:prSet presAssocID="{CB8FF240-5C6D-4C21-B59B-1E6D5A62C523}" presName="parentLeftMargin" presStyleLbl="node1" presStyleIdx="0" presStyleCnt="3"/>
      <dgm:spPr/>
      <dgm:t>
        <a:bodyPr/>
        <a:lstStyle/>
        <a:p>
          <a:endParaRPr lang="en-US"/>
        </a:p>
      </dgm:t>
    </dgm:pt>
    <dgm:pt modelId="{7ACD2427-1939-4BA2-9328-4D86611F0044}" type="pres">
      <dgm:prSet presAssocID="{CB8FF240-5C6D-4C21-B59B-1E6D5A62C523}" presName="parentText" presStyleLbl="node1" presStyleIdx="1" presStyleCnt="3" custScaleX="110989">
        <dgm:presLayoutVars>
          <dgm:chMax val="0"/>
          <dgm:bulletEnabled val="1"/>
        </dgm:presLayoutVars>
      </dgm:prSet>
      <dgm:spPr/>
      <dgm:t>
        <a:bodyPr/>
        <a:lstStyle/>
        <a:p>
          <a:endParaRPr lang="en-US"/>
        </a:p>
      </dgm:t>
    </dgm:pt>
    <dgm:pt modelId="{74D86B87-0E91-4B56-82F3-0A5814259D6E}" type="pres">
      <dgm:prSet presAssocID="{CB8FF240-5C6D-4C21-B59B-1E6D5A62C523}" presName="negativeSpace" presStyleCnt="0"/>
      <dgm:spPr/>
    </dgm:pt>
    <dgm:pt modelId="{A54DF1D4-1FB5-45E4-922F-BAB2484A3B03}" type="pres">
      <dgm:prSet presAssocID="{CB8FF240-5C6D-4C21-B59B-1E6D5A62C523}" presName="childText" presStyleLbl="conFgAcc1" presStyleIdx="1" presStyleCnt="3">
        <dgm:presLayoutVars>
          <dgm:bulletEnabled val="1"/>
        </dgm:presLayoutVars>
      </dgm:prSet>
      <dgm:spPr/>
    </dgm:pt>
    <dgm:pt modelId="{469450E8-5DF5-4ADD-B1B2-ED18A1C5426A}" type="pres">
      <dgm:prSet presAssocID="{3A3BED80-FAB7-4257-B38C-367ED8D21570}" presName="spaceBetweenRectangles" presStyleCnt="0"/>
      <dgm:spPr/>
    </dgm:pt>
    <dgm:pt modelId="{E4A3DF23-304A-4F04-8EF2-65FA4F4A0D1E}" type="pres">
      <dgm:prSet presAssocID="{31CAC2E9-D478-49EC-9B62-9D2C7700739C}" presName="parentLin" presStyleCnt="0"/>
      <dgm:spPr/>
    </dgm:pt>
    <dgm:pt modelId="{A4950F66-8719-4252-81A9-BCBACD8EF76F}" type="pres">
      <dgm:prSet presAssocID="{31CAC2E9-D478-49EC-9B62-9D2C7700739C}" presName="parentLeftMargin" presStyleLbl="node1" presStyleIdx="1" presStyleCnt="3"/>
      <dgm:spPr/>
      <dgm:t>
        <a:bodyPr/>
        <a:lstStyle/>
        <a:p>
          <a:endParaRPr lang="en-US"/>
        </a:p>
      </dgm:t>
    </dgm:pt>
    <dgm:pt modelId="{E1CAC113-8BC4-4E77-85FC-3E33054FB538}" type="pres">
      <dgm:prSet presAssocID="{31CAC2E9-D478-49EC-9B62-9D2C7700739C}" presName="parentText" presStyleLbl="node1" presStyleIdx="2" presStyleCnt="3" custScaleX="110989">
        <dgm:presLayoutVars>
          <dgm:chMax val="0"/>
          <dgm:bulletEnabled val="1"/>
        </dgm:presLayoutVars>
      </dgm:prSet>
      <dgm:spPr/>
      <dgm:t>
        <a:bodyPr/>
        <a:lstStyle/>
        <a:p>
          <a:endParaRPr lang="en-US"/>
        </a:p>
      </dgm:t>
    </dgm:pt>
    <dgm:pt modelId="{481D64CE-5B77-41EA-844C-456F2D642A4F}" type="pres">
      <dgm:prSet presAssocID="{31CAC2E9-D478-49EC-9B62-9D2C7700739C}" presName="negativeSpace" presStyleCnt="0"/>
      <dgm:spPr/>
    </dgm:pt>
    <dgm:pt modelId="{1C13CC80-6407-4B3B-B04B-F89F2EA807C1}" type="pres">
      <dgm:prSet presAssocID="{31CAC2E9-D478-49EC-9B62-9D2C7700739C}" presName="childText" presStyleLbl="conFgAcc1" presStyleIdx="2" presStyleCnt="3">
        <dgm:presLayoutVars>
          <dgm:bulletEnabled val="1"/>
        </dgm:presLayoutVars>
      </dgm:prSet>
      <dgm:spPr/>
    </dgm:pt>
  </dgm:ptLst>
  <dgm:cxnLst>
    <dgm:cxn modelId="{BD2F967F-5C53-4669-9277-E1124BFE0D67}" type="presOf" srcId="{31CAC2E9-D478-49EC-9B62-9D2C7700739C}" destId="{E1CAC113-8BC4-4E77-85FC-3E33054FB538}" srcOrd="1" destOrd="0" presId="urn:microsoft.com/office/officeart/2005/8/layout/list1"/>
    <dgm:cxn modelId="{AE21A6C0-C653-4FAC-A758-B8B14104B2B5}" type="presOf" srcId="{D748741C-94DF-41A8-978D-AE2B3B4308C2}" destId="{6A584414-AD9B-4C2C-A3EB-1217E7F18095}" srcOrd="0" destOrd="0" presId="urn:microsoft.com/office/officeart/2005/8/layout/list1"/>
    <dgm:cxn modelId="{5BDAC511-2E36-4452-B01A-2E755F8A77F5}" srcId="{D748741C-94DF-41A8-978D-AE2B3B4308C2}" destId="{D55F2F32-D6AA-41EB-A1CF-C20130002B40}" srcOrd="0" destOrd="0" parTransId="{10300B4E-BCA9-4851-99DB-98FC80016509}" sibTransId="{41A9300B-5A39-4115-9416-0055042E3BDF}"/>
    <dgm:cxn modelId="{A5B54A27-0ACD-4CF1-87E8-38998F78E8EB}" type="presOf" srcId="{D55F2F32-D6AA-41EB-A1CF-C20130002B40}" destId="{03DEE358-0A76-4D45-9865-1C6F747301DE}" srcOrd="0" destOrd="0" presId="urn:microsoft.com/office/officeart/2005/8/layout/list1"/>
    <dgm:cxn modelId="{F882AE77-9146-4099-9086-1537C4FBCA11}" type="presOf" srcId="{CB8FF240-5C6D-4C21-B59B-1E6D5A62C523}" destId="{0E34FB42-426C-4D82-8476-20B5645ADAA9}" srcOrd="0" destOrd="0" presId="urn:microsoft.com/office/officeart/2005/8/layout/list1"/>
    <dgm:cxn modelId="{0CF01D7D-2456-421B-A1EB-AE781A270273}" srcId="{D748741C-94DF-41A8-978D-AE2B3B4308C2}" destId="{CB8FF240-5C6D-4C21-B59B-1E6D5A62C523}" srcOrd="1" destOrd="0" parTransId="{5616CFC1-6EE2-4DD1-91EE-BA660E6C0B8D}" sibTransId="{3A3BED80-FAB7-4257-B38C-367ED8D21570}"/>
    <dgm:cxn modelId="{322E7054-D759-4ED1-AA6D-35D404E6CCF2}" type="presOf" srcId="{31CAC2E9-D478-49EC-9B62-9D2C7700739C}" destId="{A4950F66-8719-4252-81A9-BCBACD8EF76F}" srcOrd="0" destOrd="0" presId="urn:microsoft.com/office/officeart/2005/8/layout/list1"/>
    <dgm:cxn modelId="{186E9079-92B7-4B1F-9887-F9835E5AB4AF}" type="presOf" srcId="{CB8FF240-5C6D-4C21-B59B-1E6D5A62C523}" destId="{7ACD2427-1939-4BA2-9328-4D86611F0044}" srcOrd="1" destOrd="0" presId="urn:microsoft.com/office/officeart/2005/8/layout/list1"/>
    <dgm:cxn modelId="{E9C632DE-2F6A-44C1-8523-934831C049C0}" type="presOf" srcId="{D55F2F32-D6AA-41EB-A1CF-C20130002B40}" destId="{59376FFB-0173-467D-8455-21B96138F12C}" srcOrd="1" destOrd="0" presId="urn:microsoft.com/office/officeart/2005/8/layout/list1"/>
    <dgm:cxn modelId="{6C2DD042-449D-4DF4-A0A8-056B4987558F}" srcId="{D748741C-94DF-41A8-978D-AE2B3B4308C2}" destId="{31CAC2E9-D478-49EC-9B62-9D2C7700739C}" srcOrd="2" destOrd="0" parTransId="{C99C7668-99AF-41FF-8A30-191784FBC1AA}" sibTransId="{F12F1027-57D3-466E-A8DC-9F4F4FE4559C}"/>
    <dgm:cxn modelId="{0DF1FEAB-DDA5-43A5-AB40-45E1729710A4}" type="presParOf" srcId="{6A584414-AD9B-4C2C-A3EB-1217E7F18095}" destId="{278E5627-15AE-4287-9ABE-7B17F331C940}" srcOrd="0" destOrd="0" presId="urn:microsoft.com/office/officeart/2005/8/layout/list1"/>
    <dgm:cxn modelId="{85ABC7DA-BEF4-4336-99BF-E1FCD23552DE}" type="presParOf" srcId="{278E5627-15AE-4287-9ABE-7B17F331C940}" destId="{03DEE358-0A76-4D45-9865-1C6F747301DE}" srcOrd="0" destOrd="0" presId="urn:microsoft.com/office/officeart/2005/8/layout/list1"/>
    <dgm:cxn modelId="{6315D642-EDC2-45F1-8BE0-3F3EE33C3653}" type="presParOf" srcId="{278E5627-15AE-4287-9ABE-7B17F331C940}" destId="{59376FFB-0173-467D-8455-21B96138F12C}" srcOrd="1" destOrd="0" presId="urn:microsoft.com/office/officeart/2005/8/layout/list1"/>
    <dgm:cxn modelId="{462E0862-820B-407E-A2C5-71B3B078FA63}" type="presParOf" srcId="{6A584414-AD9B-4C2C-A3EB-1217E7F18095}" destId="{9B20191B-7B1D-483C-99BC-D0FD7E3B9E5A}" srcOrd="1" destOrd="0" presId="urn:microsoft.com/office/officeart/2005/8/layout/list1"/>
    <dgm:cxn modelId="{072B8681-67F3-4AD8-B707-CC3EBF94A80A}" type="presParOf" srcId="{6A584414-AD9B-4C2C-A3EB-1217E7F18095}" destId="{8DAEE491-F83D-4BF3-B007-C11DB6B3F959}" srcOrd="2" destOrd="0" presId="urn:microsoft.com/office/officeart/2005/8/layout/list1"/>
    <dgm:cxn modelId="{79C5F9E5-9C5D-46EA-95A0-E3FD4886B8B4}" type="presParOf" srcId="{6A584414-AD9B-4C2C-A3EB-1217E7F18095}" destId="{79EE7EF2-7472-40D6-BDD0-B5C363E28CAC}" srcOrd="3" destOrd="0" presId="urn:microsoft.com/office/officeart/2005/8/layout/list1"/>
    <dgm:cxn modelId="{985DD472-CBBD-45E5-AE2E-8ED6F5F0C48F}" type="presParOf" srcId="{6A584414-AD9B-4C2C-A3EB-1217E7F18095}" destId="{688AA317-70DF-4CBA-84C1-E34F0094EEDF}" srcOrd="4" destOrd="0" presId="urn:microsoft.com/office/officeart/2005/8/layout/list1"/>
    <dgm:cxn modelId="{51C2CC46-B22F-4E3D-A37E-2A8B68F144D9}" type="presParOf" srcId="{688AA317-70DF-4CBA-84C1-E34F0094EEDF}" destId="{0E34FB42-426C-4D82-8476-20B5645ADAA9}" srcOrd="0" destOrd="0" presId="urn:microsoft.com/office/officeart/2005/8/layout/list1"/>
    <dgm:cxn modelId="{2D4B828F-25BA-4190-A594-1B81BC3E86A1}" type="presParOf" srcId="{688AA317-70DF-4CBA-84C1-E34F0094EEDF}" destId="{7ACD2427-1939-4BA2-9328-4D86611F0044}" srcOrd="1" destOrd="0" presId="urn:microsoft.com/office/officeart/2005/8/layout/list1"/>
    <dgm:cxn modelId="{7F2E2BEF-57C6-43B4-BCB0-951F84B9E3A1}" type="presParOf" srcId="{6A584414-AD9B-4C2C-A3EB-1217E7F18095}" destId="{74D86B87-0E91-4B56-82F3-0A5814259D6E}" srcOrd="5" destOrd="0" presId="urn:microsoft.com/office/officeart/2005/8/layout/list1"/>
    <dgm:cxn modelId="{D3A46350-463D-4231-9818-57288CD9964D}" type="presParOf" srcId="{6A584414-AD9B-4C2C-A3EB-1217E7F18095}" destId="{A54DF1D4-1FB5-45E4-922F-BAB2484A3B03}" srcOrd="6" destOrd="0" presId="urn:microsoft.com/office/officeart/2005/8/layout/list1"/>
    <dgm:cxn modelId="{3F31A08F-8334-4F39-943E-3613544983F1}" type="presParOf" srcId="{6A584414-AD9B-4C2C-A3EB-1217E7F18095}" destId="{469450E8-5DF5-4ADD-B1B2-ED18A1C5426A}" srcOrd="7" destOrd="0" presId="urn:microsoft.com/office/officeart/2005/8/layout/list1"/>
    <dgm:cxn modelId="{330CEC1F-F7BF-4E70-9B2C-8ED57F5CC537}" type="presParOf" srcId="{6A584414-AD9B-4C2C-A3EB-1217E7F18095}" destId="{E4A3DF23-304A-4F04-8EF2-65FA4F4A0D1E}" srcOrd="8" destOrd="0" presId="urn:microsoft.com/office/officeart/2005/8/layout/list1"/>
    <dgm:cxn modelId="{CE5DDF66-8E49-49DC-B004-DDFCAC1B0A89}" type="presParOf" srcId="{E4A3DF23-304A-4F04-8EF2-65FA4F4A0D1E}" destId="{A4950F66-8719-4252-81A9-BCBACD8EF76F}" srcOrd="0" destOrd="0" presId="urn:microsoft.com/office/officeart/2005/8/layout/list1"/>
    <dgm:cxn modelId="{008E8A3E-1AA1-4EF1-9DDD-07795A659F0D}" type="presParOf" srcId="{E4A3DF23-304A-4F04-8EF2-65FA4F4A0D1E}" destId="{E1CAC113-8BC4-4E77-85FC-3E33054FB538}" srcOrd="1" destOrd="0" presId="urn:microsoft.com/office/officeart/2005/8/layout/list1"/>
    <dgm:cxn modelId="{3CE55D94-CE92-4015-923E-43DB9751B990}" type="presParOf" srcId="{6A584414-AD9B-4C2C-A3EB-1217E7F18095}" destId="{481D64CE-5B77-41EA-844C-456F2D642A4F}" srcOrd="9" destOrd="0" presId="urn:microsoft.com/office/officeart/2005/8/layout/list1"/>
    <dgm:cxn modelId="{605D6504-14DF-4A6A-9BD6-64585240E051}" type="presParOf" srcId="{6A584414-AD9B-4C2C-A3EB-1217E7F18095}" destId="{1C13CC80-6407-4B3B-B04B-F89F2EA807C1}"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74FFDA8-C853-4AA0-852C-08A503B8BFCE}" type="doc">
      <dgm:prSet loTypeId="urn:microsoft.com/office/officeart/2005/8/layout/hierarchy3" loCatId="list" qsTypeId="urn:microsoft.com/office/officeart/2005/8/quickstyle/simple5" qsCatId="simple" csTypeId="urn:microsoft.com/office/officeart/2005/8/colors/accent1_2" csCatId="accent1" phldr="1"/>
      <dgm:spPr/>
      <dgm:t>
        <a:bodyPr/>
        <a:lstStyle/>
        <a:p>
          <a:endParaRPr lang="en-US"/>
        </a:p>
      </dgm:t>
    </dgm:pt>
    <dgm:pt modelId="{41F9AD00-8311-4B7F-A76E-65DB83684D55}">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en-US" sz="2000" dirty="0" err="1">
              <a:solidFill>
                <a:srgbClr val="FFFF00"/>
              </a:solidFill>
              <a:effectLst>
                <a:outerShdw blurRad="38100" dist="38100" dir="2700000" algn="tl">
                  <a:srgbClr val="000000">
                    <a:alpha val="43137"/>
                  </a:srgbClr>
                </a:outerShdw>
              </a:effectLst>
            </a:rPr>
            <a:t>Tác</a:t>
          </a:r>
          <a:r>
            <a:rPr lang="en-US" sz="2000" dirty="0">
              <a:solidFill>
                <a:srgbClr val="FFFF00"/>
              </a:solidFill>
              <a:effectLst>
                <a:outerShdw blurRad="38100" dist="38100" dir="2700000" algn="tl">
                  <a:srgbClr val="000000">
                    <a:alpha val="43137"/>
                  </a:srgbClr>
                </a:outerShdw>
              </a:effectLst>
            </a:rPr>
            <a:t> </a:t>
          </a:r>
          <a:r>
            <a:rPr lang="en-US" sz="2000" dirty="0" err="1">
              <a:solidFill>
                <a:srgbClr val="FFFF00"/>
              </a:solidFill>
              <a:effectLst>
                <a:outerShdw blurRad="38100" dist="38100" dir="2700000" algn="tl">
                  <a:srgbClr val="000000">
                    <a:alpha val="43137"/>
                  </a:srgbClr>
                </a:outerShdw>
              </a:effectLst>
            </a:rPr>
            <a:t>phẩm</a:t>
          </a:r>
          <a:r>
            <a:rPr lang="en-US" sz="2000" dirty="0">
              <a:solidFill>
                <a:srgbClr val="FFFF00"/>
              </a:solidFill>
              <a:effectLst>
                <a:outerShdw blurRad="38100" dist="38100" dir="2700000" algn="tl">
                  <a:srgbClr val="000000">
                    <a:alpha val="43137"/>
                  </a:srgbClr>
                </a:outerShdw>
              </a:effectLst>
            </a:rPr>
            <a:t> “</a:t>
          </a:r>
          <a:r>
            <a:rPr lang="en-US" sz="2000" i="1" dirty="0" err="1">
              <a:solidFill>
                <a:srgbClr val="FFFF00"/>
              </a:solidFill>
              <a:effectLst>
                <a:outerShdw blurRad="38100" dist="38100" dir="2700000" algn="tl">
                  <a:srgbClr val="000000">
                    <a:alpha val="43137"/>
                  </a:srgbClr>
                </a:outerShdw>
              </a:effectLst>
            </a:rPr>
            <a:t>Một</a:t>
          </a:r>
          <a:r>
            <a:rPr lang="en-US" sz="2000" i="1" dirty="0">
              <a:solidFill>
                <a:srgbClr val="FFFF00"/>
              </a:solidFill>
              <a:effectLst>
                <a:outerShdw blurRad="38100" dist="38100" dir="2700000" algn="tl">
                  <a:srgbClr val="000000">
                    <a:alpha val="43137"/>
                  </a:srgbClr>
                </a:outerShdw>
              </a:effectLst>
            </a:rPr>
            <a:t> </a:t>
          </a:r>
          <a:r>
            <a:rPr lang="en-US" sz="2000" i="1" dirty="0" err="1">
              <a:solidFill>
                <a:srgbClr val="FFFF00"/>
              </a:solidFill>
              <a:effectLst>
                <a:outerShdw blurRad="38100" dist="38100" dir="2700000" algn="tl">
                  <a:srgbClr val="000000">
                    <a:alpha val="43137"/>
                  </a:srgbClr>
                </a:outerShdw>
              </a:effectLst>
            </a:rPr>
            <a:t>người</a:t>
          </a:r>
          <a:r>
            <a:rPr lang="en-US" sz="2000" i="1" dirty="0">
              <a:solidFill>
                <a:srgbClr val="FFFF00"/>
              </a:solidFill>
              <a:effectLst>
                <a:outerShdw blurRad="38100" dist="38100" dir="2700000" algn="tl">
                  <a:srgbClr val="000000">
                    <a:alpha val="43137"/>
                  </a:srgbClr>
                </a:outerShdw>
              </a:effectLst>
            </a:rPr>
            <a:t> </a:t>
          </a:r>
          <a:r>
            <a:rPr lang="en-US" sz="2000" i="1" dirty="0" err="1">
              <a:solidFill>
                <a:srgbClr val="FFFF00"/>
              </a:solidFill>
              <a:effectLst>
                <a:outerShdw blurRad="38100" dist="38100" dir="2700000" algn="tl">
                  <a:srgbClr val="000000">
                    <a:alpha val="43137"/>
                  </a:srgbClr>
                </a:outerShdw>
              </a:effectLst>
            </a:rPr>
            <a:t>Hà</a:t>
          </a:r>
          <a:r>
            <a:rPr lang="en-US" sz="2000" i="1" dirty="0">
              <a:solidFill>
                <a:srgbClr val="FFFF00"/>
              </a:solidFill>
              <a:effectLst>
                <a:outerShdw blurRad="38100" dist="38100" dir="2700000" algn="tl">
                  <a:srgbClr val="000000">
                    <a:alpha val="43137"/>
                  </a:srgbClr>
                </a:outerShdw>
              </a:effectLst>
            </a:rPr>
            <a:t> </a:t>
          </a:r>
          <a:r>
            <a:rPr lang="en-US" sz="2000" i="1" dirty="0" err="1">
              <a:solidFill>
                <a:srgbClr val="FFFF00"/>
              </a:solidFill>
              <a:effectLst>
                <a:outerShdw blurRad="38100" dist="38100" dir="2700000" algn="tl">
                  <a:srgbClr val="000000">
                    <a:alpha val="43137"/>
                  </a:srgbClr>
                </a:outerShdw>
              </a:effectLst>
            </a:rPr>
            <a:t>Nội</a:t>
          </a:r>
          <a:r>
            <a:rPr lang="en-US" sz="2000" dirty="0">
              <a:solidFill>
                <a:srgbClr val="FFFF00"/>
              </a:solidFill>
              <a:effectLst>
                <a:outerShdw blurRad="38100" dist="38100" dir="2700000" algn="tl">
                  <a:srgbClr val="000000">
                    <a:alpha val="43137"/>
                  </a:srgbClr>
                </a:outerShdw>
              </a:effectLst>
            </a:rPr>
            <a:t>” </a:t>
          </a:r>
          <a:r>
            <a:rPr lang="en-US" sz="2000" dirty="0" err="1">
              <a:solidFill>
                <a:srgbClr val="FFFF00"/>
              </a:solidFill>
              <a:effectLst>
                <a:outerShdw blurRad="38100" dist="38100" dir="2700000" algn="tl">
                  <a:srgbClr val="000000">
                    <a:alpha val="43137"/>
                  </a:srgbClr>
                </a:outerShdw>
              </a:effectLst>
            </a:rPr>
            <a:t>thuộc</a:t>
          </a:r>
          <a:r>
            <a:rPr lang="en-US" sz="2000" dirty="0">
              <a:solidFill>
                <a:srgbClr val="FFFF00"/>
              </a:solidFill>
              <a:effectLst>
                <a:outerShdw blurRad="38100" dist="38100" dir="2700000" algn="tl">
                  <a:srgbClr val="000000">
                    <a:alpha val="43137"/>
                  </a:srgbClr>
                </a:outerShdw>
              </a:effectLst>
            </a:rPr>
            <a:t> </a:t>
          </a:r>
          <a:r>
            <a:rPr lang="en-US" sz="2000" dirty="0" err="1">
              <a:solidFill>
                <a:srgbClr val="FFFF00"/>
              </a:solidFill>
              <a:effectLst>
                <a:outerShdw blurRad="38100" dist="38100" dir="2700000" algn="tl">
                  <a:srgbClr val="000000">
                    <a:alpha val="43137"/>
                  </a:srgbClr>
                </a:outerShdw>
              </a:effectLst>
            </a:rPr>
            <a:t>thể</a:t>
          </a:r>
          <a:r>
            <a:rPr lang="en-US" sz="2000" dirty="0">
              <a:solidFill>
                <a:srgbClr val="FFFF00"/>
              </a:solidFill>
              <a:effectLst>
                <a:outerShdw blurRad="38100" dist="38100" dir="2700000" algn="tl">
                  <a:srgbClr val="000000">
                    <a:alpha val="43137"/>
                  </a:srgbClr>
                </a:outerShdw>
              </a:effectLst>
            </a:rPr>
            <a:t> </a:t>
          </a:r>
          <a:r>
            <a:rPr lang="en-US" sz="2000" dirty="0" err="1">
              <a:solidFill>
                <a:srgbClr val="FFFF00"/>
              </a:solidFill>
              <a:effectLst>
                <a:outerShdw blurRad="38100" dist="38100" dir="2700000" algn="tl">
                  <a:srgbClr val="000000">
                    <a:alpha val="43137"/>
                  </a:srgbClr>
                </a:outerShdw>
              </a:effectLst>
            </a:rPr>
            <a:t>loại</a:t>
          </a:r>
          <a:r>
            <a:rPr lang="en-US" sz="2000" dirty="0">
              <a:solidFill>
                <a:srgbClr val="FFFF00"/>
              </a:solidFill>
              <a:effectLst>
                <a:outerShdw blurRad="38100" dist="38100" dir="2700000" algn="tl">
                  <a:srgbClr val="000000">
                    <a:alpha val="43137"/>
                  </a:srgbClr>
                </a:outerShdw>
              </a:effectLst>
            </a:rPr>
            <a:t>?</a:t>
          </a:r>
        </a:p>
      </dgm:t>
    </dgm:pt>
    <dgm:pt modelId="{E819A03B-29AA-4D21-8B86-51B62D944E77}" type="parTrans" cxnId="{F906780A-E039-48B9-A4C3-C881278C0C21}">
      <dgm:prSet/>
      <dgm:spPr/>
      <dgm:t>
        <a:bodyPr/>
        <a:lstStyle/>
        <a:p>
          <a:endParaRPr lang="en-US" sz="1400"/>
        </a:p>
      </dgm:t>
    </dgm:pt>
    <dgm:pt modelId="{704E0786-9BA8-48D5-B5B9-5A7F875EEEC7}" type="sibTrans" cxnId="{F906780A-E039-48B9-A4C3-C881278C0C21}">
      <dgm:prSet/>
      <dgm:spPr/>
      <dgm:t>
        <a:bodyPr/>
        <a:lstStyle/>
        <a:p>
          <a:endParaRPr lang="en-US" sz="1400"/>
        </a:p>
      </dgm:t>
    </dgm:pt>
    <dgm:pt modelId="{1E738726-42F8-43B2-A6EE-812ED9F8955E}">
      <dgm:prSet phldrT="[Text]" custT="1"/>
      <dgm:spPr/>
      <dgm:t>
        <a:bodyPr/>
        <a:lstStyle/>
        <a:p>
          <a:pPr algn="l"/>
          <a:r>
            <a:rPr lang="en-US" sz="2000" dirty="0"/>
            <a:t>A. </a:t>
          </a:r>
          <a:r>
            <a:rPr lang="en-US" sz="2000" dirty="0" err="1"/>
            <a:t>Kịch</a:t>
          </a:r>
          <a:endParaRPr lang="en-US" sz="2000" dirty="0"/>
        </a:p>
      </dgm:t>
    </dgm:pt>
    <dgm:pt modelId="{3ECC5439-7FD5-4559-823A-A8D10DB50E6E}" type="parTrans" cxnId="{110C974C-DC45-4779-9589-DAC9E0217607}">
      <dgm:prSet/>
      <dgm:spPr/>
      <dgm:t>
        <a:bodyPr/>
        <a:lstStyle/>
        <a:p>
          <a:endParaRPr lang="en-US" sz="1400"/>
        </a:p>
      </dgm:t>
    </dgm:pt>
    <dgm:pt modelId="{859A3FBA-DD82-48D0-B907-F2CC3459218C}" type="sibTrans" cxnId="{110C974C-DC45-4779-9589-DAC9E0217607}">
      <dgm:prSet/>
      <dgm:spPr/>
      <dgm:t>
        <a:bodyPr/>
        <a:lstStyle/>
        <a:p>
          <a:endParaRPr lang="en-US" sz="1400"/>
        </a:p>
      </dgm:t>
    </dgm:pt>
    <dgm:pt modelId="{655709B3-57FC-4075-876C-1720FD86913B}">
      <dgm:prSet phldrT="[Text]" custT="1"/>
      <dgm:spPr/>
      <dgm:t>
        <a:bodyPr/>
        <a:lstStyle/>
        <a:p>
          <a:pPr algn="l"/>
          <a:r>
            <a:rPr lang="en-US" sz="2000" dirty="0"/>
            <a:t>B. </a:t>
          </a:r>
          <a:r>
            <a:rPr lang="en-US" sz="2000" dirty="0" err="1"/>
            <a:t>Truyện</a:t>
          </a:r>
          <a:r>
            <a:rPr lang="en-US" sz="2000" dirty="0"/>
            <a:t> </a:t>
          </a:r>
          <a:r>
            <a:rPr lang="en-US" sz="2000" dirty="0" err="1"/>
            <a:t>ngắn</a:t>
          </a:r>
          <a:endParaRPr lang="en-US" sz="2000" dirty="0"/>
        </a:p>
      </dgm:t>
    </dgm:pt>
    <dgm:pt modelId="{41A2AD59-68DD-4A92-A322-917075D71BEB}" type="parTrans" cxnId="{E06CBB59-E347-4239-B662-25F7C4562789}">
      <dgm:prSet/>
      <dgm:spPr/>
      <dgm:t>
        <a:bodyPr/>
        <a:lstStyle/>
        <a:p>
          <a:endParaRPr lang="en-US" sz="1400"/>
        </a:p>
      </dgm:t>
    </dgm:pt>
    <dgm:pt modelId="{F4B73717-771B-4FF5-A8D7-AC56A977EF44}" type="sibTrans" cxnId="{E06CBB59-E347-4239-B662-25F7C4562789}">
      <dgm:prSet/>
      <dgm:spPr/>
      <dgm:t>
        <a:bodyPr/>
        <a:lstStyle/>
        <a:p>
          <a:endParaRPr lang="en-US" sz="1400"/>
        </a:p>
      </dgm:t>
    </dgm:pt>
    <dgm:pt modelId="{22C569F7-26BE-4ABE-81A5-58D96B6B7D1D}">
      <dgm:prSet phldrT="[Text]" custT="1"/>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en-US" sz="2000" dirty="0"/>
            <a:t>C. </a:t>
          </a:r>
          <a:r>
            <a:rPr lang="en-US" sz="2000" dirty="0" err="1"/>
            <a:t>Truyện</a:t>
          </a:r>
          <a:r>
            <a:rPr lang="en-US" sz="2000" dirty="0"/>
            <a:t> </a:t>
          </a:r>
          <a:r>
            <a:rPr lang="en-US" sz="2000" dirty="0" err="1"/>
            <a:t>vừa</a:t>
          </a:r>
          <a:endParaRPr lang="en-US" sz="2000" dirty="0"/>
        </a:p>
      </dgm:t>
    </dgm:pt>
    <dgm:pt modelId="{58E1EB10-297B-4D87-AB35-BAAC7F0FA147}" type="parTrans" cxnId="{61B6A0B7-03DD-4C0F-9CE2-0D9616CF6606}">
      <dgm:prSet/>
      <dgm:spPr/>
      <dgm:t>
        <a:bodyPr/>
        <a:lstStyle/>
        <a:p>
          <a:endParaRPr lang="en-US" sz="1400"/>
        </a:p>
      </dgm:t>
    </dgm:pt>
    <dgm:pt modelId="{8B712499-FB11-402D-AB73-6804A61873DA}" type="sibTrans" cxnId="{61B6A0B7-03DD-4C0F-9CE2-0D9616CF6606}">
      <dgm:prSet/>
      <dgm:spPr/>
      <dgm:t>
        <a:bodyPr/>
        <a:lstStyle/>
        <a:p>
          <a:endParaRPr lang="en-US" sz="1400"/>
        </a:p>
      </dgm:t>
    </dgm:pt>
    <dgm:pt modelId="{5F477DD4-FCEC-49A0-AEF0-2854D7DF1469}">
      <dgm:prSet phldrT="[Text]" custT="1"/>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en-US" sz="2000" dirty="0"/>
            <a:t>D. </a:t>
          </a:r>
          <a:r>
            <a:rPr lang="en-US" sz="2000" dirty="0" err="1"/>
            <a:t>Tiểu</a:t>
          </a:r>
          <a:r>
            <a:rPr lang="en-US" sz="2000" dirty="0"/>
            <a:t> </a:t>
          </a:r>
          <a:r>
            <a:rPr lang="en-US" sz="2000" dirty="0" err="1"/>
            <a:t>thuyết</a:t>
          </a:r>
          <a:endParaRPr lang="en-US" sz="2000" dirty="0"/>
        </a:p>
      </dgm:t>
    </dgm:pt>
    <dgm:pt modelId="{B646630D-4D25-4907-90CC-B9B61C442ED1}" type="parTrans" cxnId="{D8F49EEB-4E96-4DD4-90FD-600243616AB3}">
      <dgm:prSet/>
      <dgm:spPr/>
      <dgm:t>
        <a:bodyPr/>
        <a:lstStyle/>
        <a:p>
          <a:endParaRPr lang="en-US" sz="1400"/>
        </a:p>
      </dgm:t>
    </dgm:pt>
    <dgm:pt modelId="{B009E6DF-085E-4B0D-A0C6-C855C7BEEEBF}" type="sibTrans" cxnId="{D8F49EEB-4E96-4DD4-90FD-600243616AB3}">
      <dgm:prSet/>
      <dgm:spPr/>
      <dgm:t>
        <a:bodyPr/>
        <a:lstStyle/>
        <a:p>
          <a:endParaRPr lang="en-US" sz="1400"/>
        </a:p>
      </dgm:t>
    </dgm:pt>
    <dgm:pt modelId="{9A8EB90D-A2BB-4D42-B362-72DC20EEDD56}" type="pres">
      <dgm:prSet presAssocID="{A74FFDA8-C853-4AA0-852C-08A503B8BFCE}" presName="diagram" presStyleCnt="0">
        <dgm:presLayoutVars>
          <dgm:chPref val="1"/>
          <dgm:dir/>
          <dgm:animOne val="branch"/>
          <dgm:animLvl val="lvl"/>
          <dgm:resizeHandles/>
        </dgm:presLayoutVars>
      </dgm:prSet>
      <dgm:spPr/>
      <dgm:t>
        <a:bodyPr/>
        <a:lstStyle/>
        <a:p>
          <a:endParaRPr lang="en-US"/>
        </a:p>
      </dgm:t>
    </dgm:pt>
    <dgm:pt modelId="{76A83A5F-EEBA-423A-88D9-C0EA03B319F6}" type="pres">
      <dgm:prSet presAssocID="{41F9AD00-8311-4B7F-A76E-65DB83684D55}" presName="root" presStyleCnt="0"/>
      <dgm:spPr/>
    </dgm:pt>
    <dgm:pt modelId="{13ECEF32-B70E-4397-A4BB-4960A341BCC4}" type="pres">
      <dgm:prSet presAssocID="{41F9AD00-8311-4B7F-A76E-65DB83684D55}" presName="rootComposite" presStyleCnt="0"/>
      <dgm:spPr/>
    </dgm:pt>
    <dgm:pt modelId="{43180CB1-5700-47D3-A2EA-416D1590BF29}" type="pres">
      <dgm:prSet presAssocID="{41F9AD00-8311-4B7F-A76E-65DB83684D55}" presName="rootText" presStyleLbl="node1" presStyleIdx="0" presStyleCnt="1" custScaleX="810198" custScaleY="139913" custLinFactNeighborX="45011"/>
      <dgm:spPr/>
      <dgm:t>
        <a:bodyPr/>
        <a:lstStyle/>
        <a:p>
          <a:endParaRPr lang="en-US"/>
        </a:p>
      </dgm:t>
    </dgm:pt>
    <dgm:pt modelId="{60C55454-D4D4-47B5-B3AA-C0D6B61A99CD}" type="pres">
      <dgm:prSet presAssocID="{41F9AD00-8311-4B7F-A76E-65DB83684D55}" presName="rootConnector" presStyleLbl="node1" presStyleIdx="0" presStyleCnt="1"/>
      <dgm:spPr/>
      <dgm:t>
        <a:bodyPr/>
        <a:lstStyle/>
        <a:p>
          <a:endParaRPr lang="en-US"/>
        </a:p>
      </dgm:t>
    </dgm:pt>
    <dgm:pt modelId="{F47EC225-213D-4882-8AEF-8832F9D973B1}" type="pres">
      <dgm:prSet presAssocID="{41F9AD00-8311-4B7F-A76E-65DB83684D55}" presName="childShape" presStyleCnt="0"/>
      <dgm:spPr/>
    </dgm:pt>
    <dgm:pt modelId="{9A52B842-EEA9-4713-94DF-BCD7C6A2D43C}" type="pres">
      <dgm:prSet presAssocID="{3ECC5439-7FD5-4559-823A-A8D10DB50E6E}" presName="Name13" presStyleLbl="parChTrans1D2" presStyleIdx="0" presStyleCnt="4"/>
      <dgm:spPr/>
      <dgm:t>
        <a:bodyPr/>
        <a:lstStyle/>
        <a:p>
          <a:endParaRPr lang="en-US"/>
        </a:p>
      </dgm:t>
    </dgm:pt>
    <dgm:pt modelId="{F9DFDA98-BF94-4643-B74F-F9A27F90108D}" type="pres">
      <dgm:prSet presAssocID="{1E738726-42F8-43B2-A6EE-812ED9F8955E}" presName="childText" presStyleLbl="bgAcc1" presStyleIdx="0" presStyleCnt="4" custScaleX="665427">
        <dgm:presLayoutVars>
          <dgm:bulletEnabled val="1"/>
        </dgm:presLayoutVars>
      </dgm:prSet>
      <dgm:spPr/>
      <dgm:t>
        <a:bodyPr/>
        <a:lstStyle/>
        <a:p>
          <a:endParaRPr lang="en-US"/>
        </a:p>
      </dgm:t>
    </dgm:pt>
    <dgm:pt modelId="{CD4B627E-16E2-4F5E-B807-7C775AB485DA}" type="pres">
      <dgm:prSet presAssocID="{41A2AD59-68DD-4A92-A322-917075D71BEB}" presName="Name13" presStyleLbl="parChTrans1D2" presStyleIdx="1" presStyleCnt="4"/>
      <dgm:spPr/>
      <dgm:t>
        <a:bodyPr/>
        <a:lstStyle/>
        <a:p>
          <a:endParaRPr lang="en-US"/>
        </a:p>
      </dgm:t>
    </dgm:pt>
    <dgm:pt modelId="{37D14F41-1C53-4B2E-A26F-0573A101FC1E}" type="pres">
      <dgm:prSet presAssocID="{655709B3-57FC-4075-876C-1720FD86913B}" presName="childText" presStyleLbl="bgAcc1" presStyleIdx="1" presStyleCnt="4" custScaleX="665427">
        <dgm:presLayoutVars>
          <dgm:bulletEnabled val="1"/>
        </dgm:presLayoutVars>
      </dgm:prSet>
      <dgm:spPr/>
      <dgm:t>
        <a:bodyPr/>
        <a:lstStyle/>
        <a:p>
          <a:endParaRPr lang="en-US"/>
        </a:p>
      </dgm:t>
    </dgm:pt>
    <dgm:pt modelId="{8EF73524-7646-45D4-B9B4-F94FC8FFDB11}" type="pres">
      <dgm:prSet presAssocID="{58E1EB10-297B-4D87-AB35-BAAC7F0FA147}" presName="Name13" presStyleLbl="parChTrans1D2" presStyleIdx="2" presStyleCnt="4"/>
      <dgm:spPr/>
      <dgm:t>
        <a:bodyPr/>
        <a:lstStyle/>
        <a:p>
          <a:endParaRPr lang="en-US"/>
        </a:p>
      </dgm:t>
    </dgm:pt>
    <dgm:pt modelId="{43FFB46D-5134-4018-9316-957E1D3D3D57}" type="pres">
      <dgm:prSet presAssocID="{22C569F7-26BE-4ABE-81A5-58D96B6B7D1D}" presName="childText" presStyleLbl="bgAcc1" presStyleIdx="2" presStyleCnt="4" custScaleX="667946">
        <dgm:presLayoutVars>
          <dgm:bulletEnabled val="1"/>
        </dgm:presLayoutVars>
      </dgm:prSet>
      <dgm:spPr/>
      <dgm:t>
        <a:bodyPr/>
        <a:lstStyle/>
        <a:p>
          <a:endParaRPr lang="en-US"/>
        </a:p>
      </dgm:t>
    </dgm:pt>
    <dgm:pt modelId="{0C90A83F-AEFB-4733-B834-9EBA92D9CD87}" type="pres">
      <dgm:prSet presAssocID="{B646630D-4D25-4907-90CC-B9B61C442ED1}" presName="Name13" presStyleLbl="parChTrans1D2" presStyleIdx="3" presStyleCnt="4"/>
      <dgm:spPr/>
      <dgm:t>
        <a:bodyPr/>
        <a:lstStyle/>
        <a:p>
          <a:endParaRPr lang="en-US"/>
        </a:p>
      </dgm:t>
    </dgm:pt>
    <dgm:pt modelId="{98345994-1571-4FA7-B7D7-B56B83E742A8}" type="pres">
      <dgm:prSet presAssocID="{5F477DD4-FCEC-49A0-AEF0-2854D7DF1469}" presName="childText" presStyleLbl="bgAcc1" presStyleIdx="3" presStyleCnt="4" custScaleX="668273">
        <dgm:presLayoutVars>
          <dgm:bulletEnabled val="1"/>
        </dgm:presLayoutVars>
      </dgm:prSet>
      <dgm:spPr/>
      <dgm:t>
        <a:bodyPr/>
        <a:lstStyle/>
        <a:p>
          <a:endParaRPr lang="en-US"/>
        </a:p>
      </dgm:t>
    </dgm:pt>
  </dgm:ptLst>
  <dgm:cxnLst>
    <dgm:cxn modelId="{F906780A-E039-48B9-A4C3-C881278C0C21}" srcId="{A74FFDA8-C853-4AA0-852C-08A503B8BFCE}" destId="{41F9AD00-8311-4B7F-A76E-65DB83684D55}" srcOrd="0" destOrd="0" parTransId="{E819A03B-29AA-4D21-8B86-51B62D944E77}" sibTransId="{704E0786-9BA8-48D5-B5B9-5A7F875EEEC7}"/>
    <dgm:cxn modelId="{4967CB0B-3940-4586-90DA-7D2792F1D1CC}" type="presOf" srcId="{22C569F7-26BE-4ABE-81A5-58D96B6B7D1D}" destId="{43FFB46D-5134-4018-9316-957E1D3D3D57}" srcOrd="0" destOrd="0" presId="urn:microsoft.com/office/officeart/2005/8/layout/hierarchy3"/>
    <dgm:cxn modelId="{BAEDD54B-6DE8-4F49-BD15-862E67CED81C}" type="presOf" srcId="{41F9AD00-8311-4B7F-A76E-65DB83684D55}" destId="{43180CB1-5700-47D3-A2EA-416D1590BF29}" srcOrd="0" destOrd="0" presId="urn:microsoft.com/office/officeart/2005/8/layout/hierarchy3"/>
    <dgm:cxn modelId="{0E8DB925-8C62-4F7B-BE98-C4703141636C}" type="presOf" srcId="{58E1EB10-297B-4D87-AB35-BAAC7F0FA147}" destId="{8EF73524-7646-45D4-B9B4-F94FC8FFDB11}" srcOrd="0" destOrd="0" presId="urn:microsoft.com/office/officeart/2005/8/layout/hierarchy3"/>
    <dgm:cxn modelId="{61B6A0B7-03DD-4C0F-9CE2-0D9616CF6606}" srcId="{41F9AD00-8311-4B7F-A76E-65DB83684D55}" destId="{22C569F7-26BE-4ABE-81A5-58D96B6B7D1D}" srcOrd="2" destOrd="0" parTransId="{58E1EB10-297B-4D87-AB35-BAAC7F0FA147}" sibTransId="{8B712499-FB11-402D-AB73-6804A61873DA}"/>
    <dgm:cxn modelId="{1DDD184D-44CA-46CE-BC84-0A48DB85C53D}" type="presOf" srcId="{5F477DD4-FCEC-49A0-AEF0-2854D7DF1469}" destId="{98345994-1571-4FA7-B7D7-B56B83E742A8}" srcOrd="0" destOrd="0" presId="urn:microsoft.com/office/officeart/2005/8/layout/hierarchy3"/>
    <dgm:cxn modelId="{110C974C-DC45-4779-9589-DAC9E0217607}" srcId="{41F9AD00-8311-4B7F-A76E-65DB83684D55}" destId="{1E738726-42F8-43B2-A6EE-812ED9F8955E}" srcOrd="0" destOrd="0" parTransId="{3ECC5439-7FD5-4559-823A-A8D10DB50E6E}" sibTransId="{859A3FBA-DD82-48D0-B907-F2CC3459218C}"/>
    <dgm:cxn modelId="{D8F49EEB-4E96-4DD4-90FD-600243616AB3}" srcId="{41F9AD00-8311-4B7F-A76E-65DB83684D55}" destId="{5F477DD4-FCEC-49A0-AEF0-2854D7DF1469}" srcOrd="3" destOrd="0" parTransId="{B646630D-4D25-4907-90CC-B9B61C442ED1}" sibTransId="{B009E6DF-085E-4B0D-A0C6-C855C7BEEEBF}"/>
    <dgm:cxn modelId="{86F3237A-78B6-4D10-B867-62AFCACB8D26}" type="presOf" srcId="{41F9AD00-8311-4B7F-A76E-65DB83684D55}" destId="{60C55454-D4D4-47B5-B3AA-C0D6B61A99CD}" srcOrd="1" destOrd="0" presId="urn:microsoft.com/office/officeart/2005/8/layout/hierarchy3"/>
    <dgm:cxn modelId="{4DCF4E23-FEEB-462F-B490-5295DA3901FB}" type="presOf" srcId="{A74FFDA8-C853-4AA0-852C-08A503B8BFCE}" destId="{9A8EB90D-A2BB-4D42-B362-72DC20EEDD56}" srcOrd="0" destOrd="0" presId="urn:microsoft.com/office/officeart/2005/8/layout/hierarchy3"/>
    <dgm:cxn modelId="{4A858C3C-2E3D-40EB-98AE-7D1F72333A9D}" type="presOf" srcId="{3ECC5439-7FD5-4559-823A-A8D10DB50E6E}" destId="{9A52B842-EEA9-4713-94DF-BCD7C6A2D43C}" srcOrd="0" destOrd="0" presId="urn:microsoft.com/office/officeart/2005/8/layout/hierarchy3"/>
    <dgm:cxn modelId="{72EB64C1-A4C5-4709-B032-6C5AE5FEA46A}" type="presOf" srcId="{41A2AD59-68DD-4A92-A322-917075D71BEB}" destId="{CD4B627E-16E2-4F5E-B807-7C775AB485DA}" srcOrd="0" destOrd="0" presId="urn:microsoft.com/office/officeart/2005/8/layout/hierarchy3"/>
    <dgm:cxn modelId="{BD300B68-BD99-42F1-8975-4631D94B2B86}" type="presOf" srcId="{1E738726-42F8-43B2-A6EE-812ED9F8955E}" destId="{F9DFDA98-BF94-4643-B74F-F9A27F90108D}" srcOrd="0" destOrd="0" presId="urn:microsoft.com/office/officeart/2005/8/layout/hierarchy3"/>
    <dgm:cxn modelId="{13AAD6C8-5571-4FDC-AFAA-1738DB757377}" type="presOf" srcId="{B646630D-4D25-4907-90CC-B9B61C442ED1}" destId="{0C90A83F-AEFB-4733-B834-9EBA92D9CD87}" srcOrd="0" destOrd="0" presId="urn:microsoft.com/office/officeart/2005/8/layout/hierarchy3"/>
    <dgm:cxn modelId="{E06CBB59-E347-4239-B662-25F7C4562789}" srcId="{41F9AD00-8311-4B7F-A76E-65DB83684D55}" destId="{655709B3-57FC-4075-876C-1720FD86913B}" srcOrd="1" destOrd="0" parTransId="{41A2AD59-68DD-4A92-A322-917075D71BEB}" sibTransId="{F4B73717-771B-4FF5-A8D7-AC56A977EF44}"/>
    <dgm:cxn modelId="{18B19987-05CF-4CDF-BBB7-0DA052DB49CE}" type="presOf" srcId="{655709B3-57FC-4075-876C-1720FD86913B}" destId="{37D14F41-1C53-4B2E-A26F-0573A101FC1E}" srcOrd="0" destOrd="0" presId="urn:microsoft.com/office/officeart/2005/8/layout/hierarchy3"/>
    <dgm:cxn modelId="{ADBC0BF6-36E3-4800-8AA9-57FF6FAF0DED}" type="presParOf" srcId="{9A8EB90D-A2BB-4D42-B362-72DC20EEDD56}" destId="{76A83A5F-EEBA-423A-88D9-C0EA03B319F6}" srcOrd="0" destOrd="0" presId="urn:microsoft.com/office/officeart/2005/8/layout/hierarchy3"/>
    <dgm:cxn modelId="{FAC17749-895D-40EC-9EA6-88286B83259C}" type="presParOf" srcId="{76A83A5F-EEBA-423A-88D9-C0EA03B319F6}" destId="{13ECEF32-B70E-4397-A4BB-4960A341BCC4}" srcOrd="0" destOrd="0" presId="urn:microsoft.com/office/officeart/2005/8/layout/hierarchy3"/>
    <dgm:cxn modelId="{499AAB58-8D1B-4732-96A1-17CC793725C0}" type="presParOf" srcId="{13ECEF32-B70E-4397-A4BB-4960A341BCC4}" destId="{43180CB1-5700-47D3-A2EA-416D1590BF29}" srcOrd="0" destOrd="0" presId="urn:microsoft.com/office/officeart/2005/8/layout/hierarchy3"/>
    <dgm:cxn modelId="{F15D4B87-11A4-4E53-AD01-B4AF967097B7}" type="presParOf" srcId="{13ECEF32-B70E-4397-A4BB-4960A341BCC4}" destId="{60C55454-D4D4-47B5-B3AA-C0D6B61A99CD}" srcOrd="1" destOrd="0" presId="urn:microsoft.com/office/officeart/2005/8/layout/hierarchy3"/>
    <dgm:cxn modelId="{356A0FD5-72AF-4BD2-B435-39C680EB017D}" type="presParOf" srcId="{76A83A5F-EEBA-423A-88D9-C0EA03B319F6}" destId="{F47EC225-213D-4882-8AEF-8832F9D973B1}" srcOrd="1" destOrd="0" presId="urn:microsoft.com/office/officeart/2005/8/layout/hierarchy3"/>
    <dgm:cxn modelId="{F722C81E-4BCE-4B68-851E-BF8FB2781593}" type="presParOf" srcId="{F47EC225-213D-4882-8AEF-8832F9D973B1}" destId="{9A52B842-EEA9-4713-94DF-BCD7C6A2D43C}" srcOrd="0" destOrd="0" presId="urn:microsoft.com/office/officeart/2005/8/layout/hierarchy3"/>
    <dgm:cxn modelId="{368B2B77-CB36-4E21-97C6-B89DA0C76B2D}" type="presParOf" srcId="{F47EC225-213D-4882-8AEF-8832F9D973B1}" destId="{F9DFDA98-BF94-4643-B74F-F9A27F90108D}" srcOrd="1" destOrd="0" presId="urn:microsoft.com/office/officeart/2005/8/layout/hierarchy3"/>
    <dgm:cxn modelId="{239F025A-75B5-4428-AB20-189CD122C7B8}" type="presParOf" srcId="{F47EC225-213D-4882-8AEF-8832F9D973B1}" destId="{CD4B627E-16E2-4F5E-B807-7C775AB485DA}" srcOrd="2" destOrd="0" presId="urn:microsoft.com/office/officeart/2005/8/layout/hierarchy3"/>
    <dgm:cxn modelId="{7B7B83A8-A0C4-4CED-AF18-15FD4B630678}" type="presParOf" srcId="{F47EC225-213D-4882-8AEF-8832F9D973B1}" destId="{37D14F41-1C53-4B2E-A26F-0573A101FC1E}" srcOrd="3" destOrd="0" presId="urn:microsoft.com/office/officeart/2005/8/layout/hierarchy3"/>
    <dgm:cxn modelId="{64811C21-49C5-41F4-8DB2-4583F93B2F7B}" type="presParOf" srcId="{F47EC225-213D-4882-8AEF-8832F9D973B1}" destId="{8EF73524-7646-45D4-B9B4-F94FC8FFDB11}" srcOrd="4" destOrd="0" presId="urn:microsoft.com/office/officeart/2005/8/layout/hierarchy3"/>
    <dgm:cxn modelId="{6D546971-F76B-475F-B1B8-495133DC4DD4}" type="presParOf" srcId="{F47EC225-213D-4882-8AEF-8832F9D973B1}" destId="{43FFB46D-5134-4018-9316-957E1D3D3D57}" srcOrd="5" destOrd="0" presId="urn:microsoft.com/office/officeart/2005/8/layout/hierarchy3"/>
    <dgm:cxn modelId="{274DE129-545D-42CB-84A5-EC2D04686EAA}" type="presParOf" srcId="{F47EC225-213D-4882-8AEF-8832F9D973B1}" destId="{0C90A83F-AEFB-4733-B834-9EBA92D9CD87}" srcOrd="6" destOrd="0" presId="urn:microsoft.com/office/officeart/2005/8/layout/hierarchy3"/>
    <dgm:cxn modelId="{C2A03ED7-66C4-47C7-94D1-26260F62A2D2}" type="presParOf" srcId="{F47EC225-213D-4882-8AEF-8832F9D973B1}" destId="{98345994-1571-4FA7-B7D7-B56B83E742A8}"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74FFDA8-C853-4AA0-852C-08A503B8BFCE}" type="doc">
      <dgm:prSet loTypeId="urn:microsoft.com/office/officeart/2005/8/layout/hierarchy3" loCatId="list" qsTypeId="urn:microsoft.com/office/officeart/2005/8/quickstyle/simple5" qsCatId="simple" csTypeId="urn:microsoft.com/office/officeart/2005/8/colors/accent1_2" csCatId="accent1" phldr="1"/>
      <dgm:spPr/>
      <dgm:t>
        <a:bodyPr/>
        <a:lstStyle/>
        <a:p>
          <a:endParaRPr lang="en-US"/>
        </a:p>
      </dgm:t>
    </dgm:pt>
    <dgm:pt modelId="{41F9AD00-8311-4B7F-A76E-65DB83684D55}">
      <dgm:prSet phldrT="[Text]" custT="1"/>
      <dgm:spPr/>
      <dgm:t>
        <a:bodyPr/>
        <a:lstStyle/>
        <a:p>
          <a:r>
            <a:rPr lang="en-US" sz="2000" dirty="0">
              <a:solidFill>
                <a:srgbClr val="FFFF00"/>
              </a:solidFill>
              <a:effectLst>
                <a:outerShdw blurRad="38100" dist="38100" dir="2700000" algn="tl">
                  <a:srgbClr val="000000">
                    <a:alpha val="43137"/>
                  </a:srgbClr>
                </a:outerShdw>
              </a:effectLst>
            </a:rPr>
            <a:t>“</a:t>
          </a:r>
          <a:r>
            <a:rPr lang="en-US" sz="2000" i="1" dirty="0" err="1">
              <a:solidFill>
                <a:srgbClr val="FFFF00"/>
              </a:solidFill>
              <a:effectLst>
                <a:outerShdw blurRad="38100" dist="38100" dir="2700000" algn="tl">
                  <a:srgbClr val="000000">
                    <a:alpha val="43137"/>
                  </a:srgbClr>
                </a:outerShdw>
              </a:effectLst>
            </a:rPr>
            <a:t>Một</a:t>
          </a:r>
          <a:r>
            <a:rPr lang="en-US" sz="2000" i="1" dirty="0">
              <a:solidFill>
                <a:srgbClr val="FFFF00"/>
              </a:solidFill>
              <a:effectLst>
                <a:outerShdw blurRad="38100" dist="38100" dir="2700000" algn="tl">
                  <a:srgbClr val="000000">
                    <a:alpha val="43137"/>
                  </a:srgbClr>
                </a:outerShdw>
              </a:effectLst>
            </a:rPr>
            <a:t> </a:t>
          </a:r>
          <a:r>
            <a:rPr lang="en-US" sz="2000" i="1" dirty="0" err="1">
              <a:solidFill>
                <a:srgbClr val="FFFF00"/>
              </a:solidFill>
              <a:effectLst>
                <a:outerShdw blurRad="38100" dist="38100" dir="2700000" algn="tl">
                  <a:srgbClr val="000000">
                    <a:alpha val="43137"/>
                  </a:srgbClr>
                </a:outerShdw>
              </a:effectLst>
            </a:rPr>
            <a:t>người</a:t>
          </a:r>
          <a:r>
            <a:rPr lang="en-US" sz="2000" i="1" dirty="0">
              <a:solidFill>
                <a:srgbClr val="FFFF00"/>
              </a:solidFill>
              <a:effectLst>
                <a:outerShdw blurRad="38100" dist="38100" dir="2700000" algn="tl">
                  <a:srgbClr val="000000">
                    <a:alpha val="43137"/>
                  </a:srgbClr>
                </a:outerShdw>
              </a:effectLst>
            </a:rPr>
            <a:t> </a:t>
          </a:r>
          <a:r>
            <a:rPr lang="en-US" sz="2000" i="1" dirty="0" err="1">
              <a:solidFill>
                <a:srgbClr val="FFFF00"/>
              </a:solidFill>
              <a:effectLst>
                <a:outerShdw blurRad="38100" dist="38100" dir="2700000" algn="tl">
                  <a:srgbClr val="000000">
                    <a:alpha val="43137"/>
                  </a:srgbClr>
                </a:outerShdw>
              </a:effectLst>
            </a:rPr>
            <a:t>Hà</a:t>
          </a:r>
          <a:r>
            <a:rPr lang="en-US" sz="2000" i="1" dirty="0">
              <a:solidFill>
                <a:srgbClr val="FFFF00"/>
              </a:solidFill>
              <a:effectLst>
                <a:outerShdw blurRad="38100" dist="38100" dir="2700000" algn="tl">
                  <a:srgbClr val="000000">
                    <a:alpha val="43137"/>
                  </a:srgbClr>
                </a:outerShdw>
              </a:effectLst>
            </a:rPr>
            <a:t> </a:t>
          </a:r>
          <a:r>
            <a:rPr lang="en-US" sz="2000" i="1" dirty="0" err="1">
              <a:solidFill>
                <a:srgbClr val="FFFF00"/>
              </a:solidFill>
              <a:effectLst>
                <a:outerShdw blurRad="38100" dist="38100" dir="2700000" algn="tl">
                  <a:srgbClr val="000000">
                    <a:alpha val="43137"/>
                  </a:srgbClr>
                </a:outerShdw>
              </a:effectLst>
            </a:rPr>
            <a:t>Nội</a:t>
          </a:r>
          <a:r>
            <a:rPr lang="en-US" sz="2000" dirty="0">
              <a:solidFill>
                <a:srgbClr val="FFFF00"/>
              </a:solidFill>
              <a:effectLst>
                <a:outerShdw blurRad="38100" dist="38100" dir="2700000" algn="tl">
                  <a:srgbClr val="000000">
                    <a:alpha val="43137"/>
                  </a:srgbClr>
                </a:outerShdw>
              </a:effectLst>
            </a:rPr>
            <a:t>” </a:t>
          </a:r>
          <a:r>
            <a:rPr lang="en-US" sz="2000" dirty="0" err="1">
              <a:solidFill>
                <a:srgbClr val="FFFF00"/>
              </a:solidFill>
              <a:effectLst>
                <a:outerShdw blurRad="38100" dist="38100" dir="2700000" algn="tl">
                  <a:srgbClr val="000000">
                    <a:alpha val="43137"/>
                  </a:srgbClr>
                </a:outerShdw>
              </a:effectLst>
            </a:rPr>
            <a:t>xoay</a:t>
          </a:r>
          <a:r>
            <a:rPr lang="en-US" sz="2000" dirty="0">
              <a:solidFill>
                <a:srgbClr val="FFFF00"/>
              </a:solidFill>
              <a:effectLst>
                <a:outerShdw blurRad="38100" dist="38100" dir="2700000" algn="tl">
                  <a:srgbClr val="000000">
                    <a:alpha val="43137"/>
                  </a:srgbClr>
                </a:outerShdw>
              </a:effectLst>
            </a:rPr>
            <a:t> </a:t>
          </a:r>
          <a:r>
            <a:rPr lang="en-US" sz="2000" dirty="0" err="1">
              <a:solidFill>
                <a:srgbClr val="FFFF00"/>
              </a:solidFill>
              <a:effectLst>
                <a:outerShdw blurRad="38100" dist="38100" dir="2700000" algn="tl">
                  <a:srgbClr val="000000">
                    <a:alpha val="43137"/>
                  </a:srgbClr>
                </a:outerShdw>
              </a:effectLst>
            </a:rPr>
            <a:t>quanh</a:t>
          </a:r>
          <a:r>
            <a:rPr lang="en-US" sz="2000" dirty="0">
              <a:solidFill>
                <a:srgbClr val="FFFF00"/>
              </a:solidFill>
              <a:effectLst>
                <a:outerShdw blurRad="38100" dist="38100" dir="2700000" algn="tl">
                  <a:srgbClr val="000000">
                    <a:alpha val="43137"/>
                  </a:srgbClr>
                </a:outerShdw>
              </a:effectLst>
            </a:rPr>
            <a:t> </a:t>
          </a:r>
          <a:r>
            <a:rPr lang="en-US" sz="2000" dirty="0" err="1">
              <a:solidFill>
                <a:srgbClr val="FFFF00"/>
              </a:solidFill>
              <a:effectLst>
                <a:outerShdw blurRad="38100" dist="38100" dir="2700000" algn="tl">
                  <a:srgbClr val="000000">
                    <a:alpha val="43137"/>
                  </a:srgbClr>
                </a:outerShdw>
              </a:effectLst>
            </a:rPr>
            <a:t>câu</a:t>
          </a:r>
          <a:r>
            <a:rPr lang="en-US" sz="2000" dirty="0">
              <a:solidFill>
                <a:srgbClr val="FFFF00"/>
              </a:solidFill>
              <a:effectLst>
                <a:outerShdw blurRad="38100" dist="38100" dir="2700000" algn="tl">
                  <a:srgbClr val="000000">
                    <a:alpha val="43137"/>
                  </a:srgbClr>
                </a:outerShdw>
              </a:effectLst>
            </a:rPr>
            <a:t> </a:t>
          </a:r>
          <a:r>
            <a:rPr lang="en-US" sz="2000" dirty="0" err="1">
              <a:solidFill>
                <a:srgbClr val="FFFF00"/>
              </a:solidFill>
              <a:effectLst>
                <a:outerShdw blurRad="38100" dist="38100" dir="2700000" algn="tl">
                  <a:srgbClr val="000000">
                    <a:alpha val="43137"/>
                  </a:srgbClr>
                </a:outerShdw>
              </a:effectLst>
            </a:rPr>
            <a:t>chuyện</a:t>
          </a:r>
          <a:r>
            <a:rPr lang="en-US" sz="2000" dirty="0">
              <a:solidFill>
                <a:srgbClr val="FFFF00"/>
              </a:solidFill>
              <a:effectLst>
                <a:outerShdw blurRad="38100" dist="38100" dir="2700000" algn="tl">
                  <a:srgbClr val="000000">
                    <a:alpha val="43137"/>
                  </a:srgbClr>
                </a:outerShdw>
              </a:effectLst>
            </a:rPr>
            <a:t> </a:t>
          </a:r>
          <a:r>
            <a:rPr lang="en-US" sz="2000" dirty="0" err="1">
              <a:solidFill>
                <a:srgbClr val="FFFF00"/>
              </a:solidFill>
              <a:effectLst>
                <a:outerShdw blurRad="38100" dist="38100" dir="2700000" algn="tl">
                  <a:srgbClr val="000000">
                    <a:alpha val="43137"/>
                  </a:srgbClr>
                </a:outerShdw>
              </a:effectLst>
            </a:rPr>
            <a:t>cuộc</a:t>
          </a:r>
          <a:r>
            <a:rPr lang="en-US" sz="2000" dirty="0">
              <a:solidFill>
                <a:srgbClr val="FFFF00"/>
              </a:solidFill>
              <a:effectLst>
                <a:outerShdw blurRad="38100" dist="38100" dir="2700000" algn="tl">
                  <a:srgbClr val="000000">
                    <a:alpha val="43137"/>
                  </a:srgbClr>
                </a:outerShdw>
              </a:effectLst>
            </a:rPr>
            <a:t> </a:t>
          </a:r>
          <a:r>
            <a:rPr lang="en-US" sz="2000" dirty="0" err="1">
              <a:solidFill>
                <a:srgbClr val="FFFF00"/>
              </a:solidFill>
              <a:effectLst>
                <a:outerShdw blurRad="38100" dist="38100" dir="2700000" algn="tl">
                  <a:srgbClr val="000000">
                    <a:alpha val="43137"/>
                  </a:srgbClr>
                </a:outerShdw>
              </a:effectLst>
            </a:rPr>
            <a:t>đời</a:t>
          </a:r>
          <a:r>
            <a:rPr lang="en-US" sz="2000" dirty="0">
              <a:solidFill>
                <a:srgbClr val="FFFF00"/>
              </a:solidFill>
              <a:effectLst>
                <a:outerShdw blurRad="38100" dist="38100" dir="2700000" algn="tl">
                  <a:srgbClr val="000000">
                    <a:alpha val="43137"/>
                  </a:srgbClr>
                </a:outerShdw>
              </a:effectLst>
            </a:rPr>
            <a:t> </a:t>
          </a:r>
          <a:r>
            <a:rPr lang="en-US" sz="2000" dirty="0" err="1">
              <a:solidFill>
                <a:srgbClr val="FFFF00"/>
              </a:solidFill>
              <a:effectLst>
                <a:outerShdw blurRad="38100" dist="38100" dir="2700000" algn="tl">
                  <a:srgbClr val="000000">
                    <a:alpha val="43137"/>
                  </a:srgbClr>
                </a:outerShdw>
              </a:effectLst>
            </a:rPr>
            <a:t>của</a:t>
          </a:r>
          <a:r>
            <a:rPr lang="en-US" sz="2000" dirty="0">
              <a:solidFill>
                <a:srgbClr val="FFFF00"/>
              </a:solidFill>
              <a:effectLst>
                <a:outerShdw blurRad="38100" dist="38100" dir="2700000" algn="tl">
                  <a:srgbClr val="000000">
                    <a:alpha val="43137"/>
                  </a:srgbClr>
                </a:outerShdw>
              </a:effectLst>
            </a:rPr>
            <a:t> </a:t>
          </a:r>
          <a:r>
            <a:rPr lang="en-US" sz="2000" dirty="0" err="1">
              <a:solidFill>
                <a:srgbClr val="FFFF00"/>
              </a:solidFill>
              <a:effectLst>
                <a:outerShdw blurRad="38100" dist="38100" dir="2700000" algn="tl">
                  <a:srgbClr val="000000">
                    <a:alpha val="43137"/>
                  </a:srgbClr>
                </a:outerShdw>
              </a:effectLst>
            </a:rPr>
            <a:t>nhân</a:t>
          </a:r>
          <a:r>
            <a:rPr lang="en-US" sz="2000" dirty="0">
              <a:solidFill>
                <a:srgbClr val="FFFF00"/>
              </a:solidFill>
              <a:effectLst>
                <a:outerShdw blurRad="38100" dist="38100" dir="2700000" algn="tl">
                  <a:srgbClr val="000000">
                    <a:alpha val="43137"/>
                  </a:srgbClr>
                </a:outerShdw>
              </a:effectLst>
            </a:rPr>
            <a:t> </a:t>
          </a:r>
          <a:r>
            <a:rPr lang="en-US" sz="2000" dirty="0" err="1">
              <a:solidFill>
                <a:srgbClr val="FFFF00"/>
              </a:solidFill>
              <a:effectLst>
                <a:outerShdw blurRad="38100" dist="38100" dir="2700000" algn="tl">
                  <a:srgbClr val="000000">
                    <a:alpha val="43137"/>
                  </a:srgbClr>
                </a:outerShdw>
              </a:effectLst>
            </a:rPr>
            <a:t>vật</a:t>
          </a:r>
          <a:r>
            <a:rPr lang="en-US" sz="2000" dirty="0">
              <a:solidFill>
                <a:srgbClr val="FFFF00"/>
              </a:solidFill>
              <a:effectLst>
                <a:outerShdw blurRad="38100" dist="38100" dir="2700000" algn="tl">
                  <a:srgbClr val="000000">
                    <a:alpha val="43137"/>
                  </a:srgbClr>
                </a:outerShdw>
              </a:effectLst>
            </a:rPr>
            <a:t> </a:t>
          </a:r>
          <a:r>
            <a:rPr lang="en-US" sz="2000" dirty="0" err="1">
              <a:solidFill>
                <a:srgbClr val="FFFF00"/>
              </a:solidFill>
              <a:effectLst>
                <a:outerShdw blurRad="38100" dist="38100" dir="2700000" algn="tl">
                  <a:srgbClr val="000000">
                    <a:alpha val="43137"/>
                  </a:srgbClr>
                </a:outerShdw>
              </a:effectLst>
            </a:rPr>
            <a:t>nào</a:t>
          </a:r>
          <a:r>
            <a:rPr lang="en-US" sz="2000" dirty="0">
              <a:solidFill>
                <a:srgbClr val="FFFF00"/>
              </a:solidFill>
              <a:effectLst>
                <a:outerShdw blurRad="38100" dist="38100" dir="2700000" algn="tl">
                  <a:srgbClr val="000000">
                    <a:alpha val="43137"/>
                  </a:srgbClr>
                </a:outerShdw>
              </a:effectLst>
            </a:rPr>
            <a:t>? </a:t>
          </a:r>
        </a:p>
      </dgm:t>
    </dgm:pt>
    <dgm:pt modelId="{E819A03B-29AA-4D21-8B86-51B62D944E77}" type="parTrans" cxnId="{F906780A-E039-48B9-A4C3-C881278C0C21}">
      <dgm:prSet/>
      <dgm:spPr/>
      <dgm:t>
        <a:bodyPr/>
        <a:lstStyle/>
        <a:p>
          <a:endParaRPr lang="en-US" sz="1400"/>
        </a:p>
      </dgm:t>
    </dgm:pt>
    <dgm:pt modelId="{704E0786-9BA8-48D5-B5B9-5A7F875EEEC7}" type="sibTrans" cxnId="{F906780A-E039-48B9-A4C3-C881278C0C21}">
      <dgm:prSet/>
      <dgm:spPr/>
      <dgm:t>
        <a:bodyPr/>
        <a:lstStyle/>
        <a:p>
          <a:endParaRPr lang="en-US" sz="1400"/>
        </a:p>
      </dgm:t>
    </dgm:pt>
    <dgm:pt modelId="{1E738726-42F8-43B2-A6EE-812ED9F8955E}">
      <dgm:prSet phldrT="[Text]" custT="1"/>
      <dgm:spPr/>
      <dgm:t>
        <a:bodyPr/>
        <a:lstStyle/>
        <a:p>
          <a:pPr algn="l"/>
          <a:r>
            <a:rPr lang="en-US" sz="2000" dirty="0"/>
            <a:t>    A. </a:t>
          </a:r>
          <a:r>
            <a:rPr lang="en-US" sz="2000" dirty="0" err="1"/>
            <a:t>Anh</a:t>
          </a:r>
          <a:r>
            <a:rPr lang="en-US" sz="2000" dirty="0"/>
            <a:t> </a:t>
          </a:r>
          <a:r>
            <a:rPr lang="en-US" sz="2000" dirty="0" err="1"/>
            <a:t>Khải</a:t>
          </a:r>
          <a:endParaRPr lang="en-US" sz="2000" dirty="0"/>
        </a:p>
      </dgm:t>
    </dgm:pt>
    <dgm:pt modelId="{3ECC5439-7FD5-4559-823A-A8D10DB50E6E}" type="parTrans" cxnId="{110C974C-DC45-4779-9589-DAC9E0217607}">
      <dgm:prSet/>
      <dgm:spPr/>
      <dgm:t>
        <a:bodyPr/>
        <a:lstStyle/>
        <a:p>
          <a:endParaRPr lang="en-US" sz="1400"/>
        </a:p>
      </dgm:t>
    </dgm:pt>
    <dgm:pt modelId="{859A3FBA-DD82-48D0-B907-F2CC3459218C}" type="sibTrans" cxnId="{110C974C-DC45-4779-9589-DAC9E0217607}">
      <dgm:prSet/>
      <dgm:spPr/>
      <dgm:t>
        <a:bodyPr/>
        <a:lstStyle/>
        <a:p>
          <a:endParaRPr lang="en-US" sz="1400"/>
        </a:p>
      </dgm:t>
    </dgm:pt>
    <dgm:pt modelId="{655709B3-57FC-4075-876C-1720FD86913B}">
      <dgm:prSet phldrT="[Text]" custT="1"/>
      <dgm:spPr/>
      <dgm:t>
        <a:bodyPr/>
        <a:lstStyle/>
        <a:p>
          <a:pPr algn="l"/>
          <a:r>
            <a:rPr lang="en-US" sz="2000" dirty="0"/>
            <a:t>    B. </a:t>
          </a:r>
          <a:r>
            <a:rPr lang="en-US" sz="2000" dirty="0" err="1"/>
            <a:t>Anh</a:t>
          </a:r>
          <a:r>
            <a:rPr lang="en-US" sz="2000" dirty="0"/>
            <a:t> </a:t>
          </a:r>
          <a:r>
            <a:rPr lang="en-US" sz="2000" dirty="0" err="1"/>
            <a:t>Dũng</a:t>
          </a:r>
          <a:endParaRPr lang="en-US" sz="2000" dirty="0"/>
        </a:p>
      </dgm:t>
    </dgm:pt>
    <dgm:pt modelId="{41A2AD59-68DD-4A92-A322-917075D71BEB}" type="parTrans" cxnId="{E06CBB59-E347-4239-B662-25F7C4562789}">
      <dgm:prSet/>
      <dgm:spPr/>
      <dgm:t>
        <a:bodyPr/>
        <a:lstStyle/>
        <a:p>
          <a:endParaRPr lang="en-US" sz="1400"/>
        </a:p>
      </dgm:t>
    </dgm:pt>
    <dgm:pt modelId="{F4B73717-771B-4FF5-A8D7-AC56A977EF44}" type="sibTrans" cxnId="{E06CBB59-E347-4239-B662-25F7C4562789}">
      <dgm:prSet/>
      <dgm:spPr/>
      <dgm:t>
        <a:bodyPr/>
        <a:lstStyle/>
        <a:p>
          <a:endParaRPr lang="en-US" sz="1400"/>
        </a:p>
      </dgm:t>
    </dgm:pt>
    <dgm:pt modelId="{22C569F7-26BE-4ABE-81A5-58D96B6B7D1D}">
      <dgm:prSet phldrT="[Text]" custT="1"/>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en-US" sz="2000" dirty="0"/>
            <a:t>    C. </a:t>
          </a:r>
          <a:r>
            <a:rPr lang="en-US" sz="2000" dirty="0" err="1"/>
            <a:t>Cô</a:t>
          </a:r>
          <a:r>
            <a:rPr lang="en-US" sz="2000" dirty="0"/>
            <a:t> </a:t>
          </a:r>
          <a:r>
            <a:rPr lang="en-US" sz="2000" dirty="0" err="1"/>
            <a:t>Hiền</a:t>
          </a:r>
          <a:endParaRPr lang="en-US" sz="2000" dirty="0"/>
        </a:p>
      </dgm:t>
    </dgm:pt>
    <dgm:pt modelId="{58E1EB10-297B-4D87-AB35-BAAC7F0FA147}" type="parTrans" cxnId="{61B6A0B7-03DD-4C0F-9CE2-0D9616CF6606}">
      <dgm:prSet/>
      <dgm:spPr/>
      <dgm:t>
        <a:bodyPr/>
        <a:lstStyle/>
        <a:p>
          <a:endParaRPr lang="en-US" sz="1400"/>
        </a:p>
      </dgm:t>
    </dgm:pt>
    <dgm:pt modelId="{8B712499-FB11-402D-AB73-6804A61873DA}" type="sibTrans" cxnId="{61B6A0B7-03DD-4C0F-9CE2-0D9616CF6606}">
      <dgm:prSet/>
      <dgm:spPr/>
      <dgm:t>
        <a:bodyPr/>
        <a:lstStyle/>
        <a:p>
          <a:endParaRPr lang="en-US" sz="1400"/>
        </a:p>
      </dgm:t>
    </dgm:pt>
    <dgm:pt modelId="{5F477DD4-FCEC-49A0-AEF0-2854D7DF1469}">
      <dgm:prSet phldrT="[Text]" custT="1"/>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en-US" sz="2000" dirty="0"/>
            <a:t>    D. </a:t>
          </a:r>
          <a:r>
            <a:rPr lang="en-US" sz="2000" dirty="0" err="1"/>
            <a:t>Chị</a:t>
          </a:r>
          <a:r>
            <a:rPr lang="en-US" sz="2000" dirty="0"/>
            <a:t> </a:t>
          </a:r>
          <a:r>
            <a:rPr lang="en-US" sz="2000" dirty="0" err="1"/>
            <a:t>Đại</a:t>
          </a:r>
          <a:endParaRPr lang="en-US" sz="2000" dirty="0"/>
        </a:p>
      </dgm:t>
    </dgm:pt>
    <dgm:pt modelId="{B646630D-4D25-4907-90CC-B9B61C442ED1}" type="parTrans" cxnId="{D8F49EEB-4E96-4DD4-90FD-600243616AB3}">
      <dgm:prSet/>
      <dgm:spPr/>
      <dgm:t>
        <a:bodyPr/>
        <a:lstStyle/>
        <a:p>
          <a:endParaRPr lang="en-US" sz="1400"/>
        </a:p>
      </dgm:t>
    </dgm:pt>
    <dgm:pt modelId="{B009E6DF-085E-4B0D-A0C6-C855C7BEEEBF}" type="sibTrans" cxnId="{D8F49EEB-4E96-4DD4-90FD-600243616AB3}">
      <dgm:prSet/>
      <dgm:spPr/>
      <dgm:t>
        <a:bodyPr/>
        <a:lstStyle/>
        <a:p>
          <a:endParaRPr lang="en-US" sz="1400"/>
        </a:p>
      </dgm:t>
    </dgm:pt>
    <dgm:pt modelId="{9A8EB90D-A2BB-4D42-B362-72DC20EEDD56}" type="pres">
      <dgm:prSet presAssocID="{A74FFDA8-C853-4AA0-852C-08A503B8BFCE}" presName="diagram" presStyleCnt="0">
        <dgm:presLayoutVars>
          <dgm:chPref val="1"/>
          <dgm:dir/>
          <dgm:animOne val="branch"/>
          <dgm:animLvl val="lvl"/>
          <dgm:resizeHandles/>
        </dgm:presLayoutVars>
      </dgm:prSet>
      <dgm:spPr/>
      <dgm:t>
        <a:bodyPr/>
        <a:lstStyle/>
        <a:p>
          <a:endParaRPr lang="en-US"/>
        </a:p>
      </dgm:t>
    </dgm:pt>
    <dgm:pt modelId="{76A83A5F-EEBA-423A-88D9-C0EA03B319F6}" type="pres">
      <dgm:prSet presAssocID="{41F9AD00-8311-4B7F-A76E-65DB83684D55}" presName="root" presStyleCnt="0"/>
      <dgm:spPr/>
    </dgm:pt>
    <dgm:pt modelId="{13ECEF32-B70E-4397-A4BB-4960A341BCC4}" type="pres">
      <dgm:prSet presAssocID="{41F9AD00-8311-4B7F-A76E-65DB83684D55}" presName="rootComposite" presStyleCnt="0"/>
      <dgm:spPr/>
    </dgm:pt>
    <dgm:pt modelId="{43180CB1-5700-47D3-A2EA-416D1590BF29}" type="pres">
      <dgm:prSet presAssocID="{41F9AD00-8311-4B7F-A76E-65DB83684D55}" presName="rootText" presStyleLbl="node1" presStyleIdx="0" presStyleCnt="1" custScaleX="880325" custScaleY="139913" custLinFactNeighborX="95963"/>
      <dgm:spPr/>
      <dgm:t>
        <a:bodyPr/>
        <a:lstStyle/>
        <a:p>
          <a:endParaRPr lang="en-US"/>
        </a:p>
      </dgm:t>
    </dgm:pt>
    <dgm:pt modelId="{60C55454-D4D4-47B5-B3AA-C0D6B61A99CD}" type="pres">
      <dgm:prSet presAssocID="{41F9AD00-8311-4B7F-A76E-65DB83684D55}" presName="rootConnector" presStyleLbl="node1" presStyleIdx="0" presStyleCnt="1"/>
      <dgm:spPr/>
      <dgm:t>
        <a:bodyPr/>
        <a:lstStyle/>
        <a:p>
          <a:endParaRPr lang="en-US"/>
        </a:p>
      </dgm:t>
    </dgm:pt>
    <dgm:pt modelId="{F47EC225-213D-4882-8AEF-8832F9D973B1}" type="pres">
      <dgm:prSet presAssocID="{41F9AD00-8311-4B7F-A76E-65DB83684D55}" presName="childShape" presStyleCnt="0"/>
      <dgm:spPr/>
    </dgm:pt>
    <dgm:pt modelId="{9A52B842-EEA9-4713-94DF-BCD7C6A2D43C}" type="pres">
      <dgm:prSet presAssocID="{3ECC5439-7FD5-4559-823A-A8D10DB50E6E}" presName="Name13" presStyleLbl="parChTrans1D2" presStyleIdx="0" presStyleCnt="4"/>
      <dgm:spPr/>
      <dgm:t>
        <a:bodyPr/>
        <a:lstStyle/>
        <a:p>
          <a:endParaRPr lang="en-US"/>
        </a:p>
      </dgm:t>
    </dgm:pt>
    <dgm:pt modelId="{F9DFDA98-BF94-4643-B74F-F9A27F90108D}" type="pres">
      <dgm:prSet presAssocID="{1E738726-42F8-43B2-A6EE-812ED9F8955E}" presName="childText" presStyleLbl="bgAcc1" presStyleIdx="0" presStyleCnt="4" custScaleX="470943" custLinFactNeighborX="51477">
        <dgm:presLayoutVars>
          <dgm:bulletEnabled val="1"/>
        </dgm:presLayoutVars>
      </dgm:prSet>
      <dgm:spPr/>
      <dgm:t>
        <a:bodyPr/>
        <a:lstStyle/>
        <a:p>
          <a:endParaRPr lang="en-US"/>
        </a:p>
      </dgm:t>
    </dgm:pt>
    <dgm:pt modelId="{CD4B627E-16E2-4F5E-B807-7C775AB485DA}" type="pres">
      <dgm:prSet presAssocID="{41A2AD59-68DD-4A92-A322-917075D71BEB}" presName="Name13" presStyleLbl="parChTrans1D2" presStyleIdx="1" presStyleCnt="4"/>
      <dgm:spPr/>
      <dgm:t>
        <a:bodyPr/>
        <a:lstStyle/>
        <a:p>
          <a:endParaRPr lang="en-US"/>
        </a:p>
      </dgm:t>
    </dgm:pt>
    <dgm:pt modelId="{37D14F41-1C53-4B2E-A26F-0573A101FC1E}" type="pres">
      <dgm:prSet presAssocID="{655709B3-57FC-4075-876C-1720FD86913B}" presName="childText" presStyleLbl="bgAcc1" presStyleIdx="1" presStyleCnt="4" custScaleX="470943" custLinFactNeighborX="51477">
        <dgm:presLayoutVars>
          <dgm:bulletEnabled val="1"/>
        </dgm:presLayoutVars>
      </dgm:prSet>
      <dgm:spPr/>
      <dgm:t>
        <a:bodyPr/>
        <a:lstStyle/>
        <a:p>
          <a:endParaRPr lang="en-US"/>
        </a:p>
      </dgm:t>
    </dgm:pt>
    <dgm:pt modelId="{8EF73524-7646-45D4-B9B4-F94FC8FFDB11}" type="pres">
      <dgm:prSet presAssocID="{58E1EB10-297B-4D87-AB35-BAAC7F0FA147}" presName="Name13" presStyleLbl="parChTrans1D2" presStyleIdx="2" presStyleCnt="4"/>
      <dgm:spPr/>
      <dgm:t>
        <a:bodyPr/>
        <a:lstStyle/>
        <a:p>
          <a:endParaRPr lang="en-US"/>
        </a:p>
      </dgm:t>
    </dgm:pt>
    <dgm:pt modelId="{43FFB46D-5134-4018-9316-957E1D3D3D57}" type="pres">
      <dgm:prSet presAssocID="{22C569F7-26BE-4ABE-81A5-58D96B6B7D1D}" presName="childText" presStyleLbl="bgAcc1" presStyleIdx="2" presStyleCnt="4" custScaleX="472725" custLinFactNeighborX="51477">
        <dgm:presLayoutVars>
          <dgm:bulletEnabled val="1"/>
        </dgm:presLayoutVars>
      </dgm:prSet>
      <dgm:spPr/>
      <dgm:t>
        <a:bodyPr/>
        <a:lstStyle/>
        <a:p>
          <a:endParaRPr lang="en-US"/>
        </a:p>
      </dgm:t>
    </dgm:pt>
    <dgm:pt modelId="{0C90A83F-AEFB-4733-B834-9EBA92D9CD87}" type="pres">
      <dgm:prSet presAssocID="{B646630D-4D25-4907-90CC-B9B61C442ED1}" presName="Name13" presStyleLbl="parChTrans1D2" presStyleIdx="3" presStyleCnt="4"/>
      <dgm:spPr/>
      <dgm:t>
        <a:bodyPr/>
        <a:lstStyle/>
        <a:p>
          <a:endParaRPr lang="en-US"/>
        </a:p>
      </dgm:t>
    </dgm:pt>
    <dgm:pt modelId="{98345994-1571-4FA7-B7D7-B56B83E742A8}" type="pres">
      <dgm:prSet presAssocID="{5F477DD4-FCEC-49A0-AEF0-2854D7DF1469}" presName="childText" presStyleLbl="bgAcc1" presStyleIdx="3" presStyleCnt="4" custScaleX="472957" custLinFactNeighborX="51477">
        <dgm:presLayoutVars>
          <dgm:bulletEnabled val="1"/>
        </dgm:presLayoutVars>
      </dgm:prSet>
      <dgm:spPr/>
      <dgm:t>
        <a:bodyPr/>
        <a:lstStyle/>
        <a:p>
          <a:endParaRPr lang="en-US"/>
        </a:p>
      </dgm:t>
    </dgm:pt>
  </dgm:ptLst>
  <dgm:cxnLst>
    <dgm:cxn modelId="{6DD294A1-6CB9-4B50-B9EC-9394DE2EE66F}" type="presOf" srcId="{A74FFDA8-C853-4AA0-852C-08A503B8BFCE}" destId="{9A8EB90D-A2BB-4D42-B362-72DC20EEDD56}" srcOrd="0" destOrd="0" presId="urn:microsoft.com/office/officeart/2005/8/layout/hierarchy3"/>
    <dgm:cxn modelId="{C6F9CF40-CA26-4F75-BBE4-4AA1888D00D1}" type="presOf" srcId="{22C569F7-26BE-4ABE-81A5-58D96B6B7D1D}" destId="{43FFB46D-5134-4018-9316-957E1D3D3D57}" srcOrd="0" destOrd="0" presId="urn:microsoft.com/office/officeart/2005/8/layout/hierarchy3"/>
    <dgm:cxn modelId="{ECBC96CD-1B61-441D-BF1A-C1B20F0BA35E}" type="presOf" srcId="{655709B3-57FC-4075-876C-1720FD86913B}" destId="{37D14F41-1C53-4B2E-A26F-0573A101FC1E}" srcOrd="0" destOrd="0" presId="urn:microsoft.com/office/officeart/2005/8/layout/hierarchy3"/>
    <dgm:cxn modelId="{B1CDBE36-E290-48DD-8E50-FF0987C4F973}" type="presOf" srcId="{41A2AD59-68DD-4A92-A322-917075D71BEB}" destId="{CD4B627E-16E2-4F5E-B807-7C775AB485DA}" srcOrd="0" destOrd="0" presId="urn:microsoft.com/office/officeart/2005/8/layout/hierarchy3"/>
    <dgm:cxn modelId="{7388B49E-0CC0-40D6-9196-532B456A98BE}" type="presOf" srcId="{5F477DD4-FCEC-49A0-AEF0-2854D7DF1469}" destId="{98345994-1571-4FA7-B7D7-B56B83E742A8}" srcOrd="0" destOrd="0" presId="urn:microsoft.com/office/officeart/2005/8/layout/hierarchy3"/>
    <dgm:cxn modelId="{0C55FBF1-8261-41D8-A5F9-AA63755AD71F}" type="presOf" srcId="{41F9AD00-8311-4B7F-A76E-65DB83684D55}" destId="{43180CB1-5700-47D3-A2EA-416D1590BF29}" srcOrd="0" destOrd="0" presId="urn:microsoft.com/office/officeart/2005/8/layout/hierarchy3"/>
    <dgm:cxn modelId="{D8F49EEB-4E96-4DD4-90FD-600243616AB3}" srcId="{41F9AD00-8311-4B7F-A76E-65DB83684D55}" destId="{5F477DD4-FCEC-49A0-AEF0-2854D7DF1469}" srcOrd="3" destOrd="0" parTransId="{B646630D-4D25-4907-90CC-B9B61C442ED1}" sibTransId="{B009E6DF-085E-4B0D-A0C6-C855C7BEEEBF}"/>
    <dgm:cxn modelId="{F98070BA-4337-4DA9-8636-5F3F9093894B}" type="presOf" srcId="{B646630D-4D25-4907-90CC-B9B61C442ED1}" destId="{0C90A83F-AEFB-4733-B834-9EBA92D9CD87}" srcOrd="0" destOrd="0" presId="urn:microsoft.com/office/officeart/2005/8/layout/hierarchy3"/>
    <dgm:cxn modelId="{E09C57A8-179C-43B9-A5E9-1A27754E5CB1}" type="presOf" srcId="{1E738726-42F8-43B2-A6EE-812ED9F8955E}" destId="{F9DFDA98-BF94-4643-B74F-F9A27F90108D}" srcOrd="0" destOrd="0" presId="urn:microsoft.com/office/officeart/2005/8/layout/hierarchy3"/>
    <dgm:cxn modelId="{110C974C-DC45-4779-9589-DAC9E0217607}" srcId="{41F9AD00-8311-4B7F-A76E-65DB83684D55}" destId="{1E738726-42F8-43B2-A6EE-812ED9F8955E}" srcOrd="0" destOrd="0" parTransId="{3ECC5439-7FD5-4559-823A-A8D10DB50E6E}" sibTransId="{859A3FBA-DD82-48D0-B907-F2CC3459218C}"/>
    <dgm:cxn modelId="{61B6A0B7-03DD-4C0F-9CE2-0D9616CF6606}" srcId="{41F9AD00-8311-4B7F-A76E-65DB83684D55}" destId="{22C569F7-26BE-4ABE-81A5-58D96B6B7D1D}" srcOrd="2" destOrd="0" parTransId="{58E1EB10-297B-4D87-AB35-BAAC7F0FA147}" sibTransId="{8B712499-FB11-402D-AB73-6804A61873DA}"/>
    <dgm:cxn modelId="{E06CBB59-E347-4239-B662-25F7C4562789}" srcId="{41F9AD00-8311-4B7F-A76E-65DB83684D55}" destId="{655709B3-57FC-4075-876C-1720FD86913B}" srcOrd="1" destOrd="0" parTransId="{41A2AD59-68DD-4A92-A322-917075D71BEB}" sibTransId="{F4B73717-771B-4FF5-A8D7-AC56A977EF44}"/>
    <dgm:cxn modelId="{E107EEDC-6BA2-4302-892E-D1AD98A72DA8}" type="presOf" srcId="{41F9AD00-8311-4B7F-A76E-65DB83684D55}" destId="{60C55454-D4D4-47B5-B3AA-C0D6B61A99CD}" srcOrd="1" destOrd="0" presId="urn:microsoft.com/office/officeart/2005/8/layout/hierarchy3"/>
    <dgm:cxn modelId="{F906780A-E039-48B9-A4C3-C881278C0C21}" srcId="{A74FFDA8-C853-4AA0-852C-08A503B8BFCE}" destId="{41F9AD00-8311-4B7F-A76E-65DB83684D55}" srcOrd="0" destOrd="0" parTransId="{E819A03B-29AA-4D21-8B86-51B62D944E77}" sibTransId="{704E0786-9BA8-48D5-B5B9-5A7F875EEEC7}"/>
    <dgm:cxn modelId="{9096F9E5-2059-4A91-B890-D6963D3C9765}" type="presOf" srcId="{58E1EB10-297B-4D87-AB35-BAAC7F0FA147}" destId="{8EF73524-7646-45D4-B9B4-F94FC8FFDB11}" srcOrd="0" destOrd="0" presId="urn:microsoft.com/office/officeart/2005/8/layout/hierarchy3"/>
    <dgm:cxn modelId="{55A61231-B528-4991-B8B8-6A6F701D4126}" type="presOf" srcId="{3ECC5439-7FD5-4559-823A-A8D10DB50E6E}" destId="{9A52B842-EEA9-4713-94DF-BCD7C6A2D43C}" srcOrd="0" destOrd="0" presId="urn:microsoft.com/office/officeart/2005/8/layout/hierarchy3"/>
    <dgm:cxn modelId="{5751AC65-B15A-4B77-AFE2-235E82D1F184}" type="presParOf" srcId="{9A8EB90D-A2BB-4D42-B362-72DC20EEDD56}" destId="{76A83A5F-EEBA-423A-88D9-C0EA03B319F6}" srcOrd="0" destOrd="0" presId="urn:microsoft.com/office/officeart/2005/8/layout/hierarchy3"/>
    <dgm:cxn modelId="{2E93FF69-AF44-411E-9287-1E2377C8CEC4}" type="presParOf" srcId="{76A83A5F-EEBA-423A-88D9-C0EA03B319F6}" destId="{13ECEF32-B70E-4397-A4BB-4960A341BCC4}" srcOrd="0" destOrd="0" presId="urn:microsoft.com/office/officeart/2005/8/layout/hierarchy3"/>
    <dgm:cxn modelId="{11837F01-1469-48F4-985C-18C3CEDFFF5F}" type="presParOf" srcId="{13ECEF32-B70E-4397-A4BB-4960A341BCC4}" destId="{43180CB1-5700-47D3-A2EA-416D1590BF29}" srcOrd="0" destOrd="0" presId="urn:microsoft.com/office/officeart/2005/8/layout/hierarchy3"/>
    <dgm:cxn modelId="{534713A1-4654-46EA-9724-5241A50EB3EA}" type="presParOf" srcId="{13ECEF32-B70E-4397-A4BB-4960A341BCC4}" destId="{60C55454-D4D4-47B5-B3AA-C0D6B61A99CD}" srcOrd="1" destOrd="0" presId="urn:microsoft.com/office/officeart/2005/8/layout/hierarchy3"/>
    <dgm:cxn modelId="{EFDED6E4-AE9B-440F-A105-7B7EAD0D79DC}" type="presParOf" srcId="{76A83A5F-EEBA-423A-88D9-C0EA03B319F6}" destId="{F47EC225-213D-4882-8AEF-8832F9D973B1}" srcOrd="1" destOrd="0" presId="urn:microsoft.com/office/officeart/2005/8/layout/hierarchy3"/>
    <dgm:cxn modelId="{BF0D5550-3C8F-4B97-8087-8DD916972A16}" type="presParOf" srcId="{F47EC225-213D-4882-8AEF-8832F9D973B1}" destId="{9A52B842-EEA9-4713-94DF-BCD7C6A2D43C}" srcOrd="0" destOrd="0" presId="urn:microsoft.com/office/officeart/2005/8/layout/hierarchy3"/>
    <dgm:cxn modelId="{8F9C2F25-41AE-45C1-82C2-69E0EDBF5E55}" type="presParOf" srcId="{F47EC225-213D-4882-8AEF-8832F9D973B1}" destId="{F9DFDA98-BF94-4643-B74F-F9A27F90108D}" srcOrd="1" destOrd="0" presId="urn:microsoft.com/office/officeart/2005/8/layout/hierarchy3"/>
    <dgm:cxn modelId="{524D0F45-9ADA-44F1-B010-DAA5017721B8}" type="presParOf" srcId="{F47EC225-213D-4882-8AEF-8832F9D973B1}" destId="{CD4B627E-16E2-4F5E-B807-7C775AB485DA}" srcOrd="2" destOrd="0" presId="urn:microsoft.com/office/officeart/2005/8/layout/hierarchy3"/>
    <dgm:cxn modelId="{242D455D-1957-4D4A-8E14-6269B1B90713}" type="presParOf" srcId="{F47EC225-213D-4882-8AEF-8832F9D973B1}" destId="{37D14F41-1C53-4B2E-A26F-0573A101FC1E}" srcOrd="3" destOrd="0" presId="urn:microsoft.com/office/officeart/2005/8/layout/hierarchy3"/>
    <dgm:cxn modelId="{71D8DF1F-3587-423D-AF35-D0F9A53C3194}" type="presParOf" srcId="{F47EC225-213D-4882-8AEF-8832F9D973B1}" destId="{8EF73524-7646-45D4-B9B4-F94FC8FFDB11}" srcOrd="4" destOrd="0" presId="urn:microsoft.com/office/officeart/2005/8/layout/hierarchy3"/>
    <dgm:cxn modelId="{6F294EAE-1FDD-45B6-BB27-B1D74E3A5D32}" type="presParOf" srcId="{F47EC225-213D-4882-8AEF-8832F9D973B1}" destId="{43FFB46D-5134-4018-9316-957E1D3D3D57}" srcOrd="5" destOrd="0" presId="urn:microsoft.com/office/officeart/2005/8/layout/hierarchy3"/>
    <dgm:cxn modelId="{83D2E187-FCC3-4618-9311-62EC1F8B6718}" type="presParOf" srcId="{F47EC225-213D-4882-8AEF-8832F9D973B1}" destId="{0C90A83F-AEFB-4733-B834-9EBA92D9CD87}" srcOrd="6" destOrd="0" presId="urn:microsoft.com/office/officeart/2005/8/layout/hierarchy3"/>
    <dgm:cxn modelId="{944C698C-E601-4319-B520-939C6B708D5C}" type="presParOf" srcId="{F47EC225-213D-4882-8AEF-8832F9D973B1}" destId="{98345994-1571-4FA7-B7D7-B56B83E742A8}"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74FFDA8-C853-4AA0-852C-08A503B8BFCE}" type="doc">
      <dgm:prSet loTypeId="urn:microsoft.com/office/officeart/2005/8/layout/hierarchy3" loCatId="list" qsTypeId="urn:microsoft.com/office/officeart/2005/8/quickstyle/simple5" qsCatId="simple" csTypeId="urn:microsoft.com/office/officeart/2005/8/colors/accent1_2" csCatId="accent1" phldr="1"/>
      <dgm:spPr/>
      <dgm:t>
        <a:bodyPr/>
        <a:lstStyle/>
        <a:p>
          <a:endParaRPr lang="en-US"/>
        </a:p>
      </dgm:t>
    </dgm:pt>
    <dgm:pt modelId="{41F9AD00-8311-4B7F-A76E-65DB83684D55}">
      <dgm:prSet phldrT="[Text]" custT="1"/>
      <dgm:spPr/>
      <dgm:t>
        <a:bodyPr/>
        <a:lstStyle/>
        <a:p>
          <a:r>
            <a:rPr lang="en-US" sz="2000" dirty="0">
              <a:solidFill>
                <a:srgbClr val="FFFF00"/>
              </a:solidFill>
            </a:rPr>
            <a:t>Nhân vật </a:t>
          </a:r>
          <a:r>
            <a:rPr lang="en-US" sz="2000" i="1" dirty="0">
              <a:solidFill>
                <a:srgbClr val="FFFF00"/>
              </a:solidFill>
            </a:rPr>
            <a:t>tôi</a:t>
          </a:r>
          <a:r>
            <a:rPr lang="en-US" sz="2000" dirty="0">
              <a:solidFill>
                <a:srgbClr val="FFFF00"/>
              </a:solidFill>
            </a:rPr>
            <a:t> trong truyện ngắn “</a:t>
          </a:r>
          <a:r>
            <a:rPr lang="en-US" sz="2000" b="1" i="1" dirty="0">
              <a:solidFill>
                <a:srgbClr val="FFFF00"/>
              </a:solidFill>
            </a:rPr>
            <a:t>Một người Hà Nội</a:t>
          </a:r>
          <a:r>
            <a:rPr lang="en-US" sz="2000" dirty="0">
              <a:solidFill>
                <a:srgbClr val="FFFF00"/>
              </a:solidFill>
            </a:rPr>
            <a:t>” là ai?</a:t>
          </a:r>
        </a:p>
      </dgm:t>
    </dgm:pt>
    <dgm:pt modelId="{E819A03B-29AA-4D21-8B86-51B62D944E77}" type="parTrans" cxnId="{F906780A-E039-48B9-A4C3-C881278C0C21}">
      <dgm:prSet/>
      <dgm:spPr/>
      <dgm:t>
        <a:bodyPr/>
        <a:lstStyle/>
        <a:p>
          <a:endParaRPr lang="en-US" sz="1400"/>
        </a:p>
      </dgm:t>
    </dgm:pt>
    <dgm:pt modelId="{704E0786-9BA8-48D5-B5B9-5A7F875EEEC7}" type="sibTrans" cxnId="{F906780A-E039-48B9-A4C3-C881278C0C21}">
      <dgm:prSet/>
      <dgm:spPr/>
      <dgm:t>
        <a:bodyPr/>
        <a:lstStyle/>
        <a:p>
          <a:endParaRPr lang="en-US" sz="1400"/>
        </a:p>
      </dgm:t>
    </dgm:pt>
    <dgm:pt modelId="{1E738726-42F8-43B2-A6EE-812ED9F8955E}">
      <dgm:prSet phldrT="[Text]" custT="1"/>
      <dgm:spPr/>
      <dgm:t>
        <a:bodyPr/>
        <a:lstStyle/>
        <a:p>
          <a:pPr algn="l"/>
          <a:r>
            <a:rPr lang="en-US" sz="2000" dirty="0"/>
            <a:t>A. Người họ hàng xa của cô Hiền.</a:t>
          </a:r>
        </a:p>
      </dgm:t>
    </dgm:pt>
    <dgm:pt modelId="{3ECC5439-7FD5-4559-823A-A8D10DB50E6E}" type="parTrans" cxnId="{110C974C-DC45-4779-9589-DAC9E0217607}">
      <dgm:prSet/>
      <dgm:spPr/>
      <dgm:t>
        <a:bodyPr/>
        <a:lstStyle/>
        <a:p>
          <a:endParaRPr lang="en-US" sz="1400"/>
        </a:p>
      </dgm:t>
    </dgm:pt>
    <dgm:pt modelId="{859A3FBA-DD82-48D0-B907-F2CC3459218C}" type="sibTrans" cxnId="{110C974C-DC45-4779-9589-DAC9E0217607}">
      <dgm:prSet/>
      <dgm:spPr/>
      <dgm:t>
        <a:bodyPr/>
        <a:lstStyle/>
        <a:p>
          <a:endParaRPr lang="en-US" sz="1400"/>
        </a:p>
      </dgm:t>
    </dgm:pt>
    <dgm:pt modelId="{655709B3-57FC-4075-876C-1720FD86913B}">
      <dgm:prSet phldrT="[Text]" custT="1"/>
      <dgm:spPr/>
      <dgm:t>
        <a:bodyPr/>
        <a:lstStyle/>
        <a:p>
          <a:pPr algn="l"/>
          <a:r>
            <a:rPr lang="en-US" sz="2000" dirty="0"/>
            <a:t>B. Con trai lớn nhất của cô Hiền.</a:t>
          </a:r>
        </a:p>
      </dgm:t>
    </dgm:pt>
    <dgm:pt modelId="{41A2AD59-68DD-4A92-A322-917075D71BEB}" type="parTrans" cxnId="{E06CBB59-E347-4239-B662-25F7C4562789}">
      <dgm:prSet/>
      <dgm:spPr/>
      <dgm:t>
        <a:bodyPr/>
        <a:lstStyle/>
        <a:p>
          <a:endParaRPr lang="en-US" sz="1400"/>
        </a:p>
      </dgm:t>
    </dgm:pt>
    <dgm:pt modelId="{F4B73717-771B-4FF5-A8D7-AC56A977EF44}" type="sibTrans" cxnId="{E06CBB59-E347-4239-B662-25F7C4562789}">
      <dgm:prSet/>
      <dgm:spPr/>
      <dgm:t>
        <a:bodyPr/>
        <a:lstStyle/>
        <a:p>
          <a:endParaRPr lang="en-US" sz="1400"/>
        </a:p>
      </dgm:t>
    </dgm:pt>
    <dgm:pt modelId="{22C569F7-26BE-4ABE-81A5-58D96B6B7D1D}">
      <dgm:prSet phldrT="[Text]" custT="1"/>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en-US" sz="2000" dirty="0"/>
            <a:t>C. Người con rể tài giỏi của cô Hiền.</a:t>
          </a:r>
        </a:p>
      </dgm:t>
    </dgm:pt>
    <dgm:pt modelId="{58E1EB10-297B-4D87-AB35-BAAC7F0FA147}" type="parTrans" cxnId="{61B6A0B7-03DD-4C0F-9CE2-0D9616CF6606}">
      <dgm:prSet/>
      <dgm:spPr/>
      <dgm:t>
        <a:bodyPr/>
        <a:lstStyle/>
        <a:p>
          <a:endParaRPr lang="en-US" sz="1400"/>
        </a:p>
      </dgm:t>
    </dgm:pt>
    <dgm:pt modelId="{8B712499-FB11-402D-AB73-6804A61873DA}" type="sibTrans" cxnId="{61B6A0B7-03DD-4C0F-9CE2-0D9616CF6606}">
      <dgm:prSet/>
      <dgm:spPr/>
      <dgm:t>
        <a:bodyPr/>
        <a:lstStyle/>
        <a:p>
          <a:endParaRPr lang="en-US" sz="1400"/>
        </a:p>
      </dgm:t>
    </dgm:pt>
    <dgm:pt modelId="{5F477DD4-FCEC-49A0-AEF0-2854D7DF1469}">
      <dgm:prSet phldrT="[Text]" custT="1"/>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en-US" sz="2000" dirty="0"/>
            <a:t>D. Người con gái mà cô Hiền yêu quý.</a:t>
          </a:r>
        </a:p>
      </dgm:t>
    </dgm:pt>
    <dgm:pt modelId="{B646630D-4D25-4907-90CC-B9B61C442ED1}" type="parTrans" cxnId="{D8F49EEB-4E96-4DD4-90FD-600243616AB3}">
      <dgm:prSet/>
      <dgm:spPr/>
      <dgm:t>
        <a:bodyPr/>
        <a:lstStyle/>
        <a:p>
          <a:endParaRPr lang="en-US" sz="1400"/>
        </a:p>
      </dgm:t>
    </dgm:pt>
    <dgm:pt modelId="{B009E6DF-085E-4B0D-A0C6-C855C7BEEEBF}" type="sibTrans" cxnId="{D8F49EEB-4E96-4DD4-90FD-600243616AB3}">
      <dgm:prSet/>
      <dgm:spPr/>
      <dgm:t>
        <a:bodyPr/>
        <a:lstStyle/>
        <a:p>
          <a:endParaRPr lang="en-US" sz="1400"/>
        </a:p>
      </dgm:t>
    </dgm:pt>
    <dgm:pt modelId="{9A8EB90D-A2BB-4D42-B362-72DC20EEDD56}" type="pres">
      <dgm:prSet presAssocID="{A74FFDA8-C853-4AA0-852C-08A503B8BFCE}" presName="diagram" presStyleCnt="0">
        <dgm:presLayoutVars>
          <dgm:chPref val="1"/>
          <dgm:dir/>
          <dgm:animOne val="branch"/>
          <dgm:animLvl val="lvl"/>
          <dgm:resizeHandles/>
        </dgm:presLayoutVars>
      </dgm:prSet>
      <dgm:spPr/>
      <dgm:t>
        <a:bodyPr/>
        <a:lstStyle/>
        <a:p>
          <a:endParaRPr lang="en-US"/>
        </a:p>
      </dgm:t>
    </dgm:pt>
    <dgm:pt modelId="{76A83A5F-EEBA-423A-88D9-C0EA03B319F6}" type="pres">
      <dgm:prSet presAssocID="{41F9AD00-8311-4B7F-A76E-65DB83684D55}" presName="root" presStyleCnt="0"/>
      <dgm:spPr/>
    </dgm:pt>
    <dgm:pt modelId="{13ECEF32-B70E-4397-A4BB-4960A341BCC4}" type="pres">
      <dgm:prSet presAssocID="{41F9AD00-8311-4B7F-A76E-65DB83684D55}" presName="rootComposite" presStyleCnt="0"/>
      <dgm:spPr/>
    </dgm:pt>
    <dgm:pt modelId="{43180CB1-5700-47D3-A2EA-416D1590BF29}" type="pres">
      <dgm:prSet presAssocID="{41F9AD00-8311-4B7F-A76E-65DB83684D55}" presName="rootText" presStyleLbl="node1" presStyleIdx="0" presStyleCnt="1" custScaleX="688684" custScaleY="99676" custLinFactNeighborX="23248"/>
      <dgm:spPr/>
      <dgm:t>
        <a:bodyPr/>
        <a:lstStyle/>
        <a:p>
          <a:endParaRPr lang="en-US"/>
        </a:p>
      </dgm:t>
    </dgm:pt>
    <dgm:pt modelId="{60C55454-D4D4-47B5-B3AA-C0D6B61A99CD}" type="pres">
      <dgm:prSet presAssocID="{41F9AD00-8311-4B7F-A76E-65DB83684D55}" presName="rootConnector" presStyleLbl="node1" presStyleIdx="0" presStyleCnt="1"/>
      <dgm:spPr/>
      <dgm:t>
        <a:bodyPr/>
        <a:lstStyle/>
        <a:p>
          <a:endParaRPr lang="en-US"/>
        </a:p>
      </dgm:t>
    </dgm:pt>
    <dgm:pt modelId="{F47EC225-213D-4882-8AEF-8832F9D973B1}" type="pres">
      <dgm:prSet presAssocID="{41F9AD00-8311-4B7F-A76E-65DB83684D55}" presName="childShape" presStyleCnt="0"/>
      <dgm:spPr/>
    </dgm:pt>
    <dgm:pt modelId="{9A52B842-EEA9-4713-94DF-BCD7C6A2D43C}" type="pres">
      <dgm:prSet presAssocID="{3ECC5439-7FD5-4559-823A-A8D10DB50E6E}" presName="Name13" presStyleLbl="parChTrans1D2" presStyleIdx="0" presStyleCnt="4"/>
      <dgm:spPr/>
      <dgm:t>
        <a:bodyPr/>
        <a:lstStyle/>
        <a:p>
          <a:endParaRPr lang="en-US"/>
        </a:p>
      </dgm:t>
    </dgm:pt>
    <dgm:pt modelId="{F9DFDA98-BF94-4643-B74F-F9A27F90108D}" type="pres">
      <dgm:prSet presAssocID="{1E738726-42F8-43B2-A6EE-812ED9F8955E}" presName="childText" presStyleLbl="bgAcc1" presStyleIdx="0" presStyleCnt="4" custScaleX="665427">
        <dgm:presLayoutVars>
          <dgm:bulletEnabled val="1"/>
        </dgm:presLayoutVars>
      </dgm:prSet>
      <dgm:spPr/>
      <dgm:t>
        <a:bodyPr/>
        <a:lstStyle/>
        <a:p>
          <a:endParaRPr lang="en-US"/>
        </a:p>
      </dgm:t>
    </dgm:pt>
    <dgm:pt modelId="{CD4B627E-16E2-4F5E-B807-7C775AB485DA}" type="pres">
      <dgm:prSet presAssocID="{41A2AD59-68DD-4A92-A322-917075D71BEB}" presName="Name13" presStyleLbl="parChTrans1D2" presStyleIdx="1" presStyleCnt="4"/>
      <dgm:spPr/>
      <dgm:t>
        <a:bodyPr/>
        <a:lstStyle/>
        <a:p>
          <a:endParaRPr lang="en-US"/>
        </a:p>
      </dgm:t>
    </dgm:pt>
    <dgm:pt modelId="{37D14F41-1C53-4B2E-A26F-0573A101FC1E}" type="pres">
      <dgm:prSet presAssocID="{655709B3-57FC-4075-876C-1720FD86913B}" presName="childText" presStyleLbl="bgAcc1" presStyleIdx="1" presStyleCnt="4" custScaleX="665427">
        <dgm:presLayoutVars>
          <dgm:bulletEnabled val="1"/>
        </dgm:presLayoutVars>
      </dgm:prSet>
      <dgm:spPr/>
      <dgm:t>
        <a:bodyPr/>
        <a:lstStyle/>
        <a:p>
          <a:endParaRPr lang="en-US"/>
        </a:p>
      </dgm:t>
    </dgm:pt>
    <dgm:pt modelId="{8EF73524-7646-45D4-B9B4-F94FC8FFDB11}" type="pres">
      <dgm:prSet presAssocID="{58E1EB10-297B-4D87-AB35-BAAC7F0FA147}" presName="Name13" presStyleLbl="parChTrans1D2" presStyleIdx="2" presStyleCnt="4"/>
      <dgm:spPr/>
      <dgm:t>
        <a:bodyPr/>
        <a:lstStyle/>
        <a:p>
          <a:endParaRPr lang="en-US"/>
        </a:p>
      </dgm:t>
    </dgm:pt>
    <dgm:pt modelId="{43FFB46D-5134-4018-9316-957E1D3D3D57}" type="pres">
      <dgm:prSet presAssocID="{22C569F7-26BE-4ABE-81A5-58D96B6B7D1D}" presName="childText" presStyleLbl="bgAcc1" presStyleIdx="2" presStyleCnt="4" custScaleX="667946">
        <dgm:presLayoutVars>
          <dgm:bulletEnabled val="1"/>
        </dgm:presLayoutVars>
      </dgm:prSet>
      <dgm:spPr/>
      <dgm:t>
        <a:bodyPr/>
        <a:lstStyle/>
        <a:p>
          <a:endParaRPr lang="en-US"/>
        </a:p>
      </dgm:t>
    </dgm:pt>
    <dgm:pt modelId="{0C90A83F-AEFB-4733-B834-9EBA92D9CD87}" type="pres">
      <dgm:prSet presAssocID="{B646630D-4D25-4907-90CC-B9B61C442ED1}" presName="Name13" presStyleLbl="parChTrans1D2" presStyleIdx="3" presStyleCnt="4"/>
      <dgm:spPr/>
      <dgm:t>
        <a:bodyPr/>
        <a:lstStyle/>
        <a:p>
          <a:endParaRPr lang="en-US"/>
        </a:p>
      </dgm:t>
    </dgm:pt>
    <dgm:pt modelId="{98345994-1571-4FA7-B7D7-B56B83E742A8}" type="pres">
      <dgm:prSet presAssocID="{5F477DD4-FCEC-49A0-AEF0-2854D7DF1469}" presName="childText" presStyleLbl="bgAcc1" presStyleIdx="3" presStyleCnt="4" custScaleX="668273">
        <dgm:presLayoutVars>
          <dgm:bulletEnabled val="1"/>
        </dgm:presLayoutVars>
      </dgm:prSet>
      <dgm:spPr/>
      <dgm:t>
        <a:bodyPr/>
        <a:lstStyle/>
        <a:p>
          <a:endParaRPr lang="en-US"/>
        </a:p>
      </dgm:t>
    </dgm:pt>
  </dgm:ptLst>
  <dgm:cxnLst>
    <dgm:cxn modelId="{3201BA52-38A7-4F8C-854C-055DD357D3DE}" type="presOf" srcId="{3ECC5439-7FD5-4559-823A-A8D10DB50E6E}" destId="{9A52B842-EEA9-4713-94DF-BCD7C6A2D43C}" srcOrd="0" destOrd="0" presId="urn:microsoft.com/office/officeart/2005/8/layout/hierarchy3"/>
    <dgm:cxn modelId="{D5E27B12-1665-46B7-9FC7-C157EFD13496}" type="presOf" srcId="{B646630D-4D25-4907-90CC-B9B61C442ED1}" destId="{0C90A83F-AEFB-4733-B834-9EBA92D9CD87}" srcOrd="0" destOrd="0" presId="urn:microsoft.com/office/officeart/2005/8/layout/hierarchy3"/>
    <dgm:cxn modelId="{6B6F0E0E-ECEC-4B52-9FFE-D51E7F30D262}" type="presOf" srcId="{22C569F7-26BE-4ABE-81A5-58D96B6B7D1D}" destId="{43FFB46D-5134-4018-9316-957E1D3D3D57}" srcOrd="0" destOrd="0" presId="urn:microsoft.com/office/officeart/2005/8/layout/hierarchy3"/>
    <dgm:cxn modelId="{AA4D1FD9-8412-49AB-AF55-5AEE0B44A8A1}" type="presOf" srcId="{A74FFDA8-C853-4AA0-852C-08A503B8BFCE}" destId="{9A8EB90D-A2BB-4D42-B362-72DC20EEDD56}" srcOrd="0" destOrd="0" presId="urn:microsoft.com/office/officeart/2005/8/layout/hierarchy3"/>
    <dgm:cxn modelId="{4BE1EE61-CC69-4B93-A2B9-25549F25908F}" type="presOf" srcId="{655709B3-57FC-4075-876C-1720FD86913B}" destId="{37D14F41-1C53-4B2E-A26F-0573A101FC1E}" srcOrd="0" destOrd="0" presId="urn:microsoft.com/office/officeart/2005/8/layout/hierarchy3"/>
    <dgm:cxn modelId="{BC5A343A-5188-4CB4-ADDA-D28E7F523C8F}" type="presOf" srcId="{58E1EB10-297B-4D87-AB35-BAAC7F0FA147}" destId="{8EF73524-7646-45D4-B9B4-F94FC8FFDB11}" srcOrd="0" destOrd="0" presId="urn:microsoft.com/office/officeart/2005/8/layout/hierarchy3"/>
    <dgm:cxn modelId="{3E330062-0C68-4342-A896-F7E49924AF88}" type="presOf" srcId="{5F477DD4-FCEC-49A0-AEF0-2854D7DF1469}" destId="{98345994-1571-4FA7-B7D7-B56B83E742A8}" srcOrd="0" destOrd="0" presId="urn:microsoft.com/office/officeart/2005/8/layout/hierarchy3"/>
    <dgm:cxn modelId="{58EC511E-2C25-4D84-9C53-D156E2B7CA23}" type="presOf" srcId="{41F9AD00-8311-4B7F-A76E-65DB83684D55}" destId="{60C55454-D4D4-47B5-B3AA-C0D6B61A99CD}" srcOrd="1" destOrd="0" presId="urn:microsoft.com/office/officeart/2005/8/layout/hierarchy3"/>
    <dgm:cxn modelId="{D8F49EEB-4E96-4DD4-90FD-600243616AB3}" srcId="{41F9AD00-8311-4B7F-A76E-65DB83684D55}" destId="{5F477DD4-FCEC-49A0-AEF0-2854D7DF1469}" srcOrd="3" destOrd="0" parTransId="{B646630D-4D25-4907-90CC-B9B61C442ED1}" sibTransId="{B009E6DF-085E-4B0D-A0C6-C855C7BEEEBF}"/>
    <dgm:cxn modelId="{E9A6FFE8-D2B0-4A30-AD84-2AE4AB2C2AF3}" type="presOf" srcId="{1E738726-42F8-43B2-A6EE-812ED9F8955E}" destId="{F9DFDA98-BF94-4643-B74F-F9A27F90108D}" srcOrd="0" destOrd="0" presId="urn:microsoft.com/office/officeart/2005/8/layout/hierarchy3"/>
    <dgm:cxn modelId="{72C0AEB1-B3B7-46EF-9FBB-BE2A06A1FB97}" type="presOf" srcId="{41F9AD00-8311-4B7F-A76E-65DB83684D55}" destId="{43180CB1-5700-47D3-A2EA-416D1590BF29}" srcOrd="0" destOrd="0" presId="urn:microsoft.com/office/officeart/2005/8/layout/hierarchy3"/>
    <dgm:cxn modelId="{61B6A0B7-03DD-4C0F-9CE2-0D9616CF6606}" srcId="{41F9AD00-8311-4B7F-A76E-65DB83684D55}" destId="{22C569F7-26BE-4ABE-81A5-58D96B6B7D1D}" srcOrd="2" destOrd="0" parTransId="{58E1EB10-297B-4D87-AB35-BAAC7F0FA147}" sibTransId="{8B712499-FB11-402D-AB73-6804A61873DA}"/>
    <dgm:cxn modelId="{110C974C-DC45-4779-9589-DAC9E0217607}" srcId="{41F9AD00-8311-4B7F-A76E-65DB83684D55}" destId="{1E738726-42F8-43B2-A6EE-812ED9F8955E}" srcOrd="0" destOrd="0" parTransId="{3ECC5439-7FD5-4559-823A-A8D10DB50E6E}" sibTransId="{859A3FBA-DD82-48D0-B907-F2CC3459218C}"/>
    <dgm:cxn modelId="{E06CBB59-E347-4239-B662-25F7C4562789}" srcId="{41F9AD00-8311-4B7F-A76E-65DB83684D55}" destId="{655709B3-57FC-4075-876C-1720FD86913B}" srcOrd="1" destOrd="0" parTransId="{41A2AD59-68DD-4A92-A322-917075D71BEB}" sibTransId="{F4B73717-771B-4FF5-A8D7-AC56A977EF44}"/>
    <dgm:cxn modelId="{F906780A-E039-48B9-A4C3-C881278C0C21}" srcId="{A74FFDA8-C853-4AA0-852C-08A503B8BFCE}" destId="{41F9AD00-8311-4B7F-A76E-65DB83684D55}" srcOrd="0" destOrd="0" parTransId="{E819A03B-29AA-4D21-8B86-51B62D944E77}" sibTransId="{704E0786-9BA8-48D5-B5B9-5A7F875EEEC7}"/>
    <dgm:cxn modelId="{C1DC3BDB-A49D-4870-84BA-26362213384E}" type="presOf" srcId="{41A2AD59-68DD-4A92-A322-917075D71BEB}" destId="{CD4B627E-16E2-4F5E-B807-7C775AB485DA}" srcOrd="0" destOrd="0" presId="urn:microsoft.com/office/officeart/2005/8/layout/hierarchy3"/>
    <dgm:cxn modelId="{5940A817-525A-4767-9B20-AFB7A1AA4315}" type="presParOf" srcId="{9A8EB90D-A2BB-4D42-B362-72DC20EEDD56}" destId="{76A83A5F-EEBA-423A-88D9-C0EA03B319F6}" srcOrd="0" destOrd="0" presId="urn:microsoft.com/office/officeart/2005/8/layout/hierarchy3"/>
    <dgm:cxn modelId="{DCDA3431-0383-4F96-BFB4-A75054F71926}" type="presParOf" srcId="{76A83A5F-EEBA-423A-88D9-C0EA03B319F6}" destId="{13ECEF32-B70E-4397-A4BB-4960A341BCC4}" srcOrd="0" destOrd="0" presId="urn:microsoft.com/office/officeart/2005/8/layout/hierarchy3"/>
    <dgm:cxn modelId="{7D3A0BC8-46AB-4C41-8CD2-A657B663C937}" type="presParOf" srcId="{13ECEF32-B70E-4397-A4BB-4960A341BCC4}" destId="{43180CB1-5700-47D3-A2EA-416D1590BF29}" srcOrd="0" destOrd="0" presId="urn:microsoft.com/office/officeart/2005/8/layout/hierarchy3"/>
    <dgm:cxn modelId="{ED3CD72A-B347-40D2-A4CC-215E47A3842E}" type="presParOf" srcId="{13ECEF32-B70E-4397-A4BB-4960A341BCC4}" destId="{60C55454-D4D4-47B5-B3AA-C0D6B61A99CD}" srcOrd="1" destOrd="0" presId="urn:microsoft.com/office/officeart/2005/8/layout/hierarchy3"/>
    <dgm:cxn modelId="{FE92462F-8176-4B1D-9560-EFB2F701BE1D}" type="presParOf" srcId="{76A83A5F-EEBA-423A-88D9-C0EA03B319F6}" destId="{F47EC225-213D-4882-8AEF-8832F9D973B1}" srcOrd="1" destOrd="0" presId="urn:microsoft.com/office/officeart/2005/8/layout/hierarchy3"/>
    <dgm:cxn modelId="{1673C7E2-1464-40F2-BC5D-8256DA5BBAA7}" type="presParOf" srcId="{F47EC225-213D-4882-8AEF-8832F9D973B1}" destId="{9A52B842-EEA9-4713-94DF-BCD7C6A2D43C}" srcOrd="0" destOrd="0" presId="urn:microsoft.com/office/officeart/2005/8/layout/hierarchy3"/>
    <dgm:cxn modelId="{F7A058E5-5E83-4708-A760-F9DB6F53BB96}" type="presParOf" srcId="{F47EC225-213D-4882-8AEF-8832F9D973B1}" destId="{F9DFDA98-BF94-4643-B74F-F9A27F90108D}" srcOrd="1" destOrd="0" presId="urn:microsoft.com/office/officeart/2005/8/layout/hierarchy3"/>
    <dgm:cxn modelId="{0F5E8500-93B1-4AA2-B26D-160B5A8CD7D3}" type="presParOf" srcId="{F47EC225-213D-4882-8AEF-8832F9D973B1}" destId="{CD4B627E-16E2-4F5E-B807-7C775AB485DA}" srcOrd="2" destOrd="0" presId="urn:microsoft.com/office/officeart/2005/8/layout/hierarchy3"/>
    <dgm:cxn modelId="{62485CEF-6C76-4455-95BD-A0B832705E1D}" type="presParOf" srcId="{F47EC225-213D-4882-8AEF-8832F9D973B1}" destId="{37D14F41-1C53-4B2E-A26F-0573A101FC1E}" srcOrd="3" destOrd="0" presId="urn:microsoft.com/office/officeart/2005/8/layout/hierarchy3"/>
    <dgm:cxn modelId="{616A6FA5-6ADE-4176-94A6-356829CFA77D}" type="presParOf" srcId="{F47EC225-213D-4882-8AEF-8832F9D973B1}" destId="{8EF73524-7646-45D4-B9B4-F94FC8FFDB11}" srcOrd="4" destOrd="0" presId="urn:microsoft.com/office/officeart/2005/8/layout/hierarchy3"/>
    <dgm:cxn modelId="{D13F0C0B-B00A-46D6-80AD-3B6FF80A56DA}" type="presParOf" srcId="{F47EC225-213D-4882-8AEF-8832F9D973B1}" destId="{43FFB46D-5134-4018-9316-957E1D3D3D57}" srcOrd="5" destOrd="0" presId="urn:microsoft.com/office/officeart/2005/8/layout/hierarchy3"/>
    <dgm:cxn modelId="{72C5E189-DFEB-4234-AFA5-64B556DC7D42}" type="presParOf" srcId="{F47EC225-213D-4882-8AEF-8832F9D973B1}" destId="{0C90A83F-AEFB-4733-B834-9EBA92D9CD87}" srcOrd="6" destOrd="0" presId="urn:microsoft.com/office/officeart/2005/8/layout/hierarchy3"/>
    <dgm:cxn modelId="{DE1FAD4E-A3AF-4D89-ADA6-708E10CFCE92}" type="presParOf" srcId="{F47EC225-213D-4882-8AEF-8832F9D973B1}" destId="{98345994-1571-4FA7-B7D7-B56B83E742A8}"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23EB65-35F8-4998-A4B3-016ED9C9D3FE}">
      <dsp:nvSpPr>
        <dsp:cNvPr id="0" name=""/>
        <dsp:cNvSpPr/>
      </dsp:nvSpPr>
      <dsp:spPr>
        <a:xfrm>
          <a:off x="0" y="347959"/>
          <a:ext cx="6781800"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668D27-014B-4D15-B80B-943AABBBB1ED}">
      <dsp:nvSpPr>
        <dsp:cNvPr id="0" name=""/>
        <dsp:cNvSpPr/>
      </dsp:nvSpPr>
      <dsp:spPr>
        <a:xfrm>
          <a:off x="339090" y="67519"/>
          <a:ext cx="5934075" cy="560880"/>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79435" tIns="0" rIns="179435" bIns="0" numCol="1" spcCol="1270" anchor="ctr" anchorCtr="0">
          <a:noAutofit/>
        </a:bodyPr>
        <a:lstStyle/>
        <a:p>
          <a:pPr lvl="0" algn="just" defTabSz="1066800">
            <a:lnSpc>
              <a:spcPct val="90000"/>
            </a:lnSpc>
            <a:spcBef>
              <a:spcPct val="0"/>
            </a:spcBef>
            <a:spcAft>
              <a:spcPct val="35000"/>
            </a:spcAft>
          </a:pPr>
          <a:r>
            <a:rPr lang="en-US" sz="2400" kern="1200" dirty="0">
              <a:solidFill>
                <a:srgbClr val="002060"/>
              </a:solidFill>
              <a:effectLst>
                <a:outerShdw blurRad="38100" dist="38100" dir="2700000" algn="tl">
                  <a:srgbClr val="000000">
                    <a:alpha val="43137"/>
                  </a:srgbClr>
                </a:outerShdw>
              </a:effectLst>
            </a:rPr>
            <a:t>I</a:t>
          </a:r>
          <a:r>
            <a:rPr lang="en-US" sz="2400" kern="1200">
              <a:solidFill>
                <a:srgbClr val="002060"/>
              </a:solidFill>
              <a:effectLst>
                <a:outerShdw blurRad="38100" dist="38100" dir="2700000" algn="tl">
                  <a:srgbClr val="000000">
                    <a:alpha val="43137"/>
                  </a:srgbClr>
                </a:outerShdw>
              </a:effectLst>
            </a:rPr>
            <a:t>. </a:t>
          </a:r>
          <a:r>
            <a:rPr lang="vi-VN" sz="2400" kern="1200">
              <a:solidFill>
                <a:srgbClr val="002060"/>
              </a:solidFill>
              <a:effectLst>
                <a:outerShdw blurRad="38100" dist="38100" dir="2700000" algn="tl">
                  <a:srgbClr val="000000">
                    <a:alpha val="43137"/>
                  </a:srgbClr>
                </a:outerShdw>
              </a:effectLst>
            </a:rPr>
            <a:t>Hoạt động khởi động</a:t>
          </a:r>
          <a:endParaRPr lang="en-US" sz="2400" i="1" kern="1200" dirty="0">
            <a:solidFill>
              <a:srgbClr val="002060"/>
            </a:solidFill>
            <a:effectLst>
              <a:outerShdw blurRad="38100" dist="38100" dir="2700000" algn="tl">
                <a:srgbClr val="000000">
                  <a:alpha val="43137"/>
                </a:srgbClr>
              </a:outerShdw>
            </a:effectLst>
          </a:endParaRPr>
        </a:p>
      </dsp:txBody>
      <dsp:txXfrm>
        <a:off x="366470" y="94899"/>
        <a:ext cx="5879315" cy="506120"/>
      </dsp:txXfrm>
    </dsp:sp>
    <dsp:sp modelId="{67EE4E7D-B5E0-40BC-AF02-E29147ABFA5B}">
      <dsp:nvSpPr>
        <dsp:cNvPr id="0" name=""/>
        <dsp:cNvSpPr/>
      </dsp:nvSpPr>
      <dsp:spPr>
        <a:xfrm>
          <a:off x="0" y="1209800"/>
          <a:ext cx="6781800"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8A049F-4B6C-44AB-AE43-3B9EA3D34596}">
      <dsp:nvSpPr>
        <dsp:cNvPr id="0" name=""/>
        <dsp:cNvSpPr/>
      </dsp:nvSpPr>
      <dsp:spPr>
        <a:xfrm>
          <a:off x="339090" y="929360"/>
          <a:ext cx="5918836" cy="560880"/>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79435" tIns="0" rIns="179435" bIns="0" numCol="1" spcCol="1270" anchor="ctr" anchorCtr="0">
          <a:noAutofit/>
        </a:bodyPr>
        <a:lstStyle/>
        <a:p>
          <a:pPr lvl="0" algn="just" defTabSz="1066800">
            <a:lnSpc>
              <a:spcPct val="90000"/>
            </a:lnSpc>
            <a:spcBef>
              <a:spcPct val="0"/>
            </a:spcBef>
            <a:spcAft>
              <a:spcPct val="35000"/>
            </a:spcAft>
          </a:pPr>
          <a:r>
            <a:rPr lang="en-US" sz="2400" kern="1200" dirty="0">
              <a:solidFill>
                <a:srgbClr val="002060"/>
              </a:solidFill>
              <a:effectLst>
                <a:outerShdw blurRad="38100" dist="38100" dir="2700000" algn="tl">
                  <a:srgbClr val="000000">
                    <a:alpha val="43137"/>
                  </a:srgbClr>
                </a:outerShdw>
              </a:effectLst>
            </a:rPr>
            <a:t>II</a:t>
          </a:r>
          <a:r>
            <a:rPr lang="en-US" sz="2400" kern="1200">
              <a:solidFill>
                <a:srgbClr val="002060"/>
              </a:solidFill>
              <a:effectLst>
                <a:outerShdw blurRad="38100" dist="38100" dir="2700000" algn="tl">
                  <a:srgbClr val="000000">
                    <a:alpha val="43137"/>
                  </a:srgbClr>
                </a:outerShdw>
              </a:effectLst>
            </a:rPr>
            <a:t>. </a:t>
          </a:r>
          <a:r>
            <a:rPr lang="vi-VN" sz="2400" kern="1200">
              <a:solidFill>
                <a:srgbClr val="002060"/>
              </a:solidFill>
              <a:effectLst>
                <a:outerShdw blurRad="38100" dist="38100" dir="2700000" algn="tl">
                  <a:srgbClr val="000000">
                    <a:alpha val="43137"/>
                  </a:srgbClr>
                </a:outerShdw>
              </a:effectLst>
            </a:rPr>
            <a:t>Hình thành kiến thức</a:t>
          </a:r>
          <a:endParaRPr lang="en-US" sz="2400" kern="1200" dirty="0">
            <a:solidFill>
              <a:srgbClr val="002060"/>
            </a:solidFill>
            <a:effectLst>
              <a:outerShdw blurRad="38100" dist="38100" dir="2700000" algn="tl">
                <a:srgbClr val="000000">
                  <a:alpha val="43137"/>
                </a:srgbClr>
              </a:outerShdw>
            </a:effectLst>
          </a:endParaRPr>
        </a:p>
      </dsp:txBody>
      <dsp:txXfrm>
        <a:off x="366470" y="956740"/>
        <a:ext cx="5864076" cy="506120"/>
      </dsp:txXfrm>
    </dsp:sp>
    <dsp:sp modelId="{F7FD09D0-2E88-46C7-BA8E-BC2D6E0420A9}">
      <dsp:nvSpPr>
        <dsp:cNvPr id="0" name=""/>
        <dsp:cNvSpPr/>
      </dsp:nvSpPr>
      <dsp:spPr>
        <a:xfrm>
          <a:off x="0" y="2071640"/>
          <a:ext cx="6781800"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203920-C6C0-46A1-B2CD-CE28CCC2C998}">
      <dsp:nvSpPr>
        <dsp:cNvPr id="0" name=""/>
        <dsp:cNvSpPr/>
      </dsp:nvSpPr>
      <dsp:spPr>
        <a:xfrm>
          <a:off x="339090" y="1791200"/>
          <a:ext cx="5918836" cy="560880"/>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79435" tIns="0" rIns="179435" bIns="0" numCol="1" spcCol="1270" anchor="ctr" anchorCtr="0">
          <a:noAutofit/>
        </a:bodyPr>
        <a:lstStyle/>
        <a:p>
          <a:pPr lvl="0" algn="just" defTabSz="1066800">
            <a:lnSpc>
              <a:spcPct val="90000"/>
            </a:lnSpc>
            <a:spcBef>
              <a:spcPct val="0"/>
            </a:spcBef>
            <a:spcAft>
              <a:spcPct val="35000"/>
            </a:spcAft>
          </a:pPr>
          <a:r>
            <a:rPr lang="en-US" sz="2400" kern="1200" dirty="0">
              <a:solidFill>
                <a:srgbClr val="002060"/>
              </a:solidFill>
              <a:effectLst>
                <a:outerShdw blurRad="38100" dist="38100" dir="2700000" algn="tl">
                  <a:srgbClr val="000000">
                    <a:alpha val="43137"/>
                  </a:srgbClr>
                </a:outerShdw>
              </a:effectLst>
            </a:rPr>
            <a:t>III</a:t>
          </a:r>
          <a:r>
            <a:rPr lang="en-US" sz="2400" kern="1200">
              <a:solidFill>
                <a:srgbClr val="002060"/>
              </a:solidFill>
              <a:effectLst>
                <a:outerShdw blurRad="38100" dist="38100" dir="2700000" algn="tl">
                  <a:srgbClr val="000000">
                    <a:alpha val="43137"/>
                  </a:srgbClr>
                </a:outerShdw>
              </a:effectLst>
            </a:rPr>
            <a:t>. </a:t>
          </a:r>
          <a:r>
            <a:rPr lang="vi-VN" sz="2400" kern="1200">
              <a:solidFill>
                <a:srgbClr val="002060"/>
              </a:solidFill>
              <a:effectLst>
                <a:outerShdw blurRad="38100" dist="38100" dir="2700000" algn="tl">
                  <a:srgbClr val="000000">
                    <a:alpha val="43137"/>
                  </a:srgbClr>
                </a:outerShdw>
              </a:effectLst>
            </a:rPr>
            <a:t>Luyện tập</a:t>
          </a:r>
          <a:endParaRPr lang="en-US" sz="2400" kern="1200" dirty="0">
            <a:solidFill>
              <a:srgbClr val="002060"/>
            </a:solidFill>
            <a:effectLst>
              <a:outerShdw blurRad="38100" dist="38100" dir="2700000" algn="tl">
                <a:srgbClr val="000000">
                  <a:alpha val="43137"/>
                </a:srgbClr>
              </a:outerShdw>
            </a:effectLst>
          </a:endParaRPr>
        </a:p>
      </dsp:txBody>
      <dsp:txXfrm>
        <a:off x="366470" y="1818580"/>
        <a:ext cx="5864076" cy="506120"/>
      </dsp:txXfrm>
    </dsp:sp>
    <dsp:sp modelId="{52FDED13-5C62-4BA5-88F6-2AFA6A145C81}">
      <dsp:nvSpPr>
        <dsp:cNvPr id="0" name=""/>
        <dsp:cNvSpPr/>
      </dsp:nvSpPr>
      <dsp:spPr>
        <a:xfrm>
          <a:off x="0" y="2933480"/>
          <a:ext cx="6781800"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D9DB67-0D33-4F9C-AAEF-A15AA673ED67}">
      <dsp:nvSpPr>
        <dsp:cNvPr id="0" name=""/>
        <dsp:cNvSpPr/>
      </dsp:nvSpPr>
      <dsp:spPr>
        <a:xfrm>
          <a:off x="339090" y="2653040"/>
          <a:ext cx="4747260" cy="560880"/>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79435" tIns="0" rIns="179435" bIns="0" numCol="1" spcCol="1270" anchor="ctr" anchorCtr="0">
          <a:noAutofit/>
        </a:bodyPr>
        <a:lstStyle/>
        <a:p>
          <a:pPr lvl="0" algn="just" defTabSz="1066800">
            <a:lnSpc>
              <a:spcPct val="90000"/>
            </a:lnSpc>
            <a:spcBef>
              <a:spcPct val="0"/>
            </a:spcBef>
            <a:spcAft>
              <a:spcPct val="35000"/>
            </a:spcAft>
          </a:pPr>
          <a:r>
            <a:rPr lang="vi-VN" sz="2400" kern="1200">
              <a:solidFill>
                <a:srgbClr val="002060"/>
              </a:solidFill>
              <a:effectLst>
                <a:outerShdw blurRad="38100" dist="38100" dir="2700000" algn="tl">
                  <a:srgbClr val="000000">
                    <a:alpha val="43137"/>
                  </a:srgbClr>
                </a:outerShdw>
              </a:effectLst>
            </a:rPr>
            <a:t>IV. Vận dụng</a:t>
          </a:r>
          <a:endParaRPr lang="en-US" sz="2400" kern="1200" dirty="0">
            <a:solidFill>
              <a:srgbClr val="002060"/>
            </a:solidFill>
            <a:effectLst>
              <a:outerShdw blurRad="38100" dist="38100" dir="2700000" algn="tl">
                <a:srgbClr val="000000">
                  <a:alpha val="43137"/>
                </a:srgbClr>
              </a:outerShdw>
            </a:effectLst>
          </a:endParaRPr>
        </a:p>
      </dsp:txBody>
      <dsp:txXfrm>
        <a:off x="366470" y="2680420"/>
        <a:ext cx="4692500" cy="506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094EED-FB65-402E-98EA-4383C0F53604}">
      <dsp:nvSpPr>
        <dsp:cNvPr id="0" name=""/>
        <dsp:cNvSpPr/>
      </dsp:nvSpPr>
      <dsp:spPr>
        <a:xfrm>
          <a:off x="1647" y="0"/>
          <a:ext cx="2563824" cy="363220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a:t>Được rèn luyện, trưởng thành trong quân ngũ.</a:t>
          </a:r>
        </a:p>
      </dsp:txBody>
      <dsp:txXfrm>
        <a:off x="1647" y="1452880"/>
        <a:ext cx="2563824" cy="1452880"/>
      </dsp:txXfrm>
    </dsp:sp>
    <dsp:sp modelId="{914234B0-9AC1-40E7-AAE0-80A499873C31}">
      <dsp:nvSpPr>
        <dsp:cNvPr id="0" name=""/>
        <dsp:cNvSpPr/>
      </dsp:nvSpPr>
      <dsp:spPr>
        <a:xfrm>
          <a:off x="678799" y="217932"/>
          <a:ext cx="1209522" cy="120952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3000" b="-13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3904A790-C1C6-4452-93EF-75B339881A74}">
      <dsp:nvSpPr>
        <dsp:cNvPr id="0" name=""/>
        <dsp:cNvSpPr/>
      </dsp:nvSpPr>
      <dsp:spPr>
        <a:xfrm>
          <a:off x="2642387" y="0"/>
          <a:ext cx="2563824" cy="363220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a:t>Là một trong số những cây bút văn xuôi hàng đầu của nước ta từ CMT8.</a:t>
          </a:r>
        </a:p>
      </dsp:txBody>
      <dsp:txXfrm>
        <a:off x="2642387" y="1452880"/>
        <a:ext cx="2563824" cy="1452880"/>
      </dsp:txXfrm>
    </dsp:sp>
    <dsp:sp modelId="{83B3ECFE-0EA6-4E83-A4CD-2AFCE59FF911}">
      <dsp:nvSpPr>
        <dsp:cNvPr id="0" name=""/>
        <dsp:cNvSpPr/>
      </dsp:nvSpPr>
      <dsp:spPr>
        <a:xfrm>
          <a:off x="3319538" y="217932"/>
          <a:ext cx="1209522" cy="120952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6000" b="-16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0FEA6B97-6F85-46B6-A0FE-85AD952007B6}">
      <dsp:nvSpPr>
        <dsp:cNvPr id="0" name=""/>
        <dsp:cNvSpPr/>
      </dsp:nvSpPr>
      <dsp:spPr>
        <a:xfrm>
          <a:off x="5283127" y="0"/>
          <a:ext cx="2563824" cy="363220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vi-VN" sz="1800" kern="1200"/>
            <a:t>L</a:t>
          </a:r>
          <a:r>
            <a:rPr lang="en-US" sz="1800" kern="1200"/>
            <a:t>uôn xông xáo, bám sát thời sự, khả năng phát hiện vấn đề, phân tích tâm lý sâu sắc</a:t>
          </a:r>
          <a:endParaRPr lang="en-US" sz="1800" kern="1200" dirty="0"/>
        </a:p>
      </dsp:txBody>
      <dsp:txXfrm>
        <a:off x="5283127" y="1452880"/>
        <a:ext cx="2563824" cy="1452880"/>
      </dsp:txXfrm>
    </dsp:sp>
    <dsp:sp modelId="{2AA6106F-FB97-4BF5-9CD8-47DB442AB9FE}">
      <dsp:nvSpPr>
        <dsp:cNvPr id="0" name=""/>
        <dsp:cNvSpPr/>
      </dsp:nvSpPr>
      <dsp:spPr>
        <a:xfrm>
          <a:off x="5960278" y="217932"/>
          <a:ext cx="1209522" cy="1209522"/>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2000" r="-12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7CA18696-E259-4F7D-9C39-89F183DEDE33}">
      <dsp:nvSpPr>
        <dsp:cNvPr id="0" name=""/>
        <dsp:cNvSpPr/>
      </dsp:nvSpPr>
      <dsp:spPr>
        <a:xfrm>
          <a:off x="313943" y="2905760"/>
          <a:ext cx="7220712" cy="544830"/>
        </a:xfrm>
        <a:prstGeom prst="leftRightArrow">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C0D38C-4633-4716-B375-E1519CDDE904}">
      <dsp:nvSpPr>
        <dsp:cNvPr id="0" name=""/>
        <dsp:cNvSpPr/>
      </dsp:nvSpPr>
      <dsp:spPr>
        <a:xfrm>
          <a:off x="6418" y="1287110"/>
          <a:ext cx="2532372" cy="1126469"/>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perspectiveRight"/>
          <a:lightRig rig="threePt" dir="t"/>
        </a:scene3d>
      </dsp:spPr>
      <dsp:style>
        <a:lnRef idx="1">
          <a:schemeClr val="accent1"/>
        </a:lnRef>
        <a:fillRef idx="2">
          <a:schemeClr val="accent1"/>
        </a:fillRef>
        <a:effectRef idx="1">
          <a:schemeClr val="accent1"/>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Giới thiệu khái quát</a:t>
          </a:r>
        </a:p>
      </dsp:txBody>
      <dsp:txXfrm>
        <a:off x="39411" y="1320103"/>
        <a:ext cx="2466386" cy="1060483"/>
      </dsp:txXfrm>
    </dsp:sp>
    <dsp:sp modelId="{A078D1ED-EC57-43A3-8604-FFB99D6765CD}">
      <dsp:nvSpPr>
        <dsp:cNvPr id="0" name=""/>
        <dsp:cNvSpPr/>
      </dsp:nvSpPr>
      <dsp:spPr>
        <a:xfrm>
          <a:off x="2663871" y="1695245"/>
          <a:ext cx="265171" cy="310200"/>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2663871" y="1757285"/>
        <a:ext cx="185620" cy="186120"/>
      </dsp:txXfrm>
    </dsp:sp>
    <dsp:sp modelId="{195AAF2B-5F23-4EEA-B0F5-9EF7E3FFF1DB}">
      <dsp:nvSpPr>
        <dsp:cNvPr id="0" name=""/>
        <dsp:cNvSpPr/>
      </dsp:nvSpPr>
      <dsp:spPr>
        <a:xfrm>
          <a:off x="3039113" y="1225840"/>
          <a:ext cx="2532372" cy="1249008"/>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perspectiveRight"/>
          <a:lightRig rig="threePt" dir="t"/>
        </a:scene3d>
      </dsp:spPr>
      <dsp:style>
        <a:lnRef idx="1">
          <a:schemeClr val="accent1"/>
        </a:lnRef>
        <a:fillRef idx="2">
          <a:schemeClr val="accent1"/>
        </a:fillRef>
        <a:effectRef idx="1">
          <a:schemeClr val="accent1"/>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Phẩm hạnh, </a:t>
          </a:r>
        </a:p>
        <a:p>
          <a:pPr lvl="0" algn="ctr" defTabSz="889000">
            <a:lnSpc>
              <a:spcPct val="90000"/>
            </a:lnSpc>
            <a:spcBef>
              <a:spcPct val="0"/>
            </a:spcBef>
            <a:spcAft>
              <a:spcPct val="35000"/>
            </a:spcAft>
          </a:pPr>
          <a:r>
            <a:rPr lang="en-US" sz="2000" kern="1200" dirty="0"/>
            <a:t>cốt </a:t>
          </a:r>
          <a:r>
            <a:rPr lang="en-US" sz="2000" kern="1200" dirty="0" smtClean="0"/>
            <a:t>cách.</a:t>
          </a:r>
          <a:endParaRPr lang="en-US" sz="2000" kern="1200" dirty="0"/>
        </a:p>
      </dsp:txBody>
      <dsp:txXfrm>
        <a:off x="3075695" y="1262422"/>
        <a:ext cx="2459208" cy="1175844"/>
      </dsp:txXfrm>
    </dsp:sp>
    <dsp:sp modelId="{DBCA6EEE-15C2-4F64-ADDA-833FF56E5523}">
      <dsp:nvSpPr>
        <dsp:cNvPr id="0" name=""/>
        <dsp:cNvSpPr/>
      </dsp:nvSpPr>
      <dsp:spPr>
        <a:xfrm>
          <a:off x="5696566" y="1695245"/>
          <a:ext cx="265171" cy="310200"/>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5696566" y="1757285"/>
        <a:ext cx="185620" cy="186120"/>
      </dsp:txXfrm>
    </dsp:sp>
    <dsp:sp modelId="{D162AD49-A0E5-4BC8-B52A-1D3DFFC95103}">
      <dsp:nvSpPr>
        <dsp:cNvPr id="0" name=""/>
        <dsp:cNvSpPr/>
      </dsp:nvSpPr>
      <dsp:spPr>
        <a:xfrm>
          <a:off x="6071808" y="1262291"/>
          <a:ext cx="2532372" cy="1176106"/>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perspectiveRight"/>
          <a:lightRig rig="threePt" dir="t"/>
        </a:scene3d>
      </dsp:spPr>
      <dsp:style>
        <a:lnRef idx="1">
          <a:schemeClr val="accent1"/>
        </a:lnRef>
        <a:fillRef idx="2">
          <a:schemeClr val="accent1"/>
        </a:fillRef>
        <a:effectRef idx="1">
          <a:schemeClr val="accent1"/>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err="1"/>
            <a:t>Nhận</a:t>
          </a:r>
          <a:r>
            <a:rPr lang="en-US" sz="2000" kern="1200" dirty="0"/>
            <a:t> </a:t>
          </a:r>
          <a:r>
            <a:rPr lang="en-US" sz="2000" kern="1200" dirty="0" err="1"/>
            <a:t>xét</a:t>
          </a:r>
          <a:r>
            <a:rPr lang="en-US" sz="2000" kern="1200" dirty="0"/>
            <a:t> </a:t>
          </a:r>
          <a:r>
            <a:rPr lang="en-US" sz="2000" kern="1200" dirty="0" err="1"/>
            <a:t>chung</a:t>
          </a:r>
          <a:endParaRPr lang="en-US" sz="2000" kern="1200" dirty="0"/>
        </a:p>
      </dsp:txBody>
      <dsp:txXfrm>
        <a:off x="6106255" y="1296738"/>
        <a:ext cx="2463478" cy="11072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8867D0-8D19-43C8-B051-18A5D2D44671}">
      <dsp:nvSpPr>
        <dsp:cNvPr id="0" name=""/>
        <dsp:cNvSpPr/>
      </dsp:nvSpPr>
      <dsp:spPr>
        <a:xfrm>
          <a:off x="0" y="508003"/>
          <a:ext cx="6091318" cy="100794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50800" dist="38100" dir="18900000" algn="b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0480" rIns="45720" bIns="30480" numCol="1" spcCol="1270" anchor="ctr" anchorCtr="0">
          <a:noAutofit/>
        </a:bodyPr>
        <a:lstStyle/>
        <a:p>
          <a:pPr lvl="0" algn="ctr" defTabSz="1066800">
            <a:lnSpc>
              <a:spcPct val="100000"/>
            </a:lnSpc>
            <a:spcBef>
              <a:spcPct val="0"/>
            </a:spcBef>
            <a:spcAft>
              <a:spcPts val="0"/>
            </a:spcAft>
          </a:pPr>
          <a:r>
            <a:rPr lang="en-US" sz="2400" i="1" kern="1200" dirty="0">
              <a:effectLst>
                <a:outerShdw blurRad="38100" dist="38100" dir="2700000" algn="tl">
                  <a:srgbClr val="000000">
                    <a:alpha val="43137"/>
                  </a:srgbClr>
                </a:outerShdw>
              </a:effectLst>
            </a:rPr>
            <a:t>X</a:t>
          </a:r>
          <a:r>
            <a:rPr lang="vi-VN" sz="2400" i="1" kern="1200" dirty="0">
              <a:effectLst>
                <a:outerShdw blurRad="38100" dist="38100" dir="2700000" algn="tl">
                  <a:srgbClr val="000000">
                    <a:alpha val="43137"/>
                  </a:srgbClr>
                </a:outerShdw>
              </a:effectLst>
            </a:rPr>
            <a:t>uất thân trong một gia đình </a:t>
          </a:r>
          <a:endParaRPr lang="en-US" sz="2400" i="1" kern="1200" dirty="0">
            <a:effectLst>
              <a:outerShdw blurRad="38100" dist="38100" dir="2700000" algn="tl">
                <a:srgbClr val="000000">
                  <a:alpha val="43137"/>
                </a:srgbClr>
              </a:outerShdw>
            </a:effectLst>
          </a:endParaRPr>
        </a:p>
        <a:p>
          <a:pPr lvl="0" algn="ctr" defTabSz="1066800">
            <a:lnSpc>
              <a:spcPct val="100000"/>
            </a:lnSpc>
            <a:spcBef>
              <a:spcPct val="0"/>
            </a:spcBef>
            <a:spcAft>
              <a:spcPts val="0"/>
            </a:spcAft>
          </a:pPr>
          <a:r>
            <a:rPr lang="vi-VN" sz="2400" i="1" kern="1200" dirty="0">
              <a:effectLst>
                <a:outerShdw blurRad="38100" dist="38100" dir="2700000" algn="tl">
                  <a:srgbClr val="000000">
                    <a:alpha val="43137"/>
                  </a:srgbClr>
                </a:outerShdw>
              </a:effectLst>
            </a:rPr>
            <a:t>giàu có</a:t>
          </a:r>
          <a:r>
            <a:rPr lang="en-US" sz="2400" i="1" kern="1200" dirty="0">
              <a:effectLst>
                <a:outerShdw blurRad="38100" dist="38100" dir="2700000" algn="tl">
                  <a:srgbClr val="000000">
                    <a:alpha val="43137"/>
                  </a:srgbClr>
                </a:outerShdw>
              </a:effectLst>
            </a:rPr>
            <a:t> </a:t>
          </a:r>
          <a:r>
            <a:rPr lang="vi-VN" sz="2400" i="1" kern="1200" dirty="0">
              <a:effectLst>
                <a:outerShdw blurRad="38100" dist="38100" dir="2700000" algn="tl">
                  <a:srgbClr val="000000">
                    <a:alpha val="43137"/>
                  </a:srgbClr>
                </a:outerShdw>
              </a:effectLst>
            </a:rPr>
            <a:t>lương thiện</a:t>
          </a:r>
          <a:endParaRPr lang="en-US" sz="2400" i="1" kern="1200" dirty="0">
            <a:solidFill>
              <a:srgbClr val="0000CC"/>
            </a:solidFill>
            <a:effectLst>
              <a:outerShdw blurRad="38100" dist="38100" dir="2700000" algn="tl">
                <a:srgbClr val="000000">
                  <a:alpha val="43137"/>
                </a:srgbClr>
              </a:outerShdw>
            </a:effectLst>
          </a:endParaRPr>
        </a:p>
      </dsp:txBody>
      <dsp:txXfrm>
        <a:off x="29522" y="537525"/>
        <a:ext cx="6032274" cy="948902"/>
      </dsp:txXfrm>
    </dsp:sp>
    <dsp:sp modelId="{C7BAE736-C75A-4C34-8E27-11BAC320E17A}">
      <dsp:nvSpPr>
        <dsp:cNvPr id="0" name=""/>
        <dsp:cNvSpPr/>
      </dsp:nvSpPr>
      <dsp:spPr>
        <a:xfrm>
          <a:off x="609131" y="1515950"/>
          <a:ext cx="611472" cy="651604"/>
        </a:xfrm>
        <a:custGeom>
          <a:avLst/>
          <a:gdLst/>
          <a:ahLst/>
          <a:cxnLst/>
          <a:rect l="0" t="0" r="0" b="0"/>
          <a:pathLst>
            <a:path>
              <a:moveTo>
                <a:pt x="0" y="0"/>
              </a:moveTo>
              <a:lnTo>
                <a:pt x="0" y="651604"/>
              </a:lnTo>
              <a:lnTo>
                <a:pt x="611472" y="6516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7C2B84-D27F-4C95-B307-07E95F9EAC2A}">
      <dsp:nvSpPr>
        <dsp:cNvPr id="0" name=""/>
        <dsp:cNvSpPr/>
      </dsp:nvSpPr>
      <dsp:spPr>
        <a:xfrm>
          <a:off x="1220604" y="1799136"/>
          <a:ext cx="3962404" cy="73683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a:t>Gốc </a:t>
          </a:r>
          <a:r>
            <a:rPr lang="vi-VN" sz="2000" kern="1200" dirty="0"/>
            <a:t>Hà Nội</a:t>
          </a:r>
          <a:r>
            <a:rPr lang="en-US" sz="2000" kern="1200" dirty="0"/>
            <a:t>, được dạy dỗ </a:t>
          </a:r>
          <a:r>
            <a:rPr lang="en-US" sz="2000" i="1" kern="1200" dirty="0"/>
            <a:t>theo khuôn phép nhà quan</a:t>
          </a:r>
          <a:r>
            <a:rPr lang="en-US" sz="2000" kern="1200" dirty="0"/>
            <a:t>.</a:t>
          </a:r>
          <a:r>
            <a:rPr lang="vi-VN" sz="2000" kern="1200" dirty="0"/>
            <a:t> </a:t>
          </a:r>
          <a:endParaRPr lang="en-US" sz="2000" kern="1200" dirty="0"/>
        </a:p>
      </dsp:txBody>
      <dsp:txXfrm>
        <a:off x="1242185" y="1820717"/>
        <a:ext cx="3919242" cy="693674"/>
      </dsp:txXfrm>
    </dsp:sp>
    <dsp:sp modelId="{3AEF1111-D9FD-460C-ADDC-03BBC484A9CF}">
      <dsp:nvSpPr>
        <dsp:cNvPr id="0" name=""/>
        <dsp:cNvSpPr/>
      </dsp:nvSpPr>
      <dsp:spPr>
        <a:xfrm>
          <a:off x="609131" y="1515950"/>
          <a:ext cx="611472" cy="1710654"/>
        </a:xfrm>
        <a:custGeom>
          <a:avLst/>
          <a:gdLst/>
          <a:ahLst/>
          <a:cxnLst/>
          <a:rect l="0" t="0" r="0" b="0"/>
          <a:pathLst>
            <a:path>
              <a:moveTo>
                <a:pt x="0" y="0"/>
              </a:moveTo>
              <a:lnTo>
                <a:pt x="0" y="1710654"/>
              </a:lnTo>
              <a:lnTo>
                <a:pt x="611472" y="17106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A58831-B075-4E0E-8E7B-E1FE03E0180F}">
      <dsp:nvSpPr>
        <dsp:cNvPr id="0" name=""/>
        <dsp:cNvSpPr/>
      </dsp:nvSpPr>
      <dsp:spPr>
        <a:xfrm>
          <a:off x="1220604" y="2858186"/>
          <a:ext cx="3962404" cy="73683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100000"/>
            </a:lnSpc>
            <a:spcBef>
              <a:spcPct val="0"/>
            </a:spcBef>
            <a:spcAft>
              <a:spcPts val="0"/>
            </a:spcAft>
          </a:pPr>
          <a:r>
            <a:rPr lang="en-US" sz="2000" i="1" kern="1200" dirty="0"/>
            <a:t>Xinh đẹp</a:t>
          </a:r>
          <a:r>
            <a:rPr lang="vi-VN" sz="2000" i="1" kern="1200" dirty="0"/>
            <a:t>, thông minh</a:t>
          </a:r>
          <a:r>
            <a:rPr lang="vi-VN" sz="2000" kern="1200" dirty="0"/>
            <a:t>, </a:t>
          </a:r>
          <a:r>
            <a:rPr lang="en-US" sz="2000" kern="1200" dirty="0" smtClean="0"/>
            <a:t>yêu</a:t>
          </a:r>
          <a:r>
            <a:rPr lang="en-US" sz="2000" i="1" kern="1200" dirty="0" smtClean="0"/>
            <a:t> </a:t>
          </a:r>
          <a:r>
            <a:rPr lang="en-US" sz="2000" i="1" kern="1200" dirty="0"/>
            <a:t>văn học</a:t>
          </a:r>
          <a:r>
            <a:rPr lang="vi-VN" sz="2000" kern="1200" dirty="0"/>
            <a:t>.</a:t>
          </a:r>
          <a:endParaRPr lang="en-US" sz="2000" kern="1200" dirty="0"/>
        </a:p>
      </dsp:txBody>
      <dsp:txXfrm>
        <a:off x="1242185" y="2879767"/>
        <a:ext cx="3919242" cy="6936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807323-2D3C-4F27-BF07-241A640B7C0F}">
      <dsp:nvSpPr>
        <dsp:cNvPr id="0" name=""/>
        <dsp:cNvSpPr/>
      </dsp:nvSpPr>
      <dsp:spPr>
        <a:xfrm>
          <a:off x="1053207" y="1739900"/>
          <a:ext cx="902592" cy="1153633"/>
        </a:xfrm>
        <a:custGeom>
          <a:avLst/>
          <a:gdLst/>
          <a:ahLst/>
          <a:cxnLst/>
          <a:rect l="0" t="0" r="0" b="0"/>
          <a:pathLst>
            <a:path>
              <a:moveTo>
                <a:pt x="0" y="0"/>
              </a:moveTo>
              <a:lnTo>
                <a:pt x="451296" y="0"/>
              </a:lnTo>
              <a:lnTo>
                <a:pt x="451296" y="1153633"/>
              </a:lnTo>
              <a:lnTo>
                <a:pt x="902592" y="1153633"/>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467884" y="2280097"/>
        <a:ext cx="73238" cy="73238"/>
      </dsp:txXfrm>
    </dsp:sp>
    <dsp:sp modelId="{2AB89A19-4068-45A4-A558-3769EC688397}">
      <dsp:nvSpPr>
        <dsp:cNvPr id="0" name=""/>
        <dsp:cNvSpPr/>
      </dsp:nvSpPr>
      <dsp:spPr>
        <a:xfrm>
          <a:off x="1053207" y="1630990"/>
          <a:ext cx="902592" cy="91440"/>
        </a:xfrm>
        <a:custGeom>
          <a:avLst/>
          <a:gdLst/>
          <a:ahLst/>
          <a:cxnLst/>
          <a:rect l="0" t="0" r="0" b="0"/>
          <a:pathLst>
            <a:path>
              <a:moveTo>
                <a:pt x="0" y="108909"/>
              </a:moveTo>
              <a:lnTo>
                <a:pt x="451296" y="108909"/>
              </a:lnTo>
              <a:lnTo>
                <a:pt x="451296" y="45720"/>
              </a:lnTo>
              <a:lnTo>
                <a:pt x="902592" y="45720"/>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481883" y="1654090"/>
        <a:ext cx="45240" cy="45240"/>
      </dsp:txXfrm>
    </dsp:sp>
    <dsp:sp modelId="{8344F84B-7CF6-4284-BFE0-80348AFAFC06}">
      <dsp:nvSpPr>
        <dsp:cNvPr id="0" name=""/>
        <dsp:cNvSpPr/>
      </dsp:nvSpPr>
      <dsp:spPr>
        <a:xfrm>
          <a:off x="1053207" y="482040"/>
          <a:ext cx="915102" cy="1257859"/>
        </a:xfrm>
        <a:custGeom>
          <a:avLst/>
          <a:gdLst/>
          <a:ahLst/>
          <a:cxnLst/>
          <a:rect l="0" t="0" r="0" b="0"/>
          <a:pathLst>
            <a:path>
              <a:moveTo>
                <a:pt x="0" y="1257859"/>
              </a:moveTo>
              <a:lnTo>
                <a:pt x="457551" y="1257859"/>
              </a:lnTo>
              <a:lnTo>
                <a:pt x="457551" y="0"/>
              </a:lnTo>
              <a:lnTo>
                <a:pt x="915102" y="0"/>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471870" y="1072082"/>
        <a:ext cx="77775" cy="77775"/>
      </dsp:txXfrm>
    </dsp:sp>
    <dsp:sp modelId="{F59DFAF6-16AC-428B-B834-2B8573C0B9FD}">
      <dsp:nvSpPr>
        <dsp:cNvPr id="0" name=""/>
        <dsp:cNvSpPr/>
      </dsp:nvSpPr>
      <dsp:spPr>
        <a:xfrm rot="16200000">
          <a:off x="-1209899" y="1213296"/>
          <a:ext cx="3473006" cy="1053207"/>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2800350">
            <a:lnSpc>
              <a:spcPct val="90000"/>
            </a:lnSpc>
            <a:spcBef>
              <a:spcPct val="0"/>
            </a:spcBef>
            <a:spcAft>
              <a:spcPct val="35000"/>
            </a:spcAft>
          </a:pPr>
          <a:endParaRPr lang="en-US" sz="6300" kern="1200" dirty="0"/>
        </a:p>
      </dsp:txBody>
      <dsp:txXfrm>
        <a:off x="-1209899" y="1213296"/>
        <a:ext cx="3473006" cy="1053207"/>
      </dsp:txXfrm>
    </dsp:sp>
    <dsp:sp modelId="{9F48365B-24B9-49BB-A312-E56A45BE6F59}">
      <dsp:nvSpPr>
        <dsp:cNvPr id="0" name=""/>
        <dsp:cNvSpPr/>
      </dsp:nvSpPr>
      <dsp:spPr>
        <a:xfrm>
          <a:off x="1968310" y="0"/>
          <a:ext cx="5510635" cy="964078"/>
        </a:xfrm>
        <a:prstGeom prst="rect">
          <a:avLst/>
        </a:prstGeom>
        <a:solidFill>
          <a:schemeClr val="lt1"/>
        </a:solidFill>
        <a:ln w="25400" cap="flat" cmpd="sng" algn="ctr">
          <a:solidFill>
            <a:schemeClr val="dk1"/>
          </a:solidFill>
          <a:prstDash val="solid"/>
        </a:ln>
        <a:effectLst/>
        <a:scene3d>
          <a:camera prst="orthographicFront"/>
          <a:lightRig rig="threePt" dir="t"/>
        </a:scene3d>
        <a:sp3d>
          <a:bevelT w="114300" prst="hardEdge"/>
        </a:sp3d>
      </dsp:spPr>
      <dsp:style>
        <a:lnRef idx="2">
          <a:schemeClr val="dk1"/>
        </a:lnRef>
        <a:fillRef idx="1">
          <a:schemeClr val="lt1"/>
        </a:fillRef>
        <a:effectRef idx="0">
          <a:schemeClr val="dk1"/>
        </a:effectRef>
        <a:fontRef idx="minor">
          <a:schemeClr val="dk1"/>
        </a:fontRef>
      </dsp:style>
      <dsp:txBody>
        <a:bodyPr spcFirstLastPara="0" vert="horz" wrap="square" lIns="12700" tIns="12700" rIns="12700" bIns="12700" numCol="1" spcCol="1270" anchor="ctr" anchorCtr="0">
          <a:noAutofit/>
        </a:bodyPr>
        <a:lstStyle/>
        <a:p>
          <a:pPr lvl="0" algn="l" defTabSz="889000">
            <a:lnSpc>
              <a:spcPct val="90000"/>
            </a:lnSpc>
            <a:spcBef>
              <a:spcPct val="0"/>
            </a:spcBef>
            <a:spcAft>
              <a:spcPct val="35000"/>
            </a:spcAft>
          </a:pPr>
          <a:r>
            <a:rPr lang="vi-VN" sz="2000" b="1" kern="1200">
              <a:solidFill>
                <a:srgbClr val="0000CC"/>
              </a:solidFill>
              <a:effectLst>
                <a:outerShdw blurRad="38100" dist="38100" dir="2700000" algn="tl">
                  <a:srgbClr val="000000">
                    <a:alpha val="43137"/>
                  </a:srgbClr>
                </a:outerShdw>
              </a:effectLst>
              <a:latin typeface="+mn-lt"/>
            </a:rPr>
            <a:t>   - Chọn chồng</a:t>
          </a:r>
          <a:r>
            <a:rPr lang="vi-VN" sz="2000" kern="1200">
              <a:solidFill>
                <a:srgbClr val="0000CC"/>
              </a:solidFill>
              <a:effectLst>
                <a:outerShdw blurRad="38100" dist="38100" dir="2700000" algn="tl">
                  <a:srgbClr val="000000">
                    <a:alpha val="43137"/>
                  </a:srgbClr>
                </a:outerShdw>
              </a:effectLst>
              <a:latin typeface="+mn-lt"/>
            </a:rPr>
            <a:t>: chọn một ông giáo, không chọn văn nhân, quan chức.</a:t>
          </a:r>
          <a:endParaRPr lang="en-US" sz="2000" b="1" i="1" kern="1200" dirty="0">
            <a:solidFill>
              <a:srgbClr val="0000CC"/>
            </a:solidFill>
            <a:effectLst>
              <a:outerShdw blurRad="38100" dist="38100" dir="2700000" algn="tl">
                <a:srgbClr val="000000">
                  <a:alpha val="43137"/>
                </a:srgbClr>
              </a:outerShdw>
            </a:effectLst>
            <a:latin typeface="+mn-lt"/>
          </a:endParaRPr>
        </a:p>
      </dsp:txBody>
      <dsp:txXfrm>
        <a:off x="1968310" y="0"/>
        <a:ext cx="5510635" cy="964078"/>
      </dsp:txXfrm>
    </dsp:sp>
    <dsp:sp modelId="{8F22E9EA-C269-4261-B7CB-B089E001FA38}">
      <dsp:nvSpPr>
        <dsp:cNvPr id="0" name=""/>
        <dsp:cNvSpPr/>
      </dsp:nvSpPr>
      <dsp:spPr>
        <a:xfrm>
          <a:off x="1955800" y="1170084"/>
          <a:ext cx="5496697" cy="1013252"/>
        </a:xfrm>
        <a:prstGeom prst="rect">
          <a:avLst/>
        </a:prstGeom>
        <a:solidFill>
          <a:schemeClr val="lt1"/>
        </a:solidFill>
        <a:ln w="25400" cap="flat" cmpd="sng" algn="ctr">
          <a:solidFill>
            <a:schemeClr val="dk1"/>
          </a:solidFill>
          <a:prstDash val="solid"/>
        </a:ln>
        <a:effectLst/>
        <a:scene3d>
          <a:camera prst="orthographicFront"/>
          <a:lightRig rig="threePt" dir="t"/>
        </a:scene3d>
        <a:sp3d>
          <a:bevelT w="114300" prst="hardEdge"/>
        </a:sp3d>
      </dsp:spPr>
      <dsp:style>
        <a:lnRef idx="2">
          <a:schemeClr val="dk1"/>
        </a:lnRef>
        <a:fillRef idx="1">
          <a:schemeClr val="lt1"/>
        </a:fillRef>
        <a:effectRef idx="0">
          <a:schemeClr val="dk1"/>
        </a:effectRef>
        <a:fontRef idx="minor">
          <a:schemeClr val="dk1"/>
        </a:fontRef>
      </dsp:style>
      <dsp:txBody>
        <a:bodyPr spcFirstLastPara="0" vert="horz" wrap="square" lIns="12700" tIns="12700" rIns="12700" bIns="12700" numCol="1" spcCol="1270" anchor="ctr" anchorCtr="0">
          <a:noAutofit/>
        </a:bodyPr>
        <a:lstStyle/>
        <a:p>
          <a:pPr lvl="0" algn="l" defTabSz="889000">
            <a:lnSpc>
              <a:spcPct val="90000"/>
            </a:lnSpc>
            <a:spcBef>
              <a:spcPct val="0"/>
            </a:spcBef>
            <a:spcAft>
              <a:spcPct val="35000"/>
            </a:spcAft>
          </a:pPr>
          <a:r>
            <a:rPr lang="vi-VN" sz="2000" kern="1200">
              <a:solidFill>
                <a:srgbClr val="0000CC"/>
              </a:solidFill>
              <a:effectLst>
                <a:outerShdw blurRad="38100" dist="38100" dir="2700000" algn="tl">
                  <a:srgbClr val="000000">
                    <a:alpha val="43137"/>
                  </a:srgbClr>
                </a:outerShdw>
              </a:effectLst>
              <a:latin typeface="+mn-lt"/>
            </a:rPr>
            <a:t>   - Quan niệm </a:t>
          </a:r>
          <a:r>
            <a:rPr lang="vi-VN" sz="2000" b="0" kern="1200">
              <a:solidFill>
                <a:srgbClr val="0000CC"/>
              </a:solidFill>
              <a:effectLst>
                <a:outerShdw blurRad="38100" dist="38100" dir="2700000" algn="tl">
                  <a:srgbClr val="000000">
                    <a:alpha val="43137"/>
                  </a:srgbClr>
                </a:outerShdw>
              </a:effectLst>
              <a:latin typeface="+mn-lt"/>
            </a:rPr>
            <a:t>đàn bà là nội tướng</a:t>
          </a:r>
          <a:r>
            <a:rPr lang="vi-VN" sz="2000" kern="1200">
              <a:solidFill>
                <a:srgbClr val="0000CC"/>
              </a:solidFill>
              <a:effectLst>
                <a:outerShdw blurRad="38100" dist="38100" dir="2700000" algn="tl">
                  <a:srgbClr val="000000">
                    <a:alpha val="43137"/>
                  </a:srgbClr>
                </a:outerShdw>
              </a:effectLst>
              <a:latin typeface="+mn-lt"/>
            </a:rPr>
            <a:t>, là người quán xuyến, giữ lửa cho gia đình.</a:t>
          </a:r>
          <a:endParaRPr lang="en-US" sz="2000" kern="1200" dirty="0">
            <a:solidFill>
              <a:srgbClr val="0000CC"/>
            </a:solidFill>
            <a:effectLst>
              <a:outerShdw blurRad="38100" dist="38100" dir="2700000" algn="tl">
                <a:srgbClr val="000000">
                  <a:alpha val="43137"/>
                </a:srgbClr>
              </a:outerShdw>
            </a:effectLst>
            <a:latin typeface="+mn-lt"/>
          </a:endParaRPr>
        </a:p>
      </dsp:txBody>
      <dsp:txXfrm>
        <a:off x="1955800" y="1170084"/>
        <a:ext cx="5496697" cy="1013252"/>
      </dsp:txXfrm>
    </dsp:sp>
    <dsp:sp modelId="{7365A1F9-B93D-4181-9E58-43BE7DF2AFD1}">
      <dsp:nvSpPr>
        <dsp:cNvPr id="0" name=""/>
        <dsp:cNvSpPr/>
      </dsp:nvSpPr>
      <dsp:spPr>
        <a:xfrm>
          <a:off x="1955800" y="2437413"/>
          <a:ext cx="5510635" cy="912239"/>
        </a:xfrm>
        <a:prstGeom prst="rect">
          <a:avLst/>
        </a:prstGeom>
        <a:solidFill>
          <a:schemeClr val="lt1"/>
        </a:solidFill>
        <a:ln w="25400" cap="flat" cmpd="sng" algn="ctr">
          <a:solidFill>
            <a:schemeClr val="dk1"/>
          </a:solidFill>
          <a:prstDash val="solid"/>
        </a:ln>
        <a:effectLst/>
        <a:scene3d>
          <a:camera prst="orthographicFront"/>
          <a:lightRig rig="threePt" dir="t"/>
        </a:scene3d>
        <a:sp3d>
          <a:bevelT w="114300" prst="hardEdge"/>
        </a:sp3d>
      </dsp:spPr>
      <dsp:style>
        <a:lnRef idx="2">
          <a:schemeClr val="dk1"/>
        </a:lnRef>
        <a:fillRef idx="1">
          <a:schemeClr val="lt1"/>
        </a:fillRef>
        <a:effectRef idx="0">
          <a:schemeClr val="dk1"/>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ts val="0"/>
            </a:spcAft>
          </a:pPr>
          <a:r>
            <a:rPr lang="vi-VN" sz="2000" kern="1200">
              <a:solidFill>
                <a:srgbClr val="0000CC"/>
              </a:solidFill>
              <a:effectLst>
                <a:outerShdw blurRad="38100" dist="38100" dir="2700000" algn="tl">
                  <a:srgbClr val="000000">
                    <a:alpha val="43137"/>
                  </a:srgbClr>
                </a:outerShdw>
              </a:effectLst>
              <a:latin typeface="+mn-lt"/>
              <a:cs typeface="Arial" pitchFamily="34" charset="0"/>
            </a:rPr>
            <a:t>- </a:t>
          </a:r>
          <a:r>
            <a:rPr lang="vi-VN" sz="2000" b="0" kern="1200">
              <a:solidFill>
                <a:srgbClr val="0000CC"/>
              </a:solidFill>
              <a:effectLst>
                <a:outerShdw blurRad="38100" dist="38100" dir="2700000" algn="tl">
                  <a:srgbClr val="000000">
                    <a:alpha val="43137"/>
                  </a:srgbClr>
                </a:outerShdw>
              </a:effectLst>
              <a:latin typeface="+mn-lt"/>
              <a:cs typeface="Arial" pitchFamily="34" charset="0"/>
            </a:rPr>
            <a:t>Dạy con </a:t>
          </a:r>
          <a:r>
            <a:rPr lang="vi-VN" sz="2000" kern="1200">
              <a:solidFill>
                <a:srgbClr val="0000CC"/>
              </a:solidFill>
              <a:effectLst>
                <a:outerShdw blurRad="38100" dist="38100" dir="2700000" algn="tl">
                  <a:srgbClr val="000000">
                    <a:alpha val="43137"/>
                  </a:srgbClr>
                </a:outerShdw>
              </a:effectLst>
              <a:latin typeface="+mn-lt"/>
              <a:cs typeface="Arial" pitchFamily="34" charset="0"/>
            </a:rPr>
            <a:t>tự lập, sống chuẩn mực và giáo dục con biết tự trọng, xấu hổ.</a:t>
          </a:r>
          <a:endParaRPr lang="en-US" sz="2000" kern="1200" dirty="0">
            <a:solidFill>
              <a:srgbClr val="0000CC"/>
            </a:solidFill>
            <a:effectLst>
              <a:outerShdw blurRad="38100" dist="38100" dir="2700000" algn="tl">
                <a:srgbClr val="000000">
                  <a:alpha val="43137"/>
                </a:srgbClr>
              </a:outerShdw>
            </a:effectLst>
            <a:latin typeface="+mn-lt"/>
            <a:cs typeface="Arial" pitchFamily="34" charset="0"/>
          </a:endParaRPr>
        </a:p>
      </dsp:txBody>
      <dsp:txXfrm>
        <a:off x="1955800" y="2437413"/>
        <a:ext cx="5510635" cy="9122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AEE491-F83D-4BF3-B007-C11DB6B3F959}">
      <dsp:nvSpPr>
        <dsp:cNvPr id="0" name=""/>
        <dsp:cNvSpPr/>
      </dsp:nvSpPr>
      <dsp:spPr>
        <a:xfrm>
          <a:off x="0" y="1110598"/>
          <a:ext cx="7924800" cy="5040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376FFB-0173-467D-8455-21B96138F12C}">
      <dsp:nvSpPr>
        <dsp:cNvPr id="0" name=""/>
        <dsp:cNvSpPr/>
      </dsp:nvSpPr>
      <dsp:spPr>
        <a:xfrm>
          <a:off x="396240" y="635001"/>
          <a:ext cx="6156959" cy="77079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889000">
            <a:lnSpc>
              <a:spcPct val="90000"/>
            </a:lnSpc>
            <a:spcBef>
              <a:spcPct val="0"/>
            </a:spcBef>
            <a:spcAft>
              <a:spcPct val="35000"/>
            </a:spcAft>
          </a:pPr>
          <a:r>
            <a:rPr lang="vi-VN" sz="2000" kern="1200">
              <a:solidFill>
                <a:srgbClr val="002060"/>
              </a:solidFill>
            </a:rPr>
            <a:t>- </a:t>
          </a:r>
          <a:r>
            <a:rPr lang="en-US" sz="2000" kern="1200">
              <a:solidFill>
                <a:srgbClr val="002060"/>
              </a:solidFill>
            </a:rPr>
            <a:t>Nghệ thuật </a:t>
          </a:r>
          <a:r>
            <a:rPr lang="en-US" sz="2000" b="1" kern="1200">
              <a:solidFill>
                <a:srgbClr val="002060"/>
              </a:solidFill>
            </a:rPr>
            <a:t>trần thuật</a:t>
          </a:r>
          <a:r>
            <a:rPr lang="en-US" sz="2000" kern="1200">
              <a:solidFill>
                <a:srgbClr val="002060"/>
              </a:solidFill>
            </a:rPr>
            <a:t>:</a:t>
          </a:r>
          <a:r>
            <a:rPr lang="vi-VN" sz="2000" kern="1200">
              <a:solidFill>
                <a:srgbClr val="002060"/>
              </a:solidFill>
            </a:rPr>
            <a:t> k</a:t>
          </a:r>
          <a:r>
            <a:rPr lang="en-US" sz="2000" kern="1200">
              <a:solidFill>
                <a:srgbClr val="002060"/>
              </a:solidFill>
            </a:rPr>
            <a:t>ể bằng đối thoại, bằng phân tích, bình </a:t>
          </a:r>
          <a:r>
            <a:rPr lang="vi-VN" sz="2000" kern="1200">
              <a:solidFill>
                <a:srgbClr val="002060"/>
              </a:solidFill>
            </a:rPr>
            <a:t>luận, cái nhìn đa chiều.</a:t>
          </a:r>
          <a:endParaRPr lang="en-US" sz="2000" kern="1200">
            <a:solidFill>
              <a:srgbClr val="002060"/>
            </a:solidFill>
          </a:endParaRPr>
        </a:p>
      </dsp:txBody>
      <dsp:txXfrm>
        <a:off x="433867" y="672628"/>
        <a:ext cx="6081705" cy="695542"/>
      </dsp:txXfrm>
    </dsp:sp>
    <dsp:sp modelId="{A54DF1D4-1FB5-45E4-922F-BAB2484A3B03}">
      <dsp:nvSpPr>
        <dsp:cNvPr id="0" name=""/>
        <dsp:cNvSpPr/>
      </dsp:nvSpPr>
      <dsp:spPr>
        <a:xfrm>
          <a:off x="0" y="2017798"/>
          <a:ext cx="7924800" cy="504000"/>
        </a:xfrm>
        <a:prstGeom prst="rect">
          <a:avLst/>
        </a:prstGeom>
        <a:solidFill>
          <a:schemeClr val="lt1">
            <a:alpha val="90000"/>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sp>
    <dsp:sp modelId="{7ACD2427-1939-4BA2-9328-4D86611F0044}">
      <dsp:nvSpPr>
        <dsp:cNvPr id="0" name=""/>
        <dsp:cNvSpPr/>
      </dsp:nvSpPr>
      <dsp:spPr>
        <a:xfrm>
          <a:off x="396240" y="1722598"/>
          <a:ext cx="6156959" cy="590400"/>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889000">
            <a:lnSpc>
              <a:spcPct val="90000"/>
            </a:lnSpc>
            <a:spcBef>
              <a:spcPct val="0"/>
            </a:spcBef>
            <a:spcAft>
              <a:spcPct val="35000"/>
            </a:spcAft>
          </a:pPr>
          <a:r>
            <a:rPr lang="en-US" sz="2000" kern="1200">
              <a:solidFill>
                <a:srgbClr val="002060"/>
              </a:solidFill>
            </a:rPr>
            <a:t>- Nghệ thuật </a:t>
          </a:r>
          <a:r>
            <a:rPr lang="en-US" sz="2000" b="1" kern="1200">
              <a:solidFill>
                <a:srgbClr val="002060"/>
              </a:solidFill>
            </a:rPr>
            <a:t>xây dựng nhân vật</a:t>
          </a:r>
          <a:r>
            <a:rPr lang="en-US" sz="2000" kern="1200">
              <a:solidFill>
                <a:srgbClr val="002060"/>
              </a:solidFill>
            </a:rPr>
            <a:t>: tính cách nhân vật </a:t>
          </a:r>
          <a:r>
            <a:rPr lang="vi-VN" sz="2000" kern="1200">
              <a:solidFill>
                <a:srgbClr val="002060"/>
              </a:solidFill>
            </a:rPr>
            <a:t>được bộc lộ </a:t>
          </a:r>
          <a:r>
            <a:rPr lang="en-US" sz="2000" kern="1200">
              <a:solidFill>
                <a:srgbClr val="002060"/>
              </a:solidFill>
            </a:rPr>
            <a:t>qua lời kể và đối thoại.</a:t>
          </a:r>
        </a:p>
      </dsp:txBody>
      <dsp:txXfrm>
        <a:off x="425061" y="1751419"/>
        <a:ext cx="6099317" cy="532758"/>
      </dsp:txXfrm>
    </dsp:sp>
    <dsp:sp modelId="{1C13CC80-6407-4B3B-B04B-F89F2EA807C1}">
      <dsp:nvSpPr>
        <dsp:cNvPr id="0" name=""/>
        <dsp:cNvSpPr/>
      </dsp:nvSpPr>
      <dsp:spPr>
        <a:xfrm>
          <a:off x="0" y="2924998"/>
          <a:ext cx="7924800" cy="504000"/>
        </a:xfrm>
        <a:prstGeom prst="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sp>
    <dsp:sp modelId="{E1CAC113-8BC4-4E77-85FC-3E33054FB538}">
      <dsp:nvSpPr>
        <dsp:cNvPr id="0" name=""/>
        <dsp:cNvSpPr/>
      </dsp:nvSpPr>
      <dsp:spPr>
        <a:xfrm>
          <a:off x="396240" y="2629798"/>
          <a:ext cx="6156959" cy="590400"/>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889000">
            <a:lnSpc>
              <a:spcPct val="90000"/>
            </a:lnSpc>
            <a:spcBef>
              <a:spcPct val="0"/>
            </a:spcBef>
            <a:spcAft>
              <a:spcPct val="35000"/>
            </a:spcAft>
          </a:pPr>
          <a:r>
            <a:rPr lang="en-US" sz="2000" kern="1200">
              <a:solidFill>
                <a:srgbClr val="002060"/>
              </a:solidFill>
            </a:rPr>
            <a:t>- </a:t>
          </a:r>
          <a:r>
            <a:rPr lang="en-US" sz="2000" b="1" kern="1200">
              <a:solidFill>
                <a:srgbClr val="002060"/>
              </a:solidFill>
            </a:rPr>
            <a:t>Chi tiết </a:t>
          </a:r>
          <a:r>
            <a:rPr lang="en-US" sz="2000" kern="1200">
              <a:solidFill>
                <a:srgbClr val="002060"/>
              </a:solidFill>
            </a:rPr>
            <a:t>nghệ thuật đặc sắc: Hình ảnh cây si cổ thụ, hạt bụi vàng...</a:t>
          </a:r>
        </a:p>
      </dsp:txBody>
      <dsp:txXfrm>
        <a:off x="425061" y="2658619"/>
        <a:ext cx="6099317" cy="53275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180CB1-5700-47D3-A2EA-416D1590BF29}">
      <dsp:nvSpPr>
        <dsp:cNvPr id="0" name=""/>
        <dsp:cNvSpPr/>
      </dsp:nvSpPr>
      <dsp:spPr>
        <a:xfrm>
          <a:off x="1526176" y="1546"/>
          <a:ext cx="7710353" cy="665750"/>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err="1">
              <a:solidFill>
                <a:srgbClr val="FFFF00"/>
              </a:solidFill>
              <a:effectLst>
                <a:outerShdw blurRad="38100" dist="38100" dir="2700000" algn="tl">
                  <a:srgbClr val="000000">
                    <a:alpha val="43137"/>
                  </a:srgbClr>
                </a:outerShdw>
              </a:effectLst>
            </a:rPr>
            <a:t>Tác</a:t>
          </a:r>
          <a:r>
            <a:rPr lang="en-US" sz="2000" kern="1200" dirty="0">
              <a:solidFill>
                <a:srgbClr val="FFFF00"/>
              </a:solidFill>
              <a:effectLst>
                <a:outerShdw blurRad="38100" dist="38100" dir="2700000" algn="tl">
                  <a:srgbClr val="000000">
                    <a:alpha val="43137"/>
                  </a:srgbClr>
                </a:outerShdw>
              </a:effectLst>
            </a:rPr>
            <a:t> </a:t>
          </a:r>
          <a:r>
            <a:rPr lang="en-US" sz="2000" kern="1200" dirty="0" err="1">
              <a:solidFill>
                <a:srgbClr val="FFFF00"/>
              </a:solidFill>
              <a:effectLst>
                <a:outerShdw blurRad="38100" dist="38100" dir="2700000" algn="tl">
                  <a:srgbClr val="000000">
                    <a:alpha val="43137"/>
                  </a:srgbClr>
                </a:outerShdw>
              </a:effectLst>
            </a:rPr>
            <a:t>phẩm</a:t>
          </a:r>
          <a:r>
            <a:rPr lang="en-US" sz="2000" kern="1200" dirty="0">
              <a:solidFill>
                <a:srgbClr val="FFFF00"/>
              </a:solidFill>
              <a:effectLst>
                <a:outerShdw blurRad="38100" dist="38100" dir="2700000" algn="tl">
                  <a:srgbClr val="000000">
                    <a:alpha val="43137"/>
                  </a:srgbClr>
                </a:outerShdw>
              </a:effectLst>
            </a:rPr>
            <a:t> “</a:t>
          </a:r>
          <a:r>
            <a:rPr lang="en-US" sz="2000" i="1" kern="1200" dirty="0" err="1">
              <a:solidFill>
                <a:srgbClr val="FFFF00"/>
              </a:solidFill>
              <a:effectLst>
                <a:outerShdw blurRad="38100" dist="38100" dir="2700000" algn="tl">
                  <a:srgbClr val="000000">
                    <a:alpha val="43137"/>
                  </a:srgbClr>
                </a:outerShdw>
              </a:effectLst>
            </a:rPr>
            <a:t>Một</a:t>
          </a:r>
          <a:r>
            <a:rPr lang="en-US" sz="2000" i="1" kern="1200" dirty="0">
              <a:solidFill>
                <a:srgbClr val="FFFF00"/>
              </a:solidFill>
              <a:effectLst>
                <a:outerShdw blurRad="38100" dist="38100" dir="2700000" algn="tl">
                  <a:srgbClr val="000000">
                    <a:alpha val="43137"/>
                  </a:srgbClr>
                </a:outerShdw>
              </a:effectLst>
            </a:rPr>
            <a:t> </a:t>
          </a:r>
          <a:r>
            <a:rPr lang="en-US" sz="2000" i="1" kern="1200" dirty="0" err="1">
              <a:solidFill>
                <a:srgbClr val="FFFF00"/>
              </a:solidFill>
              <a:effectLst>
                <a:outerShdw blurRad="38100" dist="38100" dir="2700000" algn="tl">
                  <a:srgbClr val="000000">
                    <a:alpha val="43137"/>
                  </a:srgbClr>
                </a:outerShdw>
              </a:effectLst>
            </a:rPr>
            <a:t>người</a:t>
          </a:r>
          <a:r>
            <a:rPr lang="en-US" sz="2000" i="1" kern="1200" dirty="0">
              <a:solidFill>
                <a:srgbClr val="FFFF00"/>
              </a:solidFill>
              <a:effectLst>
                <a:outerShdw blurRad="38100" dist="38100" dir="2700000" algn="tl">
                  <a:srgbClr val="000000">
                    <a:alpha val="43137"/>
                  </a:srgbClr>
                </a:outerShdw>
              </a:effectLst>
            </a:rPr>
            <a:t> </a:t>
          </a:r>
          <a:r>
            <a:rPr lang="en-US" sz="2000" i="1" kern="1200" dirty="0" err="1">
              <a:solidFill>
                <a:srgbClr val="FFFF00"/>
              </a:solidFill>
              <a:effectLst>
                <a:outerShdw blurRad="38100" dist="38100" dir="2700000" algn="tl">
                  <a:srgbClr val="000000">
                    <a:alpha val="43137"/>
                  </a:srgbClr>
                </a:outerShdw>
              </a:effectLst>
            </a:rPr>
            <a:t>Hà</a:t>
          </a:r>
          <a:r>
            <a:rPr lang="en-US" sz="2000" i="1" kern="1200" dirty="0">
              <a:solidFill>
                <a:srgbClr val="FFFF00"/>
              </a:solidFill>
              <a:effectLst>
                <a:outerShdw blurRad="38100" dist="38100" dir="2700000" algn="tl">
                  <a:srgbClr val="000000">
                    <a:alpha val="43137"/>
                  </a:srgbClr>
                </a:outerShdw>
              </a:effectLst>
            </a:rPr>
            <a:t> </a:t>
          </a:r>
          <a:r>
            <a:rPr lang="en-US" sz="2000" i="1" kern="1200" dirty="0" err="1">
              <a:solidFill>
                <a:srgbClr val="FFFF00"/>
              </a:solidFill>
              <a:effectLst>
                <a:outerShdw blurRad="38100" dist="38100" dir="2700000" algn="tl">
                  <a:srgbClr val="000000">
                    <a:alpha val="43137"/>
                  </a:srgbClr>
                </a:outerShdw>
              </a:effectLst>
            </a:rPr>
            <a:t>Nội</a:t>
          </a:r>
          <a:r>
            <a:rPr lang="en-US" sz="2000" kern="1200" dirty="0">
              <a:solidFill>
                <a:srgbClr val="FFFF00"/>
              </a:solidFill>
              <a:effectLst>
                <a:outerShdw blurRad="38100" dist="38100" dir="2700000" algn="tl">
                  <a:srgbClr val="000000">
                    <a:alpha val="43137"/>
                  </a:srgbClr>
                </a:outerShdw>
              </a:effectLst>
            </a:rPr>
            <a:t>” </a:t>
          </a:r>
          <a:r>
            <a:rPr lang="en-US" sz="2000" kern="1200" dirty="0" err="1">
              <a:solidFill>
                <a:srgbClr val="FFFF00"/>
              </a:solidFill>
              <a:effectLst>
                <a:outerShdw blurRad="38100" dist="38100" dir="2700000" algn="tl">
                  <a:srgbClr val="000000">
                    <a:alpha val="43137"/>
                  </a:srgbClr>
                </a:outerShdw>
              </a:effectLst>
            </a:rPr>
            <a:t>thuộc</a:t>
          </a:r>
          <a:r>
            <a:rPr lang="en-US" sz="2000" kern="1200" dirty="0">
              <a:solidFill>
                <a:srgbClr val="FFFF00"/>
              </a:solidFill>
              <a:effectLst>
                <a:outerShdw blurRad="38100" dist="38100" dir="2700000" algn="tl">
                  <a:srgbClr val="000000">
                    <a:alpha val="43137"/>
                  </a:srgbClr>
                </a:outerShdw>
              </a:effectLst>
            </a:rPr>
            <a:t> </a:t>
          </a:r>
          <a:r>
            <a:rPr lang="en-US" sz="2000" kern="1200" dirty="0" err="1">
              <a:solidFill>
                <a:srgbClr val="FFFF00"/>
              </a:solidFill>
              <a:effectLst>
                <a:outerShdw blurRad="38100" dist="38100" dir="2700000" algn="tl">
                  <a:srgbClr val="000000">
                    <a:alpha val="43137"/>
                  </a:srgbClr>
                </a:outerShdw>
              </a:effectLst>
            </a:rPr>
            <a:t>thể</a:t>
          </a:r>
          <a:r>
            <a:rPr lang="en-US" sz="2000" kern="1200" dirty="0">
              <a:solidFill>
                <a:srgbClr val="FFFF00"/>
              </a:solidFill>
              <a:effectLst>
                <a:outerShdw blurRad="38100" dist="38100" dir="2700000" algn="tl">
                  <a:srgbClr val="000000">
                    <a:alpha val="43137"/>
                  </a:srgbClr>
                </a:outerShdw>
              </a:effectLst>
            </a:rPr>
            <a:t> </a:t>
          </a:r>
          <a:r>
            <a:rPr lang="en-US" sz="2000" kern="1200" dirty="0" err="1">
              <a:solidFill>
                <a:srgbClr val="FFFF00"/>
              </a:solidFill>
              <a:effectLst>
                <a:outerShdw blurRad="38100" dist="38100" dir="2700000" algn="tl">
                  <a:srgbClr val="000000">
                    <a:alpha val="43137"/>
                  </a:srgbClr>
                </a:outerShdw>
              </a:effectLst>
            </a:rPr>
            <a:t>loại</a:t>
          </a:r>
          <a:r>
            <a:rPr lang="en-US" sz="2000" kern="1200" dirty="0">
              <a:solidFill>
                <a:srgbClr val="FFFF00"/>
              </a:solidFill>
              <a:effectLst>
                <a:outerShdw blurRad="38100" dist="38100" dir="2700000" algn="tl">
                  <a:srgbClr val="000000">
                    <a:alpha val="43137"/>
                  </a:srgbClr>
                </a:outerShdw>
              </a:effectLst>
            </a:rPr>
            <a:t>?</a:t>
          </a:r>
        </a:p>
      </dsp:txBody>
      <dsp:txXfrm>
        <a:off x="1545675" y="21045"/>
        <a:ext cx="7671355" cy="626752"/>
      </dsp:txXfrm>
    </dsp:sp>
    <dsp:sp modelId="{9A52B842-EEA9-4713-94DF-BCD7C6A2D43C}">
      <dsp:nvSpPr>
        <dsp:cNvPr id="0" name=""/>
        <dsp:cNvSpPr/>
      </dsp:nvSpPr>
      <dsp:spPr>
        <a:xfrm>
          <a:off x="2297211" y="667296"/>
          <a:ext cx="342682" cy="356873"/>
        </a:xfrm>
        <a:custGeom>
          <a:avLst/>
          <a:gdLst/>
          <a:ahLst/>
          <a:cxnLst/>
          <a:rect l="0" t="0" r="0" b="0"/>
          <a:pathLst>
            <a:path>
              <a:moveTo>
                <a:pt x="0" y="0"/>
              </a:moveTo>
              <a:lnTo>
                <a:pt x="0" y="356873"/>
              </a:lnTo>
              <a:lnTo>
                <a:pt x="342682" y="35687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DFDA98-BF94-4643-B74F-F9A27F90108D}">
      <dsp:nvSpPr>
        <dsp:cNvPr id="0" name=""/>
        <dsp:cNvSpPr/>
      </dsp:nvSpPr>
      <dsp:spPr>
        <a:xfrm>
          <a:off x="2639894" y="786254"/>
          <a:ext cx="5066097" cy="47583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n-US" sz="2000" kern="1200" dirty="0"/>
            <a:t>A. </a:t>
          </a:r>
          <a:r>
            <a:rPr lang="en-US" sz="2000" kern="1200" dirty="0" err="1"/>
            <a:t>Kịch</a:t>
          </a:r>
          <a:endParaRPr lang="en-US" sz="2000" kern="1200" dirty="0"/>
        </a:p>
      </dsp:txBody>
      <dsp:txXfrm>
        <a:off x="2653831" y="800191"/>
        <a:ext cx="5038223" cy="447957"/>
      </dsp:txXfrm>
    </dsp:sp>
    <dsp:sp modelId="{CD4B627E-16E2-4F5E-B807-7C775AB485DA}">
      <dsp:nvSpPr>
        <dsp:cNvPr id="0" name=""/>
        <dsp:cNvSpPr/>
      </dsp:nvSpPr>
      <dsp:spPr>
        <a:xfrm>
          <a:off x="2297211" y="667296"/>
          <a:ext cx="342682" cy="951662"/>
        </a:xfrm>
        <a:custGeom>
          <a:avLst/>
          <a:gdLst/>
          <a:ahLst/>
          <a:cxnLst/>
          <a:rect l="0" t="0" r="0" b="0"/>
          <a:pathLst>
            <a:path>
              <a:moveTo>
                <a:pt x="0" y="0"/>
              </a:moveTo>
              <a:lnTo>
                <a:pt x="0" y="951662"/>
              </a:lnTo>
              <a:lnTo>
                <a:pt x="342682" y="9516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D14F41-1C53-4B2E-A26F-0573A101FC1E}">
      <dsp:nvSpPr>
        <dsp:cNvPr id="0" name=""/>
        <dsp:cNvSpPr/>
      </dsp:nvSpPr>
      <dsp:spPr>
        <a:xfrm>
          <a:off x="2639894" y="1381043"/>
          <a:ext cx="5066097" cy="47583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n-US" sz="2000" kern="1200" dirty="0"/>
            <a:t>B. </a:t>
          </a:r>
          <a:r>
            <a:rPr lang="en-US" sz="2000" kern="1200" dirty="0" err="1"/>
            <a:t>Truyện</a:t>
          </a:r>
          <a:r>
            <a:rPr lang="en-US" sz="2000" kern="1200" dirty="0"/>
            <a:t> </a:t>
          </a:r>
          <a:r>
            <a:rPr lang="en-US" sz="2000" kern="1200" dirty="0" err="1"/>
            <a:t>ngắn</a:t>
          </a:r>
          <a:endParaRPr lang="en-US" sz="2000" kern="1200" dirty="0"/>
        </a:p>
      </dsp:txBody>
      <dsp:txXfrm>
        <a:off x="2653831" y="1394980"/>
        <a:ext cx="5038223" cy="447957"/>
      </dsp:txXfrm>
    </dsp:sp>
    <dsp:sp modelId="{8EF73524-7646-45D4-B9B4-F94FC8FFDB11}">
      <dsp:nvSpPr>
        <dsp:cNvPr id="0" name=""/>
        <dsp:cNvSpPr/>
      </dsp:nvSpPr>
      <dsp:spPr>
        <a:xfrm>
          <a:off x="2297211" y="667296"/>
          <a:ext cx="342682" cy="1546452"/>
        </a:xfrm>
        <a:custGeom>
          <a:avLst/>
          <a:gdLst/>
          <a:ahLst/>
          <a:cxnLst/>
          <a:rect l="0" t="0" r="0" b="0"/>
          <a:pathLst>
            <a:path>
              <a:moveTo>
                <a:pt x="0" y="0"/>
              </a:moveTo>
              <a:lnTo>
                <a:pt x="0" y="1546452"/>
              </a:lnTo>
              <a:lnTo>
                <a:pt x="342682" y="15464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FFB46D-5134-4018-9316-957E1D3D3D57}">
      <dsp:nvSpPr>
        <dsp:cNvPr id="0" name=""/>
        <dsp:cNvSpPr/>
      </dsp:nvSpPr>
      <dsp:spPr>
        <a:xfrm>
          <a:off x="2639894" y="1975832"/>
          <a:ext cx="5085275" cy="47583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000" kern="1200" dirty="0"/>
            <a:t>C. </a:t>
          </a:r>
          <a:r>
            <a:rPr lang="en-US" sz="2000" kern="1200" dirty="0" err="1"/>
            <a:t>Truyện</a:t>
          </a:r>
          <a:r>
            <a:rPr lang="en-US" sz="2000" kern="1200" dirty="0"/>
            <a:t> </a:t>
          </a:r>
          <a:r>
            <a:rPr lang="en-US" sz="2000" kern="1200" dirty="0" err="1"/>
            <a:t>vừa</a:t>
          </a:r>
          <a:endParaRPr lang="en-US" sz="2000" kern="1200" dirty="0"/>
        </a:p>
      </dsp:txBody>
      <dsp:txXfrm>
        <a:off x="2653831" y="1989769"/>
        <a:ext cx="5057401" cy="447957"/>
      </dsp:txXfrm>
    </dsp:sp>
    <dsp:sp modelId="{0C90A83F-AEFB-4733-B834-9EBA92D9CD87}">
      <dsp:nvSpPr>
        <dsp:cNvPr id="0" name=""/>
        <dsp:cNvSpPr/>
      </dsp:nvSpPr>
      <dsp:spPr>
        <a:xfrm>
          <a:off x="2297211" y="667296"/>
          <a:ext cx="342682" cy="2141241"/>
        </a:xfrm>
        <a:custGeom>
          <a:avLst/>
          <a:gdLst/>
          <a:ahLst/>
          <a:cxnLst/>
          <a:rect l="0" t="0" r="0" b="0"/>
          <a:pathLst>
            <a:path>
              <a:moveTo>
                <a:pt x="0" y="0"/>
              </a:moveTo>
              <a:lnTo>
                <a:pt x="0" y="2141241"/>
              </a:lnTo>
              <a:lnTo>
                <a:pt x="342682" y="21412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345994-1571-4FA7-B7D7-B56B83E742A8}">
      <dsp:nvSpPr>
        <dsp:cNvPr id="0" name=""/>
        <dsp:cNvSpPr/>
      </dsp:nvSpPr>
      <dsp:spPr>
        <a:xfrm>
          <a:off x="2639894" y="2570622"/>
          <a:ext cx="5087764" cy="47583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000" kern="1200" dirty="0"/>
            <a:t>D. </a:t>
          </a:r>
          <a:r>
            <a:rPr lang="en-US" sz="2000" kern="1200" dirty="0" err="1"/>
            <a:t>Tiểu</a:t>
          </a:r>
          <a:r>
            <a:rPr lang="en-US" sz="2000" kern="1200" dirty="0"/>
            <a:t> </a:t>
          </a:r>
          <a:r>
            <a:rPr lang="en-US" sz="2000" kern="1200" dirty="0" err="1"/>
            <a:t>thuyết</a:t>
          </a:r>
          <a:endParaRPr lang="en-US" sz="2000" kern="1200" dirty="0"/>
        </a:p>
      </dsp:txBody>
      <dsp:txXfrm>
        <a:off x="2653831" y="2584559"/>
        <a:ext cx="5059890" cy="4479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180CB1-5700-47D3-A2EA-416D1590BF29}">
      <dsp:nvSpPr>
        <dsp:cNvPr id="0" name=""/>
        <dsp:cNvSpPr/>
      </dsp:nvSpPr>
      <dsp:spPr>
        <a:xfrm>
          <a:off x="1827668" y="564"/>
          <a:ext cx="8383130" cy="66617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a:solidFill>
                <a:srgbClr val="FFFF00"/>
              </a:solidFill>
              <a:effectLst>
                <a:outerShdw blurRad="38100" dist="38100" dir="2700000" algn="tl">
                  <a:srgbClr val="000000">
                    <a:alpha val="43137"/>
                  </a:srgbClr>
                </a:outerShdw>
              </a:effectLst>
            </a:rPr>
            <a:t>“</a:t>
          </a:r>
          <a:r>
            <a:rPr lang="en-US" sz="2000" i="1" kern="1200" dirty="0" err="1">
              <a:solidFill>
                <a:srgbClr val="FFFF00"/>
              </a:solidFill>
              <a:effectLst>
                <a:outerShdw blurRad="38100" dist="38100" dir="2700000" algn="tl">
                  <a:srgbClr val="000000">
                    <a:alpha val="43137"/>
                  </a:srgbClr>
                </a:outerShdw>
              </a:effectLst>
            </a:rPr>
            <a:t>Một</a:t>
          </a:r>
          <a:r>
            <a:rPr lang="en-US" sz="2000" i="1" kern="1200" dirty="0">
              <a:solidFill>
                <a:srgbClr val="FFFF00"/>
              </a:solidFill>
              <a:effectLst>
                <a:outerShdw blurRad="38100" dist="38100" dir="2700000" algn="tl">
                  <a:srgbClr val="000000">
                    <a:alpha val="43137"/>
                  </a:srgbClr>
                </a:outerShdw>
              </a:effectLst>
            </a:rPr>
            <a:t> </a:t>
          </a:r>
          <a:r>
            <a:rPr lang="en-US" sz="2000" i="1" kern="1200" dirty="0" err="1">
              <a:solidFill>
                <a:srgbClr val="FFFF00"/>
              </a:solidFill>
              <a:effectLst>
                <a:outerShdw blurRad="38100" dist="38100" dir="2700000" algn="tl">
                  <a:srgbClr val="000000">
                    <a:alpha val="43137"/>
                  </a:srgbClr>
                </a:outerShdw>
              </a:effectLst>
            </a:rPr>
            <a:t>người</a:t>
          </a:r>
          <a:r>
            <a:rPr lang="en-US" sz="2000" i="1" kern="1200" dirty="0">
              <a:solidFill>
                <a:srgbClr val="FFFF00"/>
              </a:solidFill>
              <a:effectLst>
                <a:outerShdw blurRad="38100" dist="38100" dir="2700000" algn="tl">
                  <a:srgbClr val="000000">
                    <a:alpha val="43137"/>
                  </a:srgbClr>
                </a:outerShdw>
              </a:effectLst>
            </a:rPr>
            <a:t> </a:t>
          </a:r>
          <a:r>
            <a:rPr lang="en-US" sz="2000" i="1" kern="1200" dirty="0" err="1">
              <a:solidFill>
                <a:srgbClr val="FFFF00"/>
              </a:solidFill>
              <a:effectLst>
                <a:outerShdw blurRad="38100" dist="38100" dir="2700000" algn="tl">
                  <a:srgbClr val="000000">
                    <a:alpha val="43137"/>
                  </a:srgbClr>
                </a:outerShdw>
              </a:effectLst>
            </a:rPr>
            <a:t>Hà</a:t>
          </a:r>
          <a:r>
            <a:rPr lang="en-US" sz="2000" i="1" kern="1200" dirty="0">
              <a:solidFill>
                <a:srgbClr val="FFFF00"/>
              </a:solidFill>
              <a:effectLst>
                <a:outerShdw blurRad="38100" dist="38100" dir="2700000" algn="tl">
                  <a:srgbClr val="000000">
                    <a:alpha val="43137"/>
                  </a:srgbClr>
                </a:outerShdw>
              </a:effectLst>
            </a:rPr>
            <a:t> </a:t>
          </a:r>
          <a:r>
            <a:rPr lang="en-US" sz="2000" i="1" kern="1200" dirty="0" err="1">
              <a:solidFill>
                <a:srgbClr val="FFFF00"/>
              </a:solidFill>
              <a:effectLst>
                <a:outerShdw blurRad="38100" dist="38100" dir="2700000" algn="tl">
                  <a:srgbClr val="000000">
                    <a:alpha val="43137"/>
                  </a:srgbClr>
                </a:outerShdw>
              </a:effectLst>
            </a:rPr>
            <a:t>Nội</a:t>
          </a:r>
          <a:r>
            <a:rPr lang="en-US" sz="2000" kern="1200" dirty="0">
              <a:solidFill>
                <a:srgbClr val="FFFF00"/>
              </a:solidFill>
              <a:effectLst>
                <a:outerShdw blurRad="38100" dist="38100" dir="2700000" algn="tl">
                  <a:srgbClr val="000000">
                    <a:alpha val="43137"/>
                  </a:srgbClr>
                </a:outerShdw>
              </a:effectLst>
            </a:rPr>
            <a:t>” </a:t>
          </a:r>
          <a:r>
            <a:rPr lang="en-US" sz="2000" kern="1200" dirty="0" err="1">
              <a:solidFill>
                <a:srgbClr val="FFFF00"/>
              </a:solidFill>
              <a:effectLst>
                <a:outerShdw blurRad="38100" dist="38100" dir="2700000" algn="tl">
                  <a:srgbClr val="000000">
                    <a:alpha val="43137"/>
                  </a:srgbClr>
                </a:outerShdw>
              </a:effectLst>
            </a:rPr>
            <a:t>xoay</a:t>
          </a:r>
          <a:r>
            <a:rPr lang="en-US" sz="2000" kern="1200" dirty="0">
              <a:solidFill>
                <a:srgbClr val="FFFF00"/>
              </a:solidFill>
              <a:effectLst>
                <a:outerShdw blurRad="38100" dist="38100" dir="2700000" algn="tl">
                  <a:srgbClr val="000000">
                    <a:alpha val="43137"/>
                  </a:srgbClr>
                </a:outerShdw>
              </a:effectLst>
            </a:rPr>
            <a:t> </a:t>
          </a:r>
          <a:r>
            <a:rPr lang="en-US" sz="2000" kern="1200" dirty="0" err="1">
              <a:solidFill>
                <a:srgbClr val="FFFF00"/>
              </a:solidFill>
              <a:effectLst>
                <a:outerShdw blurRad="38100" dist="38100" dir="2700000" algn="tl">
                  <a:srgbClr val="000000">
                    <a:alpha val="43137"/>
                  </a:srgbClr>
                </a:outerShdw>
              </a:effectLst>
            </a:rPr>
            <a:t>quanh</a:t>
          </a:r>
          <a:r>
            <a:rPr lang="en-US" sz="2000" kern="1200" dirty="0">
              <a:solidFill>
                <a:srgbClr val="FFFF00"/>
              </a:solidFill>
              <a:effectLst>
                <a:outerShdw blurRad="38100" dist="38100" dir="2700000" algn="tl">
                  <a:srgbClr val="000000">
                    <a:alpha val="43137"/>
                  </a:srgbClr>
                </a:outerShdw>
              </a:effectLst>
            </a:rPr>
            <a:t> </a:t>
          </a:r>
          <a:r>
            <a:rPr lang="en-US" sz="2000" kern="1200" dirty="0" err="1">
              <a:solidFill>
                <a:srgbClr val="FFFF00"/>
              </a:solidFill>
              <a:effectLst>
                <a:outerShdw blurRad="38100" dist="38100" dir="2700000" algn="tl">
                  <a:srgbClr val="000000">
                    <a:alpha val="43137"/>
                  </a:srgbClr>
                </a:outerShdw>
              </a:effectLst>
            </a:rPr>
            <a:t>câu</a:t>
          </a:r>
          <a:r>
            <a:rPr lang="en-US" sz="2000" kern="1200" dirty="0">
              <a:solidFill>
                <a:srgbClr val="FFFF00"/>
              </a:solidFill>
              <a:effectLst>
                <a:outerShdw blurRad="38100" dist="38100" dir="2700000" algn="tl">
                  <a:srgbClr val="000000">
                    <a:alpha val="43137"/>
                  </a:srgbClr>
                </a:outerShdw>
              </a:effectLst>
            </a:rPr>
            <a:t> </a:t>
          </a:r>
          <a:r>
            <a:rPr lang="en-US" sz="2000" kern="1200" dirty="0" err="1">
              <a:solidFill>
                <a:srgbClr val="FFFF00"/>
              </a:solidFill>
              <a:effectLst>
                <a:outerShdw blurRad="38100" dist="38100" dir="2700000" algn="tl">
                  <a:srgbClr val="000000">
                    <a:alpha val="43137"/>
                  </a:srgbClr>
                </a:outerShdw>
              </a:effectLst>
            </a:rPr>
            <a:t>chuyện</a:t>
          </a:r>
          <a:r>
            <a:rPr lang="en-US" sz="2000" kern="1200" dirty="0">
              <a:solidFill>
                <a:srgbClr val="FFFF00"/>
              </a:solidFill>
              <a:effectLst>
                <a:outerShdw blurRad="38100" dist="38100" dir="2700000" algn="tl">
                  <a:srgbClr val="000000">
                    <a:alpha val="43137"/>
                  </a:srgbClr>
                </a:outerShdw>
              </a:effectLst>
            </a:rPr>
            <a:t> </a:t>
          </a:r>
          <a:r>
            <a:rPr lang="en-US" sz="2000" kern="1200" dirty="0" err="1">
              <a:solidFill>
                <a:srgbClr val="FFFF00"/>
              </a:solidFill>
              <a:effectLst>
                <a:outerShdw blurRad="38100" dist="38100" dir="2700000" algn="tl">
                  <a:srgbClr val="000000">
                    <a:alpha val="43137"/>
                  </a:srgbClr>
                </a:outerShdw>
              </a:effectLst>
            </a:rPr>
            <a:t>cuộc</a:t>
          </a:r>
          <a:r>
            <a:rPr lang="en-US" sz="2000" kern="1200" dirty="0">
              <a:solidFill>
                <a:srgbClr val="FFFF00"/>
              </a:solidFill>
              <a:effectLst>
                <a:outerShdw blurRad="38100" dist="38100" dir="2700000" algn="tl">
                  <a:srgbClr val="000000">
                    <a:alpha val="43137"/>
                  </a:srgbClr>
                </a:outerShdw>
              </a:effectLst>
            </a:rPr>
            <a:t> </a:t>
          </a:r>
          <a:r>
            <a:rPr lang="en-US" sz="2000" kern="1200" dirty="0" err="1">
              <a:solidFill>
                <a:srgbClr val="FFFF00"/>
              </a:solidFill>
              <a:effectLst>
                <a:outerShdw blurRad="38100" dist="38100" dir="2700000" algn="tl">
                  <a:srgbClr val="000000">
                    <a:alpha val="43137"/>
                  </a:srgbClr>
                </a:outerShdw>
              </a:effectLst>
            </a:rPr>
            <a:t>đời</a:t>
          </a:r>
          <a:r>
            <a:rPr lang="en-US" sz="2000" kern="1200" dirty="0">
              <a:solidFill>
                <a:srgbClr val="FFFF00"/>
              </a:solidFill>
              <a:effectLst>
                <a:outerShdw blurRad="38100" dist="38100" dir="2700000" algn="tl">
                  <a:srgbClr val="000000">
                    <a:alpha val="43137"/>
                  </a:srgbClr>
                </a:outerShdw>
              </a:effectLst>
            </a:rPr>
            <a:t> </a:t>
          </a:r>
          <a:r>
            <a:rPr lang="en-US" sz="2000" kern="1200" dirty="0" err="1">
              <a:solidFill>
                <a:srgbClr val="FFFF00"/>
              </a:solidFill>
              <a:effectLst>
                <a:outerShdw blurRad="38100" dist="38100" dir="2700000" algn="tl">
                  <a:srgbClr val="000000">
                    <a:alpha val="43137"/>
                  </a:srgbClr>
                </a:outerShdw>
              </a:effectLst>
            </a:rPr>
            <a:t>của</a:t>
          </a:r>
          <a:r>
            <a:rPr lang="en-US" sz="2000" kern="1200" dirty="0">
              <a:solidFill>
                <a:srgbClr val="FFFF00"/>
              </a:solidFill>
              <a:effectLst>
                <a:outerShdw blurRad="38100" dist="38100" dir="2700000" algn="tl">
                  <a:srgbClr val="000000">
                    <a:alpha val="43137"/>
                  </a:srgbClr>
                </a:outerShdw>
              </a:effectLst>
            </a:rPr>
            <a:t> </a:t>
          </a:r>
          <a:r>
            <a:rPr lang="en-US" sz="2000" kern="1200" dirty="0" err="1">
              <a:solidFill>
                <a:srgbClr val="FFFF00"/>
              </a:solidFill>
              <a:effectLst>
                <a:outerShdw blurRad="38100" dist="38100" dir="2700000" algn="tl">
                  <a:srgbClr val="000000">
                    <a:alpha val="43137"/>
                  </a:srgbClr>
                </a:outerShdw>
              </a:effectLst>
            </a:rPr>
            <a:t>nhân</a:t>
          </a:r>
          <a:r>
            <a:rPr lang="en-US" sz="2000" kern="1200" dirty="0">
              <a:solidFill>
                <a:srgbClr val="FFFF00"/>
              </a:solidFill>
              <a:effectLst>
                <a:outerShdw blurRad="38100" dist="38100" dir="2700000" algn="tl">
                  <a:srgbClr val="000000">
                    <a:alpha val="43137"/>
                  </a:srgbClr>
                </a:outerShdw>
              </a:effectLst>
            </a:rPr>
            <a:t> </a:t>
          </a:r>
          <a:r>
            <a:rPr lang="en-US" sz="2000" kern="1200" dirty="0" err="1">
              <a:solidFill>
                <a:srgbClr val="FFFF00"/>
              </a:solidFill>
              <a:effectLst>
                <a:outerShdw blurRad="38100" dist="38100" dir="2700000" algn="tl">
                  <a:srgbClr val="000000">
                    <a:alpha val="43137"/>
                  </a:srgbClr>
                </a:outerShdw>
              </a:effectLst>
            </a:rPr>
            <a:t>vật</a:t>
          </a:r>
          <a:r>
            <a:rPr lang="en-US" sz="2000" kern="1200" dirty="0">
              <a:solidFill>
                <a:srgbClr val="FFFF00"/>
              </a:solidFill>
              <a:effectLst>
                <a:outerShdw blurRad="38100" dist="38100" dir="2700000" algn="tl">
                  <a:srgbClr val="000000">
                    <a:alpha val="43137"/>
                  </a:srgbClr>
                </a:outerShdw>
              </a:effectLst>
            </a:rPr>
            <a:t> </a:t>
          </a:r>
          <a:r>
            <a:rPr lang="en-US" sz="2000" kern="1200" dirty="0" err="1">
              <a:solidFill>
                <a:srgbClr val="FFFF00"/>
              </a:solidFill>
              <a:effectLst>
                <a:outerShdw blurRad="38100" dist="38100" dir="2700000" algn="tl">
                  <a:srgbClr val="000000">
                    <a:alpha val="43137"/>
                  </a:srgbClr>
                </a:outerShdw>
              </a:effectLst>
            </a:rPr>
            <a:t>nào</a:t>
          </a:r>
          <a:r>
            <a:rPr lang="en-US" sz="2000" kern="1200" dirty="0">
              <a:solidFill>
                <a:srgbClr val="FFFF00"/>
              </a:solidFill>
              <a:effectLst>
                <a:outerShdw blurRad="38100" dist="38100" dir="2700000" algn="tl">
                  <a:srgbClr val="000000">
                    <a:alpha val="43137"/>
                  </a:srgbClr>
                </a:outerShdw>
              </a:effectLst>
            </a:rPr>
            <a:t>? </a:t>
          </a:r>
        </a:p>
      </dsp:txBody>
      <dsp:txXfrm>
        <a:off x="1847180" y="20076"/>
        <a:ext cx="8344106" cy="627155"/>
      </dsp:txXfrm>
    </dsp:sp>
    <dsp:sp modelId="{9A52B842-EEA9-4713-94DF-BCD7C6A2D43C}">
      <dsp:nvSpPr>
        <dsp:cNvPr id="0" name=""/>
        <dsp:cNvSpPr/>
      </dsp:nvSpPr>
      <dsp:spPr>
        <a:xfrm>
          <a:off x="2665981" y="666743"/>
          <a:ext cx="316642" cy="357103"/>
        </a:xfrm>
        <a:custGeom>
          <a:avLst/>
          <a:gdLst/>
          <a:ahLst/>
          <a:cxnLst/>
          <a:rect l="0" t="0" r="0" b="0"/>
          <a:pathLst>
            <a:path>
              <a:moveTo>
                <a:pt x="0" y="0"/>
              </a:moveTo>
              <a:lnTo>
                <a:pt x="0" y="357103"/>
              </a:lnTo>
              <a:lnTo>
                <a:pt x="316642" y="3571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DFDA98-BF94-4643-B74F-F9A27F90108D}">
      <dsp:nvSpPr>
        <dsp:cNvPr id="0" name=""/>
        <dsp:cNvSpPr/>
      </dsp:nvSpPr>
      <dsp:spPr>
        <a:xfrm>
          <a:off x="2982623" y="785778"/>
          <a:ext cx="3587744" cy="47613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n-US" sz="2000" kern="1200" dirty="0"/>
            <a:t>    A. </a:t>
          </a:r>
          <a:r>
            <a:rPr lang="en-US" sz="2000" kern="1200" dirty="0" err="1"/>
            <a:t>Anh</a:t>
          </a:r>
          <a:r>
            <a:rPr lang="en-US" sz="2000" kern="1200" dirty="0"/>
            <a:t> </a:t>
          </a:r>
          <a:r>
            <a:rPr lang="en-US" sz="2000" kern="1200" dirty="0" err="1"/>
            <a:t>Khải</a:t>
          </a:r>
          <a:endParaRPr lang="en-US" sz="2000" kern="1200" dirty="0"/>
        </a:p>
      </dsp:txBody>
      <dsp:txXfrm>
        <a:off x="2996569" y="799724"/>
        <a:ext cx="3559852" cy="448246"/>
      </dsp:txXfrm>
    </dsp:sp>
    <dsp:sp modelId="{CD4B627E-16E2-4F5E-B807-7C775AB485DA}">
      <dsp:nvSpPr>
        <dsp:cNvPr id="0" name=""/>
        <dsp:cNvSpPr/>
      </dsp:nvSpPr>
      <dsp:spPr>
        <a:xfrm>
          <a:off x="2665981" y="666743"/>
          <a:ext cx="316642" cy="952276"/>
        </a:xfrm>
        <a:custGeom>
          <a:avLst/>
          <a:gdLst/>
          <a:ahLst/>
          <a:cxnLst/>
          <a:rect l="0" t="0" r="0" b="0"/>
          <a:pathLst>
            <a:path>
              <a:moveTo>
                <a:pt x="0" y="0"/>
              </a:moveTo>
              <a:lnTo>
                <a:pt x="0" y="952276"/>
              </a:lnTo>
              <a:lnTo>
                <a:pt x="316642" y="9522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D14F41-1C53-4B2E-A26F-0573A101FC1E}">
      <dsp:nvSpPr>
        <dsp:cNvPr id="0" name=""/>
        <dsp:cNvSpPr/>
      </dsp:nvSpPr>
      <dsp:spPr>
        <a:xfrm>
          <a:off x="2982623" y="1380951"/>
          <a:ext cx="3587744" cy="47613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n-US" sz="2000" kern="1200" dirty="0"/>
            <a:t>    B. </a:t>
          </a:r>
          <a:r>
            <a:rPr lang="en-US" sz="2000" kern="1200" dirty="0" err="1"/>
            <a:t>Anh</a:t>
          </a:r>
          <a:r>
            <a:rPr lang="en-US" sz="2000" kern="1200" dirty="0"/>
            <a:t> </a:t>
          </a:r>
          <a:r>
            <a:rPr lang="en-US" sz="2000" kern="1200" dirty="0" err="1"/>
            <a:t>Dũng</a:t>
          </a:r>
          <a:endParaRPr lang="en-US" sz="2000" kern="1200" dirty="0"/>
        </a:p>
      </dsp:txBody>
      <dsp:txXfrm>
        <a:off x="2996569" y="1394897"/>
        <a:ext cx="3559852" cy="448246"/>
      </dsp:txXfrm>
    </dsp:sp>
    <dsp:sp modelId="{8EF73524-7646-45D4-B9B4-F94FC8FFDB11}">
      <dsp:nvSpPr>
        <dsp:cNvPr id="0" name=""/>
        <dsp:cNvSpPr/>
      </dsp:nvSpPr>
      <dsp:spPr>
        <a:xfrm>
          <a:off x="2665981" y="666743"/>
          <a:ext cx="316642" cy="1547449"/>
        </a:xfrm>
        <a:custGeom>
          <a:avLst/>
          <a:gdLst/>
          <a:ahLst/>
          <a:cxnLst/>
          <a:rect l="0" t="0" r="0" b="0"/>
          <a:pathLst>
            <a:path>
              <a:moveTo>
                <a:pt x="0" y="0"/>
              </a:moveTo>
              <a:lnTo>
                <a:pt x="0" y="1547449"/>
              </a:lnTo>
              <a:lnTo>
                <a:pt x="316642" y="15474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FFB46D-5134-4018-9316-957E1D3D3D57}">
      <dsp:nvSpPr>
        <dsp:cNvPr id="0" name=""/>
        <dsp:cNvSpPr/>
      </dsp:nvSpPr>
      <dsp:spPr>
        <a:xfrm>
          <a:off x="2982623" y="1976124"/>
          <a:ext cx="3601320" cy="47613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000" kern="1200" dirty="0"/>
            <a:t>    C. </a:t>
          </a:r>
          <a:r>
            <a:rPr lang="en-US" sz="2000" kern="1200" dirty="0" err="1"/>
            <a:t>Cô</a:t>
          </a:r>
          <a:r>
            <a:rPr lang="en-US" sz="2000" kern="1200" dirty="0"/>
            <a:t> </a:t>
          </a:r>
          <a:r>
            <a:rPr lang="en-US" sz="2000" kern="1200" dirty="0" err="1"/>
            <a:t>Hiền</a:t>
          </a:r>
          <a:endParaRPr lang="en-US" sz="2000" kern="1200" dirty="0"/>
        </a:p>
      </dsp:txBody>
      <dsp:txXfrm>
        <a:off x="2996569" y="1990070"/>
        <a:ext cx="3573428" cy="448246"/>
      </dsp:txXfrm>
    </dsp:sp>
    <dsp:sp modelId="{0C90A83F-AEFB-4733-B834-9EBA92D9CD87}">
      <dsp:nvSpPr>
        <dsp:cNvPr id="0" name=""/>
        <dsp:cNvSpPr/>
      </dsp:nvSpPr>
      <dsp:spPr>
        <a:xfrm>
          <a:off x="2665981" y="666743"/>
          <a:ext cx="316642" cy="2142622"/>
        </a:xfrm>
        <a:custGeom>
          <a:avLst/>
          <a:gdLst/>
          <a:ahLst/>
          <a:cxnLst/>
          <a:rect l="0" t="0" r="0" b="0"/>
          <a:pathLst>
            <a:path>
              <a:moveTo>
                <a:pt x="0" y="0"/>
              </a:moveTo>
              <a:lnTo>
                <a:pt x="0" y="2142622"/>
              </a:lnTo>
              <a:lnTo>
                <a:pt x="316642" y="21426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345994-1571-4FA7-B7D7-B56B83E742A8}">
      <dsp:nvSpPr>
        <dsp:cNvPr id="0" name=""/>
        <dsp:cNvSpPr/>
      </dsp:nvSpPr>
      <dsp:spPr>
        <a:xfrm>
          <a:off x="2982623" y="2571297"/>
          <a:ext cx="3603087" cy="47613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000" kern="1200" dirty="0"/>
            <a:t>    D. </a:t>
          </a:r>
          <a:r>
            <a:rPr lang="en-US" sz="2000" kern="1200" dirty="0" err="1"/>
            <a:t>Chị</a:t>
          </a:r>
          <a:r>
            <a:rPr lang="en-US" sz="2000" kern="1200" dirty="0"/>
            <a:t> </a:t>
          </a:r>
          <a:r>
            <a:rPr lang="en-US" sz="2000" kern="1200" dirty="0" err="1"/>
            <a:t>Đại</a:t>
          </a:r>
          <a:endParaRPr lang="en-US" sz="2000" kern="1200" dirty="0"/>
        </a:p>
      </dsp:txBody>
      <dsp:txXfrm>
        <a:off x="2996569" y="2585243"/>
        <a:ext cx="3575195" cy="44824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180CB1-5700-47D3-A2EA-416D1590BF29}">
      <dsp:nvSpPr>
        <dsp:cNvPr id="0" name=""/>
        <dsp:cNvSpPr/>
      </dsp:nvSpPr>
      <dsp:spPr>
        <a:xfrm>
          <a:off x="1691481" y="1194"/>
          <a:ext cx="6995321" cy="50623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a:solidFill>
                <a:srgbClr val="FFFF00"/>
              </a:solidFill>
            </a:rPr>
            <a:t>Nhân vật </a:t>
          </a:r>
          <a:r>
            <a:rPr lang="en-US" sz="2000" i="1" kern="1200" dirty="0">
              <a:solidFill>
                <a:srgbClr val="FFFF00"/>
              </a:solidFill>
            </a:rPr>
            <a:t>tôi</a:t>
          </a:r>
          <a:r>
            <a:rPr lang="en-US" sz="2000" kern="1200" dirty="0">
              <a:solidFill>
                <a:srgbClr val="FFFF00"/>
              </a:solidFill>
            </a:rPr>
            <a:t> trong truyện ngắn “</a:t>
          </a:r>
          <a:r>
            <a:rPr lang="en-US" sz="2000" b="1" i="1" kern="1200" dirty="0">
              <a:solidFill>
                <a:srgbClr val="FFFF00"/>
              </a:solidFill>
            </a:rPr>
            <a:t>Một người Hà Nội</a:t>
          </a:r>
          <a:r>
            <a:rPr lang="en-US" sz="2000" kern="1200" dirty="0">
              <a:solidFill>
                <a:srgbClr val="FFFF00"/>
              </a:solidFill>
            </a:rPr>
            <a:t>” là ai?</a:t>
          </a:r>
        </a:p>
      </dsp:txBody>
      <dsp:txXfrm>
        <a:off x="1706308" y="16021"/>
        <a:ext cx="6965667" cy="476576"/>
      </dsp:txXfrm>
    </dsp:sp>
    <dsp:sp modelId="{9A52B842-EEA9-4713-94DF-BCD7C6A2D43C}">
      <dsp:nvSpPr>
        <dsp:cNvPr id="0" name=""/>
        <dsp:cNvSpPr/>
      </dsp:nvSpPr>
      <dsp:spPr>
        <a:xfrm>
          <a:off x="2391013" y="507425"/>
          <a:ext cx="463390" cy="380906"/>
        </a:xfrm>
        <a:custGeom>
          <a:avLst/>
          <a:gdLst/>
          <a:ahLst/>
          <a:cxnLst/>
          <a:rect l="0" t="0" r="0" b="0"/>
          <a:pathLst>
            <a:path>
              <a:moveTo>
                <a:pt x="0" y="0"/>
              </a:moveTo>
              <a:lnTo>
                <a:pt x="0" y="380906"/>
              </a:lnTo>
              <a:lnTo>
                <a:pt x="463390" y="38090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DFDA98-BF94-4643-B74F-F9A27F90108D}">
      <dsp:nvSpPr>
        <dsp:cNvPr id="0" name=""/>
        <dsp:cNvSpPr/>
      </dsp:nvSpPr>
      <dsp:spPr>
        <a:xfrm>
          <a:off x="2854403" y="634394"/>
          <a:ext cx="5407270" cy="50787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n-US" sz="2000" kern="1200" dirty="0"/>
            <a:t>A. Người họ hàng xa của cô Hiền.</a:t>
          </a:r>
        </a:p>
      </dsp:txBody>
      <dsp:txXfrm>
        <a:off x="2869278" y="649269"/>
        <a:ext cx="5377520" cy="478125"/>
      </dsp:txXfrm>
    </dsp:sp>
    <dsp:sp modelId="{CD4B627E-16E2-4F5E-B807-7C775AB485DA}">
      <dsp:nvSpPr>
        <dsp:cNvPr id="0" name=""/>
        <dsp:cNvSpPr/>
      </dsp:nvSpPr>
      <dsp:spPr>
        <a:xfrm>
          <a:off x="2391013" y="507425"/>
          <a:ext cx="463390" cy="1015751"/>
        </a:xfrm>
        <a:custGeom>
          <a:avLst/>
          <a:gdLst/>
          <a:ahLst/>
          <a:cxnLst/>
          <a:rect l="0" t="0" r="0" b="0"/>
          <a:pathLst>
            <a:path>
              <a:moveTo>
                <a:pt x="0" y="0"/>
              </a:moveTo>
              <a:lnTo>
                <a:pt x="0" y="1015751"/>
              </a:lnTo>
              <a:lnTo>
                <a:pt x="463390" y="101575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D14F41-1C53-4B2E-A26F-0573A101FC1E}">
      <dsp:nvSpPr>
        <dsp:cNvPr id="0" name=""/>
        <dsp:cNvSpPr/>
      </dsp:nvSpPr>
      <dsp:spPr>
        <a:xfrm>
          <a:off x="2854403" y="1269239"/>
          <a:ext cx="5407270" cy="50787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n-US" sz="2000" kern="1200" dirty="0"/>
            <a:t>B. Con trai lớn nhất của cô Hiền.</a:t>
          </a:r>
        </a:p>
      </dsp:txBody>
      <dsp:txXfrm>
        <a:off x="2869278" y="1284114"/>
        <a:ext cx="5377520" cy="478125"/>
      </dsp:txXfrm>
    </dsp:sp>
    <dsp:sp modelId="{8EF73524-7646-45D4-B9B4-F94FC8FFDB11}">
      <dsp:nvSpPr>
        <dsp:cNvPr id="0" name=""/>
        <dsp:cNvSpPr/>
      </dsp:nvSpPr>
      <dsp:spPr>
        <a:xfrm>
          <a:off x="2391013" y="507425"/>
          <a:ext cx="463390" cy="1650596"/>
        </a:xfrm>
        <a:custGeom>
          <a:avLst/>
          <a:gdLst/>
          <a:ahLst/>
          <a:cxnLst/>
          <a:rect l="0" t="0" r="0" b="0"/>
          <a:pathLst>
            <a:path>
              <a:moveTo>
                <a:pt x="0" y="0"/>
              </a:moveTo>
              <a:lnTo>
                <a:pt x="0" y="1650596"/>
              </a:lnTo>
              <a:lnTo>
                <a:pt x="463390" y="16505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FFB46D-5134-4018-9316-957E1D3D3D57}">
      <dsp:nvSpPr>
        <dsp:cNvPr id="0" name=""/>
        <dsp:cNvSpPr/>
      </dsp:nvSpPr>
      <dsp:spPr>
        <a:xfrm>
          <a:off x="2854403" y="1904084"/>
          <a:ext cx="5427739" cy="50787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000" kern="1200" dirty="0"/>
            <a:t>C. Người con rể tài giỏi của cô Hiền.</a:t>
          </a:r>
        </a:p>
      </dsp:txBody>
      <dsp:txXfrm>
        <a:off x="2869278" y="1918959"/>
        <a:ext cx="5397989" cy="478125"/>
      </dsp:txXfrm>
    </dsp:sp>
    <dsp:sp modelId="{0C90A83F-AEFB-4733-B834-9EBA92D9CD87}">
      <dsp:nvSpPr>
        <dsp:cNvPr id="0" name=""/>
        <dsp:cNvSpPr/>
      </dsp:nvSpPr>
      <dsp:spPr>
        <a:xfrm>
          <a:off x="2391013" y="507425"/>
          <a:ext cx="463390" cy="2285441"/>
        </a:xfrm>
        <a:custGeom>
          <a:avLst/>
          <a:gdLst/>
          <a:ahLst/>
          <a:cxnLst/>
          <a:rect l="0" t="0" r="0" b="0"/>
          <a:pathLst>
            <a:path>
              <a:moveTo>
                <a:pt x="0" y="0"/>
              </a:moveTo>
              <a:lnTo>
                <a:pt x="0" y="2285441"/>
              </a:lnTo>
              <a:lnTo>
                <a:pt x="463390" y="22854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345994-1571-4FA7-B7D7-B56B83E742A8}">
      <dsp:nvSpPr>
        <dsp:cNvPr id="0" name=""/>
        <dsp:cNvSpPr/>
      </dsp:nvSpPr>
      <dsp:spPr>
        <a:xfrm>
          <a:off x="2854403" y="2538929"/>
          <a:ext cx="5430396" cy="50787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000" kern="1200" dirty="0"/>
            <a:t>D. Người con gái mà cô Hiền yêu quý.</a:t>
          </a:r>
        </a:p>
      </dsp:txBody>
      <dsp:txXfrm>
        <a:off x="2869278" y="2553804"/>
        <a:ext cx="5400646" cy="47812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FCF7FF-4C3A-4894-95F9-6E0937309993}" type="datetimeFigureOut">
              <a:rPr lang="vi-VN" smtClean="0"/>
              <a:t>23/01/2025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11D12A-01D2-4E66-8F5D-302E6850E8CF}" type="slidenum">
              <a:rPr lang="vi-VN" smtClean="0"/>
              <a:t>‹#›</a:t>
            </a:fld>
            <a:endParaRPr lang="vi-VN"/>
          </a:p>
        </p:txBody>
      </p:sp>
    </p:spTree>
    <p:extLst>
      <p:ext uri="{BB962C8B-B14F-4D97-AF65-F5344CB8AC3E}">
        <p14:creationId xmlns:p14="http://schemas.microsoft.com/office/powerpoint/2010/main" val="841249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7"/>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494F59D-AE04-4F4C-B717-752520E391D8}" type="datetimeFigureOut">
              <a:rPr lang="en-US" smtClean="0"/>
              <a:t>23/1/2025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68D940-C970-4542-B62D-22EF4AB44CFB}" type="slidenum">
              <a:rPr lang="en-US" smtClean="0"/>
              <a:t>‹#›</a:t>
            </a:fld>
            <a:endParaRPr lang="en-US"/>
          </a:p>
        </p:txBody>
      </p:sp>
    </p:spTree>
    <p:extLst>
      <p:ext uri="{BB962C8B-B14F-4D97-AF65-F5344CB8AC3E}">
        <p14:creationId xmlns:p14="http://schemas.microsoft.com/office/powerpoint/2010/main" val="2193536265"/>
      </p:ext>
    </p:extLst>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94F59D-AE04-4F4C-B717-752520E391D8}" type="datetimeFigureOut">
              <a:rPr lang="en-US" smtClean="0"/>
              <a:t>23/1/2025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68D940-C970-4542-B62D-22EF4AB44CFB}" type="slidenum">
              <a:rPr lang="en-US" smtClean="0"/>
              <a:t>‹#›</a:t>
            </a:fld>
            <a:endParaRPr lang="en-US"/>
          </a:p>
        </p:txBody>
      </p:sp>
    </p:spTree>
    <p:extLst>
      <p:ext uri="{BB962C8B-B14F-4D97-AF65-F5344CB8AC3E}">
        <p14:creationId xmlns:p14="http://schemas.microsoft.com/office/powerpoint/2010/main" val="1695930407"/>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94F59D-AE04-4F4C-B717-752520E391D8}" type="datetimeFigureOut">
              <a:rPr lang="en-US" smtClean="0"/>
              <a:t>23/1/2025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68D940-C970-4542-B62D-22EF4AB44CFB}" type="slidenum">
              <a:rPr lang="en-US" smtClean="0"/>
              <a:t>‹#›</a:t>
            </a:fld>
            <a:endParaRPr lang="en-US"/>
          </a:p>
        </p:txBody>
      </p:sp>
    </p:spTree>
    <p:extLst>
      <p:ext uri="{BB962C8B-B14F-4D97-AF65-F5344CB8AC3E}">
        <p14:creationId xmlns:p14="http://schemas.microsoft.com/office/powerpoint/2010/main" val="1655665651"/>
      </p:ext>
    </p:extLst>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7"/>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494F59D-AE04-4F4C-B717-752520E391D8}" type="datetimeFigureOut">
              <a:rPr lang="en-US" smtClean="0">
                <a:solidFill>
                  <a:prstClr val="black">
                    <a:tint val="75000"/>
                  </a:prstClr>
                </a:solidFill>
              </a:rPr>
              <a:pPr/>
              <a:t>23/1/2025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D68D940-C970-4542-B62D-22EF4AB44C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7006103"/>
      </p:ext>
    </p:extLst>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94F59D-AE04-4F4C-B717-752520E391D8}" type="datetimeFigureOut">
              <a:rPr lang="en-US" smtClean="0">
                <a:solidFill>
                  <a:prstClr val="black">
                    <a:tint val="75000"/>
                  </a:prstClr>
                </a:solidFill>
              </a:rPr>
              <a:pPr/>
              <a:t>23/1/2025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D68D940-C970-4542-B62D-22EF4AB44C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4422502"/>
      </p:ext>
    </p:extLst>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94F59D-AE04-4F4C-B717-752520E391D8}" type="datetimeFigureOut">
              <a:rPr lang="en-US" smtClean="0">
                <a:solidFill>
                  <a:prstClr val="black">
                    <a:tint val="75000"/>
                  </a:prstClr>
                </a:solidFill>
              </a:rPr>
              <a:pPr/>
              <a:t>23/1/2025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D68D940-C970-4542-B62D-22EF4AB44C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0915773"/>
      </p:ext>
    </p:extLst>
  </p:cSld>
  <p:clrMapOvr>
    <a:masterClrMapping/>
  </p:clrMapOvr>
  <p:transition spd="slow">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494F59D-AE04-4F4C-B717-752520E391D8}" type="datetimeFigureOut">
              <a:rPr lang="en-US" smtClean="0">
                <a:solidFill>
                  <a:prstClr val="black">
                    <a:tint val="75000"/>
                  </a:prstClr>
                </a:solidFill>
              </a:rPr>
              <a:pPr/>
              <a:t>23/1/2025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D68D940-C970-4542-B62D-22EF4AB44C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575540"/>
      </p:ext>
    </p:extLst>
  </p:cSld>
  <p:clrMapOvr>
    <a:masterClrMapping/>
  </p:clrMapOvr>
  <p:transition spd="slow">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494F59D-AE04-4F4C-B717-752520E391D8}" type="datetimeFigureOut">
              <a:rPr lang="en-US" smtClean="0">
                <a:solidFill>
                  <a:prstClr val="black">
                    <a:tint val="75000"/>
                  </a:prstClr>
                </a:solidFill>
              </a:rPr>
              <a:pPr/>
              <a:t>23/1/2025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D68D940-C970-4542-B62D-22EF4AB44C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738839"/>
      </p:ext>
    </p:extLst>
  </p:cSld>
  <p:clrMapOvr>
    <a:masterClrMapping/>
  </p:clrMapOvr>
  <p:transition spd="slow">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94F59D-AE04-4F4C-B717-752520E391D8}" type="datetimeFigureOut">
              <a:rPr lang="en-US" smtClean="0">
                <a:solidFill>
                  <a:prstClr val="black">
                    <a:tint val="75000"/>
                  </a:prstClr>
                </a:solidFill>
              </a:rPr>
              <a:pPr/>
              <a:t>23/1/2025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D68D940-C970-4542-B62D-22EF4AB44C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024277"/>
      </p:ext>
    </p:extLst>
  </p:cSld>
  <p:clrMapOvr>
    <a:masterClrMapping/>
  </p:clrMapOvr>
  <p:transition spd="slow">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94F59D-AE04-4F4C-B717-752520E391D8}" type="datetimeFigureOut">
              <a:rPr lang="en-US" smtClean="0">
                <a:solidFill>
                  <a:prstClr val="black">
                    <a:tint val="75000"/>
                  </a:prstClr>
                </a:solidFill>
              </a:rPr>
              <a:pPr/>
              <a:t>23/1/2025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D68D940-C970-4542-B62D-22EF4AB44C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4573520"/>
      </p:ext>
    </p:extLst>
  </p:cSld>
  <p:clrMapOvr>
    <a:masterClrMapping/>
  </p:clrMapOvr>
  <p:transition spd="slow">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7"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6"/>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7"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94F59D-AE04-4F4C-B717-752520E391D8}" type="datetimeFigureOut">
              <a:rPr lang="en-US" smtClean="0">
                <a:solidFill>
                  <a:prstClr val="black">
                    <a:tint val="75000"/>
                  </a:prstClr>
                </a:solidFill>
              </a:rPr>
              <a:pPr/>
              <a:t>23/1/2025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D68D940-C970-4542-B62D-22EF4AB44C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976859"/>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94F59D-AE04-4F4C-B717-752520E391D8}" type="datetimeFigureOut">
              <a:rPr lang="en-US" smtClean="0"/>
              <a:t>23/1/2025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68D940-C970-4542-B62D-22EF4AB44CFB}" type="slidenum">
              <a:rPr lang="en-US" smtClean="0"/>
              <a:t>‹#›</a:t>
            </a:fld>
            <a:endParaRPr lang="en-US"/>
          </a:p>
        </p:txBody>
      </p:sp>
    </p:spTree>
    <p:extLst>
      <p:ext uri="{BB962C8B-B14F-4D97-AF65-F5344CB8AC3E}">
        <p14:creationId xmlns:p14="http://schemas.microsoft.com/office/powerpoint/2010/main" val="1026506872"/>
      </p:ext>
    </p:extLst>
  </p:cSld>
  <p:clrMapOvr>
    <a:masterClrMapping/>
  </p:clrMapOvr>
  <p:transition spd="slow">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11"/>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94F59D-AE04-4F4C-B717-752520E391D8}" type="datetimeFigureOut">
              <a:rPr lang="en-US" smtClean="0">
                <a:solidFill>
                  <a:prstClr val="black">
                    <a:tint val="75000"/>
                  </a:prstClr>
                </a:solidFill>
              </a:rPr>
              <a:pPr/>
              <a:t>23/1/2025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D68D940-C970-4542-B62D-22EF4AB44C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7113463"/>
      </p:ext>
    </p:extLst>
  </p:cSld>
  <p:clrMapOvr>
    <a:masterClrMapping/>
  </p:clrMapOvr>
  <p:transition spd="slow">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94F59D-AE04-4F4C-B717-752520E391D8}" type="datetimeFigureOut">
              <a:rPr lang="en-US" smtClean="0">
                <a:solidFill>
                  <a:prstClr val="black">
                    <a:tint val="75000"/>
                  </a:prstClr>
                </a:solidFill>
              </a:rPr>
              <a:pPr/>
              <a:t>23/1/2025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D68D940-C970-4542-B62D-22EF4AB44C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6288862"/>
      </p:ext>
    </p:extLst>
  </p:cSld>
  <p:clrMapOvr>
    <a:masterClrMapping/>
  </p:clrMapOvr>
  <p:transition spd="slow">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94F59D-AE04-4F4C-B717-752520E391D8}" type="datetimeFigureOut">
              <a:rPr lang="en-US" smtClean="0">
                <a:solidFill>
                  <a:prstClr val="black">
                    <a:tint val="75000"/>
                  </a:prstClr>
                </a:solidFill>
              </a:rPr>
              <a:pPr/>
              <a:t>23/1/2025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D68D940-C970-4542-B62D-22EF4AB44C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5755310"/>
      </p:ext>
    </p:extLst>
  </p:cSld>
  <p:clrMapOvr>
    <a:masterClrMapping/>
  </p:clrMapOvr>
  <p:transition spd="slow">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7C1770B-EB8E-4524-A1F5-20CABDD6A3DD}" type="datetimeFigureOut">
              <a:rPr lang="en-US" smtClean="0">
                <a:solidFill>
                  <a:prstClr val="black">
                    <a:tint val="75000"/>
                  </a:prstClr>
                </a:solidFill>
              </a:rPr>
              <a:pPr/>
              <a:t>23/1/2025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32ABDE-502C-4796-B898-52CC473AB9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8469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C1770B-EB8E-4524-A1F5-20CABDD6A3DD}" type="datetimeFigureOut">
              <a:rPr lang="en-US" smtClean="0">
                <a:solidFill>
                  <a:prstClr val="black">
                    <a:tint val="75000"/>
                  </a:prstClr>
                </a:solidFill>
              </a:rPr>
              <a:pPr/>
              <a:t>23/1/2025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32ABDE-502C-4796-B898-52CC473AB9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50486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C1770B-EB8E-4524-A1F5-20CABDD6A3DD}" type="datetimeFigureOut">
              <a:rPr lang="en-US" smtClean="0">
                <a:solidFill>
                  <a:prstClr val="black">
                    <a:tint val="75000"/>
                  </a:prstClr>
                </a:solidFill>
              </a:rPr>
              <a:pPr/>
              <a:t>23/1/2025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32ABDE-502C-4796-B898-52CC473AB9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44030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7C1770B-EB8E-4524-A1F5-20CABDD6A3DD}" type="datetimeFigureOut">
              <a:rPr lang="en-US" smtClean="0">
                <a:solidFill>
                  <a:prstClr val="black">
                    <a:tint val="75000"/>
                  </a:prstClr>
                </a:solidFill>
              </a:rPr>
              <a:pPr/>
              <a:t>23/1/2025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32ABDE-502C-4796-B898-52CC473AB9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58340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7C1770B-EB8E-4524-A1F5-20CABDD6A3DD}" type="datetimeFigureOut">
              <a:rPr lang="en-US" smtClean="0">
                <a:solidFill>
                  <a:prstClr val="black">
                    <a:tint val="75000"/>
                  </a:prstClr>
                </a:solidFill>
              </a:rPr>
              <a:pPr/>
              <a:t>23/1/2025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A32ABDE-502C-4796-B898-52CC473AB9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05460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7C1770B-EB8E-4524-A1F5-20CABDD6A3DD}" type="datetimeFigureOut">
              <a:rPr lang="en-US" smtClean="0">
                <a:solidFill>
                  <a:prstClr val="black">
                    <a:tint val="75000"/>
                  </a:prstClr>
                </a:solidFill>
              </a:rPr>
              <a:pPr/>
              <a:t>23/1/2025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A32ABDE-502C-4796-B898-52CC473AB9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55895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C1770B-EB8E-4524-A1F5-20CABDD6A3DD}" type="datetimeFigureOut">
              <a:rPr lang="en-US" smtClean="0">
                <a:solidFill>
                  <a:prstClr val="black">
                    <a:tint val="75000"/>
                  </a:prstClr>
                </a:solidFill>
              </a:rPr>
              <a:pPr/>
              <a:t>23/1/2025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A32ABDE-502C-4796-B898-52CC473AB9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8286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94F59D-AE04-4F4C-B717-752520E391D8}" type="datetimeFigureOut">
              <a:rPr lang="en-US" smtClean="0"/>
              <a:t>23/1/2025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68D940-C970-4542-B62D-22EF4AB44CFB}" type="slidenum">
              <a:rPr lang="en-US" smtClean="0"/>
              <a:t>‹#›</a:t>
            </a:fld>
            <a:endParaRPr lang="en-US"/>
          </a:p>
        </p:txBody>
      </p:sp>
    </p:spTree>
    <p:extLst>
      <p:ext uri="{BB962C8B-B14F-4D97-AF65-F5344CB8AC3E}">
        <p14:creationId xmlns:p14="http://schemas.microsoft.com/office/powerpoint/2010/main" val="3257496625"/>
      </p:ext>
    </p:extLst>
  </p:cSld>
  <p:clrMapOvr>
    <a:masterClrMapping/>
  </p:clrMapOvr>
  <p:transition spd="slow">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C1770B-EB8E-4524-A1F5-20CABDD6A3DD}" type="datetimeFigureOut">
              <a:rPr lang="en-US" smtClean="0">
                <a:solidFill>
                  <a:prstClr val="black">
                    <a:tint val="75000"/>
                  </a:prstClr>
                </a:solidFill>
              </a:rPr>
              <a:pPr/>
              <a:t>23/1/2025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32ABDE-502C-4796-B898-52CC473AB9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76489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C1770B-EB8E-4524-A1F5-20CABDD6A3DD}" type="datetimeFigureOut">
              <a:rPr lang="en-US" smtClean="0">
                <a:solidFill>
                  <a:prstClr val="black">
                    <a:tint val="75000"/>
                  </a:prstClr>
                </a:solidFill>
              </a:rPr>
              <a:pPr/>
              <a:t>23/1/2025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32ABDE-502C-4796-B898-52CC473AB9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41852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C1770B-EB8E-4524-A1F5-20CABDD6A3DD}" type="datetimeFigureOut">
              <a:rPr lang="en-US" smtClean="0">
                <a:solidFill>
                  <a:prstClr val="black">
                    <a:tint val="75000"/>
                  </a:prstClr>
                </a:solidFill>
              </a:rPr>
              <a:pPr/>
              <a:t>23/1/2025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32ABDE-502C-4796-B898-52CC473AB9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63365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C1770B-EB8E-4524-A1F5-20CABDD6A3DD}" type="datetimeFigureOut">
              <a:rPr lang="en-US" smtClean="0">
                <a:solidFill>
                  <a:prstClr val="black">
                    <a:tint val="75000"/>
                  </a:prstClr>
                </a:solidFill>
              </a:rPr>
              <a:pPr/>
              <a:t>23/1/2025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32ABDE-502C-4796-B898-52CC473AB9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6621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494F59D-AE04-4F4C-B717-752520E391D8}" type="datetimeFigureOut">
              <a:rPr lang="en-US" smtClean="0"/>
              <a:t>23/1/2025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68D940-C970-4542-B62D-22EF4AB44CFB}" type="slidenum">
              <a:rPr lang="en-US" smtClean="0"/>
              <a:t>‹#›</a:t>
            </a:fld>
            <a:endParaRPr lang="en-US"/>
          </a:p>
        </p:txBody>
      </p:sp>
    </p:spTree>
    <p:extLst>
      <p:ext uri="{BB962C8B-B14F-4D97-AF65-F5344CB8AC3E}">
        <p14:creationId xmlns:p14="http://schemas.microsoft.com/office/powerpoint/2010/main" val="1996037547"/>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494F59D-AE04-4F4C-B717-752520E391D8}" type="datetimeFigureOut">
              <a:rPr lang="en-US" smtClean="0"/>
              <a:t>23/1/2025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68D940-C970-4542-B62D-22EF4AB44CFB}" type="slidenum">
              <a:rPr lang="en-US" smtClean="0"/>
              <a:t>‹#›</a:t>
            </a:fld>
            <a:endParaRPr lang="en-US"/>
          </a:p>
        </p:txBody>
      </p:sp>
    </p:spTree>
    <p:extLst>
      <p:ext uri="{BB962C8B-B14F-4D97-AF65-F5344CB8AC3E}">
        <p14:creationId xmlns:p14="http://schemas.microsoft.com/office/powerpoint/2010/main" val="529457068"/>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94F59D-AE04-4F4C-B717-752520E391D8}" type="datetimeFigureOut">
              <a:rPr lang="en-US" smtClean="0"/>
              <a:t>23/1/2025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68D940-C970-4542-B62D-22EF4AB44CFB}" type="slidenum">
              <a:rPr lang="en-US" smtClean="0"/>
              <a:t>‹#›</a:t>
            </a:fld>
            <a:endParaRPr lang="en-US"/>
          </a:p>
        </p:txBody>
      </p:sp>
    </p:spTree>
    <p:extLst>
      <p:ext uri="{BB962C8B-B14F-4D97-AF65-F5344CB8AC3E}">
        <p14:creationId xmlns:p14="http://schemas.microsoft.com/office/powerpoint/2010/main" val="2158565124"/>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94F59D-AE04-4F4C-B717-752520E391D8}" type="datetimeFigureOut">
              <a:rPr lang="en-US" smtClean="0"/>
              <a:t>23/1/2025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68D940-C970-4542-B62D-22EF4AB44CFB}" type="slidenum">
              <a:rPr lang="en-US" smtClean="0"/>
              <a:t>‹#›</a:t>
            </a:fld>
            <a:endParaRPr lang="en-US"/>
          </a:p>
        </p:txBody>
      </p:sp>
    </p:spTree>
    <p:extLst>
      <p:ext uri="{BB962C8B-B14F-4D97-AF65-F5344CB8AC3E}">
        <p14:creationId xmlns:p14="http://schemas.microsoft.com/office/powerpoint/2010/main" val="4222864341"/>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7"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6"/>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7"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94F59D-AE04-4F4C-B717-752520E391D8}" type="datetimeFigureOut">
              <a:rPr lang="en-US" smtClean="0"/>
              <a:t>23/1/2025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68D940-C970-4542-B62D-22EF4AB44CFB}" type="slidenum">
              <a:rPr lang="en-US" smtClean="0"/>
              <a:t>‹#›</a:t>
            </a:fld>
            <a:endParaRPr lang="en-US"/>
          </a:p>
        </p:txBody>
      </p:sp>
    </p:spTree>
    <p:extLst>
      <p:ext uri="{BB962C8B-B14F-4D97-AF65-F5344CB8AC3E}">
        <p14:creationId xmlns:p14="http://schemas.microsoft.com/office/powerpoint/2010/main" val="1902884380"/>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11"/>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94F59D-AE04-4F4C-B717-752520E391D8}" type="datetimeFigureOut">
              <a:rPr lang="en-US" smtClean="0"/>
              <a:t>23/1/2025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68D940-C970-4542-B62D-22EF4AB44CFB}" type="slidenum">
              <a:rPr lang="en-US" smtClean="0"/>
              <a:t>‹#›</a:t>
            </a:fld>
            <a:endParaRPr lang="en-US"/>
          </a:p>
        </p:txBody>
      </p:sp>
    </p:spTree>
    <p:extLst>
      <p:ext uri="{BB962C8B-B14F-4D97-AF65-F5344CB8AC3E}">
        <p14:creationId xmlns:p14="http://schemas.microsoft.com/office/powerpoint/2010/main" val="1993970855"/>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494F59D-AE04-4F4C-B717-752520E391D8}" type="datetimeFigureOut">
              <a:rPr lang="en-US" smtClean="0"/>
              <a:t>23/1/2025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D68D940-C970-4542-B62D-22EF4AB44CFB}" type="slidenum">
              <a:rPr lang="en-US" smtClean="0"/>
              <a:t>‹#›</a:t>
            </a:fld>
            <a:endParaRPr lang="en-US"/>
          </a:p>
        </p:txBody>
      </p:sp>
    </p:spTree>
    <p:extLst>
      <p:ext uri="{BB962C8B-B14F-4D97-AF65-F5344CB8AC3E}">
        <p14:creationId xmlns:p14="http://schemas.microsoft.com/office/powerpoint/2010/main" val="364831017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slow">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494F59D-AE04-4F4C-B717-752520E391D8}" type="datetimeFigureOut">
              <a:rPr lang="en-US" smtClean="0">
                <a:solidFill>
                  <a:prstClr val="black">
                    <a:tint val="75000"/>
                  </a:prstClr>
                </a:solidFill>
              </a:rPr>
              <a:pPr/>
              <a:t>23/1/2025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D68D940-C970-4542-B62D-22EF4AB44C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1625023"/>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spd="slow">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7C1770B-EB8E-4524-A1F5-20CABDD6A3DD}" type="datetimeFigureOut">
              <a:rPr lang="en-US" smtClean="0">
                <a:solidFill>
                  <a:prstClr val="black">
                    <a:tint val="75000"/>
                  </a:prstClr>
                </a:solidFill>
              </a:rPr>
              <a:pPr/>
              <a:t>23/1/2025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A32ABDE-502C-4796-B898-52CC473AB9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317727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1.jpg"/><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3.png"/><Relationship Id="rId7" Type="http://schemas.openxmlformats.org/officeDocument/2006/relationships/diagramColors" Target="../diagrams/colors5.xml"/><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slide" Target="slide6.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slide" Target="slide6.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slide" Target="slide6.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3C75E-C133-7D7E-A359-4CBC3A7AE922}"/>
              </a:ext>
            </a:extLst>
          </p:cNvPr>
          <p:cNvSpPr>
            <a:spLocks noGrp="1"/>
          </p:cNvSpPr>
          <p:nvPr>
            <p:ph type="title"/>
          </p:nvPr>
        </p:nvSpPr>
        <p:spPr>
          <a:xfrm>
            <a:off x="457200" y="2019300"/>
            <a:ext cx="8229600" cy="857250"/>
          </a:xfrm>
          <a:ln w="57150">
            <a:solidFill>
              <a:srgbClr val="0070C0"/>
            </a:solidFill>
          </a:ln>
        </p:spPr>
        <p:txBody>
          <a:bodyPr/>
          <a:lstStyle/>
          <a:p>
            <a:r>
              <a:rPr lang="vi-VN" b="1">
                <a:solidFill>
                  <a:srgbClr val="002060"/>
                </a:solidFill>
                <a:effectLst>
                  <a:outerShdw blurRad="38100" dist="38100" dir="2700000" algn="tl">
                    <a:srgbClr val="000000">
                      <a:alpha val="43137"/>
                    </a:srgbClr>
                  </a:outerShdw>
                </a:effectLst>
              </a:rPr>
              <a:t>I. HOẠT ĐỘNG KHỞI ĐỘNG</a:t>
            </a:r>
            <a:endParaRPr lang="en-US" b="1">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54210898"/>
      </p:ext>
    </p:extLst>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a:off x="4648200" y="1914651"/>
            <a:ext cx="0" cy="3523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066800" y="2266950"/>
            <a:ext cx="3581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066800" y="2266950"/>
            <a:ext cx="0" cy="8382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648200" y="2266950"/>
            <a:ext cx="3200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848600" y="2266950"/>
            <a:ext cx="0" cy="8382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648200" y="2266950"/>
            <a:ext cx="0" cy="838200"/>
          </a:xfrm>
          <a:prstGeom prst="line">
            <a:avLst/>
          </a:prstGeom>
          <a:ln w="19050"/>
        </p:spPr>
        <p:style>
          <a:lnRef idx="1">
            <a:schemeClr val="accent1"/>
          </a:lnRef>
          <a:fillRef idx="0">
            <a:schemeClr val="accent1"/>
          </a:fillRef>
          <a:effectRef idx="0">
            <a:schemeClr val="accent1"/>
          </a:effectRef>
          <a:fontRef idx="minor">
            <a:schemeClr val="tx1"/>
          </a:fontRef>
        </p:style>
      </p:cxnSp>
      <p:graphicFrame>
        <p:nvGraphicFramePr>
          <p:cNvPr id="2" name="Diagram 1"/>
          <p:cNvGraphicFramePr/>
          <p:nvPr>
            <p:extLst>
              <p:ext uri="{D42A27DB-BD31-4B8C-83A1-F6EECF244321}">
                <p14:modId xmlns:p14="http://schemas.microsoft.com/office/powerpoint/2010/main" val="4127363998"/>
              </p:ext>
            </p:extLst>
          </p:nvPr>
        </p:nvGraphicFramePr>
        <p:xfrm>
          <a:off x="228600" y="1860550"/>
          <a:ext cx="86106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Rounded Corners 2">
            <a:extLst>
              <a:ext uri="{FF2B5EF4-FFF2-40B4-BE49-F238E27FC236}">
                <a16:creationId xmlns:a16="http://schemas.microsoft.com/office/drawing/2014/main" id="{C9BEE37E-2FA8-B38D-F55E-C9A320AA6B44}"/>
              </a:ext>
            </a:extLst>
          </p:cNvPr>
          <p:cNvSpPr/>
          <p:nvPr/>
        </p:nvSpPr>
        <p:spPr>
          <a:xfrm>
            <a:off x="2895600" y="1174751"/>
            <a:ext cx="3581400" cy="711199"/>
          </a:xfrm>
          <a:prstGeom prst="roundRect">
            <a:avLst/>
          </a:prstGeom>
          <a:solidFill>
            <a:schemeClr val="accent1">
              <a:lumMod val="60000"/>
              <a:lumOff val="40000"/>
            </a:scheme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a:ln w="11430"/>
                <a:solidFill>
                  <a:srgbClr val="0000CC"/>
                </a:solidFill>
                <a:effectLst>
                  <a:outerShdw blurRad="50800" dist="39000" dir="5460000" algn="tl">
                    <a:srgbClr val="000000">
                      <a:alpha val="38000"/>
                    </a:srgbClr>
                  </a:outerShdw>
                </a:effectLst>
              </a:rPr>
              <a:t>1. </a:t>
            </a:r>
            <a:r>
              <a:rPr lang="en-US" sz="2400" b="1">
                <a:ln w="11430"/>
                <a:solidFill>
                  <a:srgbClr val="0000CC"/>
                </a:solidFill>
                <a:effectLst>
                  <a:outerShdw blurRad="50800" dist="39000" dir="5460000" algn="tl">
                    <a:srgbClr val="000000">
                      <a:alpha val="38000"/>
                    </a:srgbClr>
                  </a:outerShdw>
                </a:effectLst>
              </a:rPr>
              <a:t>NHÂN VẬT CÔ HIỀN</a:t>
            </a:r>
            <a:endParaRPr lang="en-US" sz="2400"/>
          </a:p>
        </p:txBody>
      </p:sp>
      <p:sp>
        <p:nvSpPr>
          <p:cNvPr id="4" name="Rectangle 3">
            <a:extLst>
              <a:ext uri="{FF2B5EF4-FFF2-40B4-BE49-F238E27FC236}">
                <a16:creationId xmlns:a16="http://schemas.microsoft.com/office/drawing/2014/main" id="{C1C4DEE8-C0AB-2303-E4EF-185B0DCAC066}"/>
              </a:ext>
            </a:extLst>
          </p:cNvPr>
          <p:cNvSpPr/>
          <p:nvPr/>
        </p:nvSpPr>
        <p:spPr>
          <a:xfrm>
            <a:off x="0" y="0"/>
            <a:ext cx="9144000" cy="514350"/>
          </a:xfrm>
          <a:prstGeom prst="rect">
            <a:avLst/>
          </a:prstGeom>
          <a:solidFill>
            <a:srgbClr val="B4ECEC"/>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b="1" dirty="0">
                <a:solidFill>
                  <a:srgbClr val="002060"/>
                </a:solidFill>
                <a:effectLst>
                  <a:outerShdw blurRad="38100" dist="38100" dir="2700000" algn="tl">
                    <a:srgbClr val="000000">
                      <a:alpha val="43137"/>
                    </a:srgbClr>
                  </a:outerShdw>
                </a:effectLst>
              </a:rPr>
              <a:t>II. ĐỌC - HIỂU VĂN BẢN</a:t>
            </a:r>
          </a:p>
        </p:txBody>
      </p:sp>
    </p:spTree>
    <p:extLst>
      <p:ext uri="{BB962C8B-B14F-4D97-AF65-F5344CB8AC3E}">
        <p14:creationId xmlns:p14="http://schemas.microsoft.com/office/powerpoint/2010/main" val="340656294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par>
                                <p:cTn id="8" presetID="22" presetClass="entr" presetSubtype="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up)">
                                      <p:cBhvr>
                                        <p:cTn id="10" dur="500"/>
                                        <p:tgtEl>
                                          <p:spTgt spid="18"/>
                                        </p:tgtEl>
                                      </p:cBhvr>
                                    </p:animEffect>
                                  </p:childTnLst>
                                </p:cTn>
                              </p:par>
                              <p:par>
                                <p:cTn id="11" presetID="22" presetClass="entr" presetSubtype="1"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up)">
                                      <p:cBhvr>
                                        <p:cTn id="13" dur="500"/>
                                        <p:tgtEl>
                                          <p:spTgt spid="20"/>
                                        </p:tgtEl>
                                      </p:cBhvr>
                                    </p:animEffect>
                                  </p:childTnLst>
                                </p:cTn>
                              </p:par>
                              <p:par>
                                <p:cTn id="14" presetID="22" presetClass="entr" presetSubtype="1"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500"/>
                                        <p:tgtEl>
                                          <p:spTgt spid="24"/>
                                        </p:tgtEl>
                                      </p:cBhvr>
                                    </p:animEffect>
                                  </p:childTnLst>
                                </p:cTn>
                              </p:par>
                              <p:par>
                                <p:cTn id="17" presetID="22" presetClass="entr" presetSubtype="1"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up)">
                                      <p:cBhvr>
                                        <p:cTn id="19" dur="500"/>
                                        <p:tgtEl>
                                          <p:spTgt spid="26"/>
                                        </p:tgtEl>
                                      </p:cBhvr>
                                    </p:animEffect>
                                  </p:childTnLst>
                                </p:cTn>
                              </p:par>
                              <p:par>
                                <p:cTn id="20" presetID="22" presetClass="entr" presetSubtype="1"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graphicEl>
                                              <a:dgm id="{43C0D38C-4633-4716-B375-E1519CDDE904}"/>
                                            </p:graphicEl>
                                          </p:spTgt>
                                        </p:tgtEl>
                                        <p:attrNameLst>
                                          <p:attrName>style.visibility</p:attrName>
                                        </p:attrNameLst>
                                      </p:cBhvr>
                                      <p:to>
                                        <p:strVal val="visible"/>
                                      </p:to>
                                    </p:set>
                                    <p:animEffect transition="in" filter="wipe(left)">
                                      <p:cBhvr>
                                        <p:cTn id="27" dur="500"/>
                                        <p:tgtEl>
                                          <p:spTgt spid="2">
                                            <p:graphicEl>
                                              <a:dgm id="{43C0D38C-4633-4716-B375-E1519CDDE904}"/>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graphicEl>
                                              <a:dgm id="{A078D1ED-EC57-43A3-8604-FFB99D6765CD}"/>
                                            </p:graphicEl>
                                          </p:spTgt>
                                        </p:tgtEl>
                                        <p:attrNameLst>
                                          <p:attrName>style.visibility</p:attrName>
                                        </p:attrNameLst>
                                      </p:cBhvr>
                                      <p:to>
                                        <p:strVal val="visible"/>
                                      </p:to>
                                    </p:set>
                                    <p:animEffect transition="in" filter="wipe(left)">
                                      <p:cBhvr>
                                        <p:cTn id="32" dur="500"/>
                                        <p:tgtEl>
                                          <p:spTgt spid="2">
                                            <p:graphicEl>
                                              <a:dgm id="{A078D1ED-EC57-43A3-8604-FFB99D6765CD}"/>
                                            </p:graphic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
                                            <p:graphicEl>
                                              <a:dgm id="{195AAF2B-5F23-4EEA-B0F5-9EF7E3FFF1DB}"/>
                                            </p:graphicEl>
                                          </p:spTgt>
                                        </p:tgtEl>
                                        <p:attrNameLst>
                                          <p:attrName>style.visibility</p:attrName>
                                        </p:attrNameLst>
                                      </p:cBhvr>
                                      <p:to>
                                        <p:strVal val="visible"/>
                                      </p:to>
                                    </p:set>
                                    <p:animEffect transition="in" filter="wipe(left)">
                                      <p:cBhvr>
                                        <p:cTn id="35" dur="500"/>
                                        <p:tgtEl>
                                          <p:spTgt spid="2">
                                            <p:graphicEl>
                                              <a:dgm id="{195AAF2B-5F23-4EEA-B0F5-9EF7E3FFF1DB}"/>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
                                            <p:graphicEl>
                                              <a:dgm id="{DBCA6EEE-15C2-4F64-ADDA-833FF56E5523}"/>
                                            </p:graphicEl>
                                          </p:spTgt>
                                        </p:tgtEl>
                                        <p:attrNameLst>
                                          <p:attrName>style.visibility</p:attrName>
                                        </p:attrNameLst>
                                      </p:cBhvr>
                                      <p:to>
                                        <p:strVal val="visible"/>
                                      </p:to>
                                    </p:set>
                                    <p:animEffect transition="in" filter="wipe(left)">
                                      <p:cBhvr>
                                        <p:cTn id="40" dur="500"/>
                                        <p:tgtEl>
                                          <p:spTgt spid="2">
                                            <p:graphicEl>
                                              <a:dgm id="{DBCA6EEE-15C2-4F64-ADDA-833FF56E5523}"/>
                                            </p:graphicEl>
                                          </p:spTgt>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
                                            <p:graphicEl>
                                              <a:dgm id="{D162AD49-A0E5-4BC8-B52A-1D3DFFC95103}"/>
                                            </p:graphicEl>
                                          </p:spTgt>
                                        </p:tgtEl>
                                        <p:attrNameLst>
                                          <p:attrName>style.visibility</p:attrName>
                                        </p:attrNameLst>
                                      </p:cBhvr>
                                      <p:to>
                                        <p:strVal val="visible"/>
                                      </p:to>
                                    </p:set>
                                    <p:animEffect transition="in" filter="wipe(left)">
                                      <p:cBhvr>
                                        <p:cTn id="43" dur="500"/>
                                        <p:tgtEl>
                                          <p:spTgt spid="2">
                                            <p:graphicEl>
                                              <a:dgm id="{D162AD49-A0E5-4BC8-B52A-1D3DFFC9510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52400" y="1123950"/>
            <a:ext cx="2667000" cy="1050348"/>
            <a:chOff x="4280" y="1316489"/>
            <a:chExt cx="1872975" cy="1082040"/>
          </a:xfrm>
          <a:effectLst>
            <a:outerShdw blurRad="76200" dir="13500000" sy="23000" kx="1200000" algn="br" rotWithShape="0">
              <a:prstClr val="black">
                <a:alpha val="20000"/>
              </a:prstClr>
            </a:outerShdw>
          </a:effectLst>
          <a:scene3d>
            <a:camera prst="perspectiveHeroicExtremeRightFacing"/>
            <a:lightRig rig="threePt" dir="t">
              <a:rot lat="0" lon="0" rev="1200000"/>
            </a:lightRig>
          </a:scene3d>
        </p:grpSpPr>
        <p:sp>
          <p:nvSpPr>
            <p:cNvPr id="12" name="Rounded Rectangle 11"/>
            <p:cNvSpPr/>
            <p:nvPr/>
          </p:nvSpPr>
          <p:spPr>
            <a:xfrm>
              <a:off x="4280" y="1316489"/>
              <a:ext cx="1872975" cy="1082040"/>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txBody>
            <a:bodyPr/>
            <a:lstStyle/>
            <a:p>
              <a:endParaRPr lang="en-US"/>
            </a:p>
          </p:txBody>
        </p:sp>
        <p:sp>
          <p:nvSpPr>
            <p:cNvPr id="13" name="Rounded Rectangle 4"/>
            <p:cNvSpPr/>
            <p:nvPr/>
          </p:nvSpPr>
          <p:spPr>
            <a:xfrm>
              <a:off x="35972" y="1348181"/>
              <a:ext cx="1809591" cy="1018656"/>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76200" tIns="76200" rIns="76200" bIns="76200" numCol="1" spcCol="1270" anchor="ctr" anchorCtr="0">
              <a:noAutofit/>
              <a:sp3d extrusionH="25400" contourW="8890">
                <a:bevelT w="38100" h="31750"/>
                <a:contourClr>
                  <a:schemeClr val="accent2">
                    <a:shade val="75000"/>
                  </a:schemeClr>
                </a:contourClr>
              </a:sp3d>
            </a:bodyPr>
            <a:lstStyle/>
            <a:p>
              <a:pPr lvl="0" algn="ctr" defTabSz="889000">
                <a:lnSpc>
                  <a:spcPct val="90000"/>
                </a:lnSpc>
                <a:spcBef>
                  <a:spcPct val="0"/>
                </a:spcBef>
                <a:spcAft>
                  <a:spcPct val="35000"/>
                </a:spcAft>
              </a:pPr>
              <a:r>
                <a:rPr lang="en-US" sz="2000" b="1" kern="1200" dirty="0">
                  <a:ln w="11430"/>
                  <a:solidFill>
                    <a:srgbClr val="0000CC"/>
                  </a:solidFill>
                  <a:effectLst>
                    <a:outerShdw blurRad="50800" dist="39000" dir="5460000" algn="tl">
                      <a:srgbClr val="000000">
                        <a:alpha val="38000"/>
                      </a:srgbClr>
                    </a:outerShdw>
                  </a:effectLst>
                </a:rPr>
                <a:t>Giới thiệu khái quát</a:t>
              </a:r>
            </a:p>
          </p:txBody>
        </p:sp>
      </p:grpSp>
      <p:sp>
        <p:nvSpPr>
          <p:cNvPr id="3" name="Rectangle 2"/>
          <p:cNvSpPr/>
          <p:nvPr/>
        </p:nvSpPr>
        <p:spPr>
          <a:xfrm>
            <a:off x="5449888" y="2805411"/>
            <a:ext cx="2286000" cy="369332"/>
          </a:xfrm>
          <a:prstGeom prst="rect">
            <a:avLst/>
          </a:prstGeom>
        </p:spPr>
        <p:txBody>
          <a:bodyPr>
            <a:spAutoFit/>
          </a:bodyPr>
          <a:lstStyle/>
          <a:p>
            <a:endParaRPr lang="en-US" dirty="0"/>
          </a:p>
        </p:txBody>
      </p:sp>
      <p:graphicFrame>
        <p:nvGraphicFramePr>
          <p:cNvPr id="4" name="Diagram 3"/>
          <p:cNvGraphicFramePr/>
          <p:nvPr>
            <p:extLst>
              <p:ext uri="{D42A27DB-BD31-4B8C-83A1-F6EECF244321}">
                <p14:modId xmlns:p14="http://schemas.microsoft.com/office/powerpoint/2010/main" val="584488223"/>
              </p:ext>
            </p:extLst>
          </p:nvPr>
        </p:nvGraphicFramePr>
        <p:xfrm>
          <a:off x="2514600" y="53975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Rectangle 13"/>
          <p:cNvSpPr/>
          <p:nvPr/>
        </p:nvSpPr>
        <p:spPr>
          <a:xfrm>
            <a:off x="2667000" y="8762"/>
            <a:ext cx="3886200" cy="514350"/>
          </a:xfrm>
          <a:prstGeom prst="rect">
            <a:avLst/>
          </a:prstGeom>
          <a:solidFill>
            <a:srgbClr val="FFFFFF"/>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5"/>
          </a:lnRef>
          <a:fillRef idx="3">
            <a:schemeClr val="accent5"/>
          </a:fillRef>
          <a:effectRef idx="3">
            <a:schemeClr val="accent5"/>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a:ln w="11430"/>
                <a:solidFill>
                  <a:srgbClr val="0000CC"/>
                </a:solidFill>
                <a:effectLst>
                  <a:outerShdw blurRad="50800" dist="39000" dir="5460000" algn="tl">
                    <a:srgbClr val="000000">
                      <a:alpha val="38000"/>
                    </a:srgbClr>
                  </a:outerShdw>
                </a:effectLst>
              </a:rPr>
              <a:t>NHÂN VẬT CÔ HIỀN</a:t>
            </a: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389476"/>
            <a:ext cx="3048000" cy="2696874"/>
          </a:xfrm>
          <a:prstGeom prst="rect">
            <a:avLst/>
          </a:prstGeom>
          <a:ln>
            <a:noFill/>
          </a:ln>
          <a:effectLst>
            <a:softEdge rad="112500"/>
          </a:effectLst>
        </p:spPr>
      </p:pic>
    </p:spTree>
    <p:extLst>
      <p:ext uri="{BB962C8B-B14F-4D97-AF65-F5344CB8AC3E}">
        <p14:creationId xmlns:p14="http://schemas.microsoft.com/office/powerpoint/2010/main" val="234207641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t="-11000" b="-11000"/>
          </a:stretch>
        </a:blipFill>
        <a:effectLst/>
      </p:bgPr>
    </p:bg>
    <p:spTree>
      <p:nvGrpSpPr>
        <p:cNvPr id="1" name=""/>
        <p:cNvGrpSpPr/>
        <p:nvPr/>
      </p:nvGrpSpPr>
      <p:grpSpPr>
        <a:xfrm>
          <a:off x="0" y="0"/>
          <a:ext cx="0" cy="0"/>
          <a:chOff x="0" y="0"/>
          <a:chExt cx="0" cy="0"/>
        </a:xfrm>
      </p:grpSpPr>
      <p:pic>
        <p:nvPicPr>
          <p:cNvPr id="6" name="Picture 83" descr="1"/>
          <p:cNvPicPr>
            <a:picLocks noChangeAspect="1" noChangeArrowheads="1"/>
          </p:cNvPicPr>
          <p:nvPr/>
        </p:nvPicPr>
        <p:blipFill>
          <a:blip r:embed="rId3">
            <a:lum bright="-6000" contrast="24000"/>
            <a:extLst>
              <a:ext uri="{28A0092B-C50C-407E-A947-70E740481C1C}">
                <a14:useLocalDpi xmlns:a14="http://schemas.microsoft.com/office/drawing/2010/main" val="0"/>
              </a:ext>
            </a:extLst>
          </a:blip>
          <a:srcRect l="42606" t="64474" r="19473"/>
          <a:stretch>
            <a:fillRect/>
          </a:stretch>
        </p:blipFill>
        <p:spPr bwMode="auto">
          <a:xfrm>
            <a:off x="1675270" y="3860007"/>
            <a:ext cx="793298" cy="711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Diagram 6"/>
          <p:cNvGraphicFramePr/>
          <p:nvPr>
            <p:extLst>
              <p:ext uri="{D42A27DB-BD31-4B8C-83A1-F6EECF244321}">
                <p14:modId xmlns:p14="http://schemas.microsoft.com/office/powerpoint/2010/main" val="2338558962"/>
              </p:ext>
            </p:extLst>
          </p:nvPr>
        </p:nvGraphicFramePr>
        <p:xfrm>
          <a:off x="674447" y="819150"/>
          <a:ext cx="7936153" cy="3479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p:cNvSpPr txBox="1"/>
          <p:nvPr/>
        </p:nvSpPr>
        <p:spPr>
          <a:xfrm>
            <a:off x="695014" y="1079822"/>
            <a:ext cx="992019" cy="3074624"/>
          </a:xfrm>
          <a:prstGeom prst="rect">
            <a:avLst/>
          </a:prstGeom>
          <a:solidFill>
            <a:schemeClr val="tx2">
              <a:lumMod val="20000"/>
              <a:lumOff val="80000"/>
            </a:schemeClr>
          </a:solidFill>
        </p:spPr>
        <p:txBody>
          <a:bodyPr wrap="square" rtlCol="0">
            <a:spAutoFit/>
          </a:bodyPr>
          <a:lstStyle/>
          <a:p>
            <a:pPr algn="ctr">
              <a:lnSpc>
                <a:spcPct val="200000"/>
              </a:lnSpc>
            </a:pPr>
            <a:r>
              <a:rPr lang="vi-VN" sz="2000" b="1">
                <a:solidFill>
                  <a:srgbClr val="002060"/>
                </a:solidFill>
                <a:effectLst>
                  <a:outerShdw blurRad="38100" dist="38100" dir="2700000" algn="tl">
                    <a:srgbClr val="000000">
                      <a:alpha val="43137"/>
                    </a:srgbClr>
                  </a:outerShdw>
                </a:effectLst>
                <a:latin typeface="Arial" pitchFamily="34" charset="0"/>
                <a:cs typeface="Arial" pitchFamily="34" charset="0"/>
              </a:rPr>
              <a:t>Trong cuộc sống gia đình</a:t>
            </a:r>
            <a:endParaRPr lang="en-US" sz="20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8031" y="-171450"/>
            <a:ext cx="7527938" cy="1206908"/>
          </a:xfrm>
          <a:prstGeom prst="rect">
            <a:avLst/>
          </a:prstGeom>
        </p:spPr>
      </p:pic>
      <p:sp>
        <p:nvSpPr>
          <p:cNvPr id="3" name="TextBox 2">
            <a:extLst>
              <a:ext uri="{FF2B5EF4-FFF2-40B4-BE49-F238E27FC236}">
                <a16:creationId xmlns:a16="http://schemas.microsoft.com/office/drawing/2014/main" id="{192D410D-9EA7-FDF6-AC1B-326CDF9C1DF4}"/>
              </a:ext>
            </a:extLst>
          </p:cNvPr>
          <p:cNvSpPr txBox="1"/>
          <p:nvPr/>
        </p:nvSpPr>
        <p:spPr>
          <a:xfrm>
            <a:off x="533400" y="4378464"/>
            <a:ext cx="8458200" cy="707886"/>
          </a:xfrm>
          <a:prstGeom prst="rect">
            <a:avLst/>
          </a:prstGeom>
          <a:noFill/>
        </p:spPr>
        <p:txBody>
          <a:bodyPr wrap="square">
            <a:spAutoFit/>
          </a:bodyPr>
          <a:lstStyle/>
          <a:p>
            <a:pPr marL="342900" marR="0" lvl="0" indent="-342900">
              <a:spcBef>
                <a:spcPts val="0"/>
              </a:spcBef>
              <a:spcAft>
                <a:spcPts val="600"/>
              </a:spcAft>
              <a:buFont typeface="Wingdings" panose="05000000000000000000" pitchFamily="2" charset="2"/>
              <a:buChar char=""/>
            </a:pPr>
            <a:r>
              <a:rPr lang="en-US" sz="2000" b="1" i="1">
                <a:solidFill>
                  <a:srgbClr val="002060"/>
                </a:solidFill>
                <a:effectLst/>
                <a:ea typeface="Calibri" panose="020F0502020204030204" pitchFamily="34" charset="0"/>
                <a:cs typeface="Times New Roman" panose="02020603050405020304" pitchFamily="18" charset="0"/>
              </a:rPr>
              <a:t>Bà Hiền là người phụ nữ tự trọng, tự chủ, biết lo toan tính toán trước sau, luôn giữ được chuẩn mực gia phong</a:t>
            </a:r>
            <a:r>
              <a:rPr lang="en-US" sz="2000" b="1">
                <a:solidFill>
                  <a:srgbClr val="002060"/>
                </a:solidFill>
                <a:effectLst/>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11807750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graphicEl>
                                              <a:dgm id="{F59DFAF6-16AC-428B-B834-2B8573C0B9FD}"/>
                                            </p:graphicEl>
                                          </p:spTgt>
                                        </p:tgtEl>
                                        <p:attrNameLst>
                                          <p:attrName>style.visibility</p:attrName>
                                        </p:attrNameLst>
                                      </p:cBhvr>
                                      <p:to>
                                        <p:strVal val="visible"/>
                                      </p:to>
                                    </p:set>
                                    <p:animEffect transition="in" filter="circle(in)">
                                      <p:cBhvr>
                                        <p:cTn id="7" dur="2000"/>
                                        <p:tgtEl>
                                          <p:spTgt spid="7">
                                            <p:graphicEl>
                                              <a:dgm id="{F59DFAF6-16AC-428B-B834-2B8573C0B9FD}"/>
                                            </p:graphic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7">
                                            <p:graphicEl>
                                              <a:dgm id="{8344F84B-7CF6-4284-BFE0-80348AFAFC06}"/>
                                            </p:graphicEl>
                                          </p:spTgt>
                                        </p:tgtEl>
                                        <p:attrNameLst>
                                          <p:attrName>style.visibility</p:attrName>
                                        </p:attrNameLst>
                                      </p:cBhvr>
                                      <p:to>
                                        <p:strVal val="visible"/>
                                      </p:to>
                                    </p:set>
                                    <p:animEffect transition="in" filter="circle(in)">
                                      <p:cBhvr>
                                        <p:cTn id="15" dur="2000"/>
                                        <p:tgtEl>
                                          <p:spTgt spid="7">
                                            <p:graphicEl>
                                              <a:dgm id="{8344F84B-7CF6-4284-BFE0-80348AFAFC06}"/>
                                            </p:graphicEl>
                                          </p:spTgt>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7">
                                            <p:graphicEl>
                                              <a:dgm id="{9F48365B-24B9-49BB-A312-E56A45BE6F59}"/>
                                            </p:graphicEl>
                                          </p:spTgt>
                                        </p:tgtEl>
                                        <p:attrNameLst>
                                          <p:attrName>style.visibility</p:attrName>
                                        </p:attrNameLst>
                                      </p:cBhvr>
                                      <p:to>
                                        <p:strVal val="visible"/>
                                      </p:to>
                                    </p:set>
                                    <p:animEffect transition="in" filter="circle(in)">
                                      <p:cBhvr>
                                        <p:cTn id="18" dur="2000"/>
                                        <p:tgtEl>
                                          <p:spTgt spid="7">
                                            <p:graphicEl>
                                              <a:dgm id="{9F48365B-24B9-49BB-A312-E56A45BE6F59}"/>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graphicEl>
                                              <a:dgm id="{2AB89A19-4068-45A4-A558-3769EC688397}"/>
                                            </p:graphicEl>
                                          </p:spTgt>
                                        </p:tgtEl>
                                        <p:attrNameLst>
                                          <p:attrName>style.visibility</p:attrName>
                                        </p:attrNameLst>
                                      </p:cBhvr>
                                      <p:to>
                                        <p:strVal val="visible"/>
                                      </p:to>
                                    </p:set>
                                    <p:animEffect transition="in" filter="circle(in)">
                                      <p:cBhvr>
                                        <p:cTn id="23" dur="2000"/>
                                        <p:tgtEl>
                                          <p:spTgt spid="7">
                                            <p:graphicEl>
                                              <a:dgm id="{2AB89A19-4068-45A4-A558-3769EC688397}"/>
                                            </p:graphicEl>
                                          </p:spTgt>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7">
                                            <p:graphicEl>
                                              <a:dgm id="{8F22E9EA-C269-4261-B7CB-B089E001FA38}"/>
                                            </p:graphicEl>
                                          </p:spTgt>
                                        </p:tgtEl>
                                        <p:attrNameLst>
                                          <p:attrName>style.visibility</p:attrName>
                                        </p:attrNameLst>
                                      </p:cBhvr>
                                      <p:to>
                                        <p:strVal val="visible"/>
                                      </p:to>
                                    </p:set>
                                    <p:animEffect transition="in" filter="circle(in)">
                                      <p:cBhvr>
                                        <p:cTn id="26" dur="2000"/>
                                        <p:tgtEl>
                                          <p:spTgt spid="7">
                                            <p:graphicEl>
                                              <a:dgm id="{8F22E9EA-C269-4261-B7CB-B089E001FA38}"/>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7">
                                            <p:graphicEl>
                                              <a:dgm id="{0F807323-2D3C-4F27-BF07-241A640B7C0F}"/>
                                            </p:graphicEl>
                                          </p:spTgt>
                                        </p:tgtEl>
                                        <p:attrNameLst>
                                          <p:attrName>style.visibility</p:attrName>
                                        </p:attrNameLst>
                                      </p:cBhvr>
                                      <p:to>
                                        <p:strVal val="visible"/>
                                      </p:to>
                                    </p:set>
                                    <p:animEffect transition="in" filter="circle(in)">
                                      <p:cBhvr>
                                        <p:cTn id="31" dur="2000"/>
                                        <p:tgtEl>
                                          <p:spTgt spid="7">
                                            <p:graphicEl>
                                              <a:dgm id="{0F807323-2D3C-4F27-BF07-241A640B7C0F}"/>
                                            </p:graphicEl>
                                          </p:spTgt>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7">
                                            <p:graphicEl>
                                              <a:dgm id="{7365A1F9-B93D-4181-9E58-43BE7DF2AFD1}"/>
                                            </p:graphicEl>
                                          </p:spTgt>
                                        </p:tgtEl>
                                        <p:attrNameLst>
                                          <p:attrName>style.visibility</p:attrName>
                                        </p:attrNameLst>
                                      </p:cBhvr>
                                      <p:to>
                                        <p:strVal val="visible"/>
                                      </p:to>
                                    </p:set>
                                    <p:animEffect transition="in" filter="circle(in)">
                                      <p:cBhvr>
                                        <p:cTn id="34" dur="2000"/>
                                        <p:tgtEl>
                                          <p:spTgt spid="7">
                                            <p:graphicEl>
                                              <a:dgm id="{7365A1F9-B93D-4181-9E58-43BE7DF2AFD1}"/>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circle(in)">
                                      <p:cBhvr>
                                        <p:cTn id="3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lvlOne"/>
        </p:bldSub>
      </p:bldGraphic>
      <p:bldP spid="8"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t="-8000" b="-8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031" y="-95250"/>
            <a:ext cx="7527938" cy="1206908"/>
          </a:xfrm>
          <a:prstGeom prst="rect">
            <a:avLst/>
          </a:prstGeom>
        </p:spPr>
      </p:pic>
      <p:grpSp>
        <p:nvGrpSpPr>
          <p:cNvPr id="5" name="Group 92"/>
          <p:cNvGrpSpPr>
            <a:grpSpLocks/>
          </p:cNvGrpSpPr>
          <p:nvPr/>
        </p:nvGrpSpPr>
        <p:grpSpPr bwMode="auto">
          <a:xfrm>
            <a:off x="1265238" y="1662996"/>
            <a:ext cx="2170112" cy="3046810"/>
            <a:chOff x="720" y="1279"/>
            <a:chExt cx="1367" cy="2559"/>
          </a:xfrm>
        </p:grpSpPr>
        <p:sp>
          <p:nvSpPr>
            <p:cNvPr id="6" name="AutoShape 93"/>
            <p:cNvSpPr>
              <a:spLocks noChangeArrowheads="1"/>
            </p:cNvSpPr>
            <p:nvPr/>
          </p:nvSpPr>
          <p:spPr bwMode="gray">
            <a:xfrm>
              <a:off x="720" y="1490"/>
              <a:ext cx="1363" cy="1800"/>
            </a:xfrm>
            <a:prstGeom prst="roundRect">
              <a:avLst>
                <a:gd name="adj" fmla="val 17509"/>
              </a:avLst>
            </a:prstGeom>
            <a:gradFill rotWithShape="1">
              <a:gsLst>
                <a:gs pos="0">
                  <a:srgbClr val="4E91D4"/>
                </a:gs>
                <a:gs pos="100000">
                  <a:srgbClr val="3477A4"/>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AutoShape 94"/>
            <p:cNvSpPr>
              <a:spLocks noChangeArrowheads="1"/>
            </p:cNvSpPr>
            <p:nvPr/>
          </p:nvSpPr>
          <p:spPr bwMode="gray">
            <a:xfrm>
              <a:off x="741" y="1495"/>
              <a:ext cx="1322" cy="1766"/>
            </a:xfrm>
            <a:prstGeom prst="roundRect">
              <a:avLst>
                <a:gd name="adj" fmla="val 16667"/>
              </a:avLst>
            </a:prstGeom>
            <a:solidFill>
              <a:srgbClr val="3CA1E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AutoShape 95"/>
            <p:cNvSpPr>
              <a:spLocks noChangeArrowheads="1"/>
            </p:cNvSpPr>
            <p:nvPr/>
          </p:nvSpPr>
          <p:spPr bwMode="gray">
            <a:xfrm>
              <a:off x="752" y="2795"/>
              <a:ext cx="1304" cy="447"/>
            </a:xfrm>
            <a:prstGeom prst="roundRect">
              <a:avLst>
                <a:gd name="adj" fmla="val 50000"/>
              </a:avLst>
            </a:prstGeom>
            <a:gradFill rotWithShape="1">
              <a:gsLst>
                <a:gs pos="0">
                  <a:srgbClr val="3CA1E6">
                    <a:alpha val="0"/>
                  </a:srgbClr>
                </a:gs>
                <a:gs pos="100000">
                  <a:srgbClr val="3CA1E6">
                    <a:gamma/>
                    <a:tint val="51373"/>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AutoShape 96"/>
            <p:cNvSpPr>
              <a:spLocks noChangeArrowheads="1"/>
            </p:cNvSpPr>
            <p:nvPr/>
          </p:nvSpPr>
          <p:spPr bwMode="gray">
            <a:xfrm>
              <a:off x="752" y="1509"/>
              <a:ext cx="1304" cy="446"/>
            </a:xfrm>
            <a:prstGeom prst="roundRect">
              <a:avLst>
                <a:gd name="adj" fmla="val 50000"/>
              </a:avLst>
            </a:prstGeom>
            <a:gradFill rotWithShape="1">
              <a:gsLst>
                <a:gs pos="0">
                  <a:srgbClr val="3CA1E6">
                    <a:gamma/>
                    <a:tint val="33333"/>
                    <a:invGamma/>
                  </a:srgbClr>
                </a:gs>
                <a:gs pos="100000">
                  <a:srgbClr val="3CA1E6">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AutoShape 97"/>
            <p:cNvSpPr>
              <a:spLocks noChangeArrowheads="1"/>
            </p:cNvSpPr>
            <p:nvPr/>
          </p:nvSpPr>
          <p:spPr bwMode="gray">
            <a:xfrm>
              <a:off x="724" y="3290"/>
              <a:ext cx="1363" cy="548"/>
            </a:xfrm>
            <a:prstGeom prst="roundRect">
              <a:avLst>
                <a:gd name="adj" fmla="val 40389"/>
              </a:avLst>
            </a:prstGeom>
            <a:gradFill rotWithShape="1">
              <a:gsLst>
                <a:gs pos="0">
                  <a:srgbClr val="729EB4"/>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AutoShape 98"/>
            <p:cNvSpPr>
              <a:spLocks noChangeArrowheads="1"/>
            </p:cNvSpPr>
            <p:nvPr/>
          </p:nvSpPr>
          <p:spPr bwMode="gray">
            <a:xfrm>
              <a:off x="752" y="3305"/>
              <a:ext cx="1304" cy="487"/>
            </a:xfrm>
            <a:prstGeom prst="roundRect">
              <a:avLst>
                <a:gd name="adj" fmla="val 50000"/>
              </a:avLst>
            </a:prstGeom>
            <a:gradFill rotWithShape="1">
              <a:gsLst>
                <a:gs pos="0">
                  <a:srgbClr val="7DAFD4"/>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2" name="Group 99"/>
            <p:cNvGrpSpPr>
              <a:grpSpLocks/>
            </p:cNvGrpSpPr>
            <p:nvPr/>
          </p:nvGrpSpPr>
          <p:grpSpPr bwMode="auto">
            <a:xfrm>
              <a:off x="1189" y="1279"/>
              <a:ext cx="405" cy="436"/>
              <a:chOff x="1289" y="556"/>
              <a:chExt cx="668" cy="720"/>
            </a:xfrm>
          </p:grpSpPr>
          <p:sp>
            <p:nvSpPr>
              <p:cNvPr id="15" name="Oval 100"/>
              <p:cNvSpPr>
                <a:spLocks noChangeArrowheads="1"/>
              </p:cNvSpPr>
              <p:nvPr/>
            </p:nvSpPr>
            <p:spPr bwMode="gray">
              <a:xfrm>
                <a:off x="1289" y="556"/>
                <a:ext cx="668" cy="720"/>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16" name="Oval 101"/>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17" name="Oval 102"/>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18" name="Oval 103"/>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19" name="Oval 104"/>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grpSp>
        <p:sp>
          <p:nvSpPr>
            <p:cNvPr id="13" name="Text Box 105"/>
            <p:cNvSpPr txBox="1">
              <a:spLocks noChangeArrowheads="1"/>
            </p:cNvSpPr>
            <p:nvPr/>
          </p:nvSpPr>
          <p:spPr bwMode="gray">
            <a:xfrm>
              <a:off x="1267" y="1354"/>
              <a:ext cx="240"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a:solidFill>
                    <a:srgbClr val="000000"/>
                  </a:solidFill>
                </a:rPr>
                <a:t>1</a:t>
              </a:r>
              <a:endParaRPr lang="en-US"/>
            </a:p>
          </p:txBody>
        </p:sp>
        <p:sp>
          <p:nvSpPr>
            <p:cNvPr id="14" name="Text Box 106"/>
            <p:cNvSpPr txBox="1">
              <a:spLocks noChangeArrowheads="1"/>
            </p:cNvSpPr>
            <p:nvPr/>
          </p:nvSpPr>
          <p:spPr bwMode="gray">
            <a:xfrm>
              <a:off x="768" y="2027"/>
              <a:ext cx="1296" cy="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000" b="1">
                  <a:effectLst/>
                  <a:ea typeface="Calibri" panose="020F0502020204030204" pitchFamily="34" charset="0"/>
                </a:rPr>
                <a:t>Trước 1954: </a:t>
              </a:r>
              <a:r>
                <a:rPr lang="en-US" sz="2000">
                  <a:effectLst/>
                  <a:ea typeface="Calibri" panose="020F0502020204030204" pitchFamily="34" charset="0"/>
                </a:rPr>
                <a:t>Sống với Hà Nội</a:t>
              </a:r>
              <a:endParaRPr lang="en-US" sz="2000" dirty="0"/>
            </a:p>
          </p:txBody>
        </p:sp>
      </p:grpSp>
      <p:grpSp>
        <p:nvGrpSpPr>
          <p:cNvPr id="20" name="Group 107"/>
          <p:cNvGrpSpPr>
            <a:grpSpLocks/>
          </p:cNvGrpSpPr>
          <p:nvPr/>
        </p:nvGrpSpPr>
        <p:grpSpPr bwMode="auto">
          <a:xfrm>
            <a:off x="3627455" y="1654670"/>
            <a:ext cx="2166937" cy="3055144"/>
            <a:chOff x="2208" y="1272"/>
            <a:chExt cx="1365" cy="2566"/>
          </a:xfrm>
        </p:grpSpPr>
        <p:sp>
          <p:nvSpPr>
            <p:cNvPr id="21" name="AutoShape 108"/>
            <p:cNvSpPr>
              <a:spLocks noChangeArrowheads="1"/>
            </p:cNvSpPr>
            <p:nvPr/>
          </p:nvSpPr>
          <p:spPr bwMode="gray">
            <a:xfrm>
              <a:off x="2208" y="1490"/>
              <a:ext cx="1363" cy="1800"/>
            </a:xfrm>
            <a:prstGeom prst="roundRect">
              <a:avLst>
                <a:gd name="adj" fmla="val 17509"/>
              </a:avLst>
            </a:prstGeom>
            <a:gradFill rotWithShape="1">
              <a:gsLst>
                <a:gs pos="0">
                  <a:srgbClr val="34B034"/>
                </a:gs>
                <a:gs pos="100000">
                  <a:srgbClr val="3F8B4A"/>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AutoShape 109"/>
            <p:cNvSpPr>
              <a:spLocks noChangeArrowheads="1"/>
            </p:cNvSpPr>
            <p:nvPr/>
          </p:nvSpPr>
          <p:spPr bwMode="gray">
            <a:xfrm>
              <a:off x="2229" y="1495"/>
              <a:ext cx="1322" cy="1766"/>
            </a:xfrm>
            <a:prstGeom prst="roundRect">
              <a:avLst>
                <a:gd name="adj" fmla="val 16667"/>
              </a:avLst>
            </a:prstGeom>
            <a:solidFill>
              <a:srgbClr val="73E77E"/>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AutoShape 110"/>
            <p:cNvSpPr>
              <a:spLocks noChangeArrowheads="1"/>
            </p:cNvSpPr>
            <p:nvPr/>
          </p:nvSpPr>
          <p:spPr bwMode="gray">
            <a:xfrm>
              <a:off x="2240" y="2795"/>
              <a:ext cx="1304" cy="447"/>
            </a:xfrm>
            <a:prstGeom prst="roundRect">
              <a:avLst>
                <a:gd name="adj" fmla="val 50000"/>
              </a:avLst>
            </a:prstGeom>
            <a:gradFill rotWithShape="1">
              <a:gsLst>
                <a:gs pos="0">
                  <a:srgbClr val="73E77E"/>
                </a:gs>
                <a:gs pos="100000">
                  <a:srgbClr val="73E77E">
                    <a:gamma/>
                    <a:tint val="54510"/>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AutoShape 111"/>
            <p:cNvSpPr>
              <a:spLocks noChangeArrowheads="1"/>
            </p:cNvSpPr>
            <p:nvPr/>
          </p:nvSpPr>
          <p:spPr bwMode="gray">
            <a:xfrm>
              <a:off x="2240" y="1509"/>
              <a:ext cx="1304" cy="446"/>
            </a:xfrm>
            <a:prstGeom prst="roundRect">
              <a:avLst>
                <a:gd name="adj" fmla="val 50000"/>
              </a:avLst>
            </a:prstGeom>
            <a:gradFill rotWithShape="1">
              <a:gsLst>
                <a:gs pos="0">
                  <a:srgbClr val="73E77E">
                    <a:gamma/>
                    <a:tint val="33333"/>
                    <a:invGamma/>
                  </a:srgbClr>
                </a:gs>
                <a:gs pos="100000">
                  <a:srgbClr val="73E77E"/>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Oval 112"/>
            <p:cNvSpPr>
              <a:spLocks noChangeArrowheads="1"/>
            </p:cNvSpPr>
            <p:nvPr/>
          </p:nvSpPr>
          <p:spPr bwMode="gray">
            <a:xfrm>
              <a:off x="2677" y="1272"/>
              <a:ext cx="405" cy="436"/>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26" name="Oval 113"/>
            <p:cNvSpPr>
              <a:spLocks noChangeArrowheads="1"/>
            </p:cNvSpPr>
            <p:nvPr/>
          </p:nvSpPr>
          <p:spPr bwMode="gray">
            <a:xfrm>
              <a:off x="2681" y="1299"/>
              <a:ext cx="392" cy="39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27" name="Oval 114"/>
            <p:cNvSpPr>
              <a:spLocks noChangeArrowheads="1"/>
            </p:cNvSpPr>
            <p:nvPr/>
          </p:nvSpPr>
          <p:spPr bwMode="gray">
            <a:xfrm>
              <a:off x="2686" y="1301"/>
              <a:ext cx="383" cy="383"/>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28" name="Oval 115"/>
            <p:cNvSpPr>
              <a:spLocks noChangeArrowheads="1"/>
            </p:cNvSpPr>
            <p:nvPr/>
          </p:nvSpPr>
          <p:spPr bwMode="gray">
            <a:xfrm>
              <a:off x="2690" y="1305"/>
              <a:ext cx="364" cy="357"/>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29" name="Oval 116"/>
            <p:cNvSpPr>
              <a:spLocks noChangeArrowheads="1"/>
            </p:cNvSpPr>
            <p:nvPr/>
          </p:nvSpPr>
          <p:spPr bwMode="gray">
            <a:xfrm>
              <a:off x="2712" y="1315"/>
              <a:ext cx="323" cy="290"/>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30" name="Text Box 117"/>
            <p:cNvSpPr txBox="1">
              <a:spLocks noChangeArrowheads="1"/>
            </p:cNvSpPr>
            <p:nvPr/>
          </p:nvSpPr>
          <p:spPr bwMode="gray">
            <a:xfrm>
              <a:off x="2755" y="1354"/>
              <a:ext cx="240"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a:solidFill>
                    <a:srgbClr val="000000"/>
                  </a:solidFill>
                </a:rPr>
                <a:t>2</a:t>
              </a:r>
              <a:endParaRPr lang="en-US"/>
            </a:p>
          </p:txBody>
        </p:sp>
        <p:sp>
          <p:nvSpPr>
            <p:cNvPr id="31" name="Text Box 118"/>
            <p:cNvSpPr txBox="1">
              <a:spLocks noChangeArrowheads="1"/>
            </p:cNvSpPr>
            <p:nvPr/>
          </p:nvSpPr>
          <p:spPr bwMode="gray">
            <a:xfrm>
              <a:off x="2256" y="1726"/>
              <a:ext cx="1296" cy="1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000" b="1" dirty="0">
                  <a:effectLst/>
                  <a:ea typeface="Calibri" panose="020F0502020204030204" pitchFamily="34" charset="0"/>
                </a:rPr>
                <a:t>Sau 1954: </a:t>
              </a:r>
              <a:r>
                <a:rPr lang="en-US" sz="2000" dirty="0">
                  <a:effectLst/>
                  <a:ea typeface="Calibri" panose="020F0502020204030204" pitchFamily="34" charset="0"/>
                </a:rPr>
                <a:t>vẫn gắn bó với Hà Nội; </a:t>
              </a:r>
              <a:r>
                <a:rPr lang="vi-VN" sz="2000" dirty="0">
                  <a:effectLst/>
                  <a:ea typeface="Calibri" panose="020F0502020204030204" pitchFamily="34" charset="0"/>
                </a:rPr>
                <a:t>g</a:t>
              </a:r>
              <a:r>
                <a:rPr lang="en-US" sz="2000" dirty="0" err="1">
                  <a:effectLst/>
                  <a:ea typeface="Calibri" panose="020F0502020204030204" pitchFamily="34" charset="0"/>
                </a:rPr>
                <a:t>iữ</a:t>
              </a:r>
              <a:r>
                <a:rPr lang="en-US" sz="2000" dirty="0">
                  <a:effectLst/>
                  <a:ea typeface="Calibri" panose="020F0502020204030204" pitchFamily="34" charset="0"/>
                </a:rPr>
                <a:t> nếp sống, nếp nghĩ người Hà </a:t>
              </a:r>
              <a:r>
                <a:rPr lang="en-US" sz="2000" dirty="0" smtClean="0">
                  <a:effectLst/>
                  <a:ea typeface="Calibri" panose="020F0502020204030204" pitchFamily="34" charset="0"/>
                </a:rPr>
                <a:t>Nội.</a:t>
              </a:r>
              <a:endParaRPr lang="en-US" sz="2000" dirty="0"/>
            </a:p>
          </p:txBody>
        </p:sp>
        <p:sp>
          <p:nvSpPr>
            <p:cNvPr id="32" name="AutoShape 119"/>
            <p:cNvSpPr>
              <a:spLocks noChangeArrowheads="1"/>
            </p:cNvSpPr>
            <p:nvPr/>
          </p:nvSpPr>
          <p:spPr bwMode="gray">
            <a:xfrm>
              <a:off x="2210" y="3290"/>
              <a:ext cx="1363" cy="548"/>
            </a:xfrm>
            <a:prstGeom prst="roundRect">
              <a:avLst>
                <a:gd name="adj" fmla="val 40389"/>
              </a:avLst>
            </a:prstGeom>
            <a:gradFill rotWithShape="1">
              <a:gsLst>
                <a:gs pos="0">
                  <a:srgbClr val="58A4AE"/>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AutoShape 120"/>
            <p:cNvSpPr>
              <a:spLocks noChangeArrowheads="1"/>
            </p:cNvSpPr>
            <p:nvPr/>
          </p:nvSpPr>
          <p:spPr bwMode="gray">
            <a:xfrm>
              <a:off x="2238" y="3305"/>
              <a:ext cx="1304" cy="487"/>
            </a:xfrm>
            <a:prstGeom prst="roundRect">
              <a:avLst>
                <a:gd name="adj" fmla="val 50000"/>
              </a:avLst>
            </a:prstGeom>
            <a:gradFill rotWithShape="1">
              <a:gsLst>
                <a:gs pos="0">
                  <a:srgbClr val="72B2BB"/>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 name="Group 121"/>
          <p:cNvGrpSpPr>
            <a:grpSpLocks/>
          </p:cNvGrpSpPr>
          <p:nvPr/>
        </p:nvGrpSpPr>
        <p:grpSpPr bwMode="auto">
          <a:xfrm>
            <a:off x="5983288" y="1662996"/>
            <a:ext cx="2170112" cy="3046809"/>
            <a:chOff x="3692" y="1279"/>
            <a:chExt cx="1367" cy="2559"/>
          </a:xfrm>
        </p:grpSpPr>
        <p:sp>
          <p:nvSpPr>
            <p:cNvPr id="35" name="AutoShape 122"/>
            <p:cNvSpPr>
              <a:spLocks noChangeArrowheads="1"/>
            </p:cNvSpPr>
            <p:nvPr/>
          </p:nvSpPr>
          <p:spPr bwMode="gray">
            <a:xfrm>
              <a:off x="3696" y="1490"/>
              <a:ext cx="1363" cy="1800"/>
            </a:xfrm>
            <a:prstGeom prst="roundRect">
              <a:avLst>
                <a:gd name="adj" fmla="val 17509"/>
              </a:avLst>
            </a:prstGeom>
            <a:gradFill rotWithShape="1">
              <a:gsLst>
                <a:gs pos="0">
                  <a:srgbClr val="B59F43"/>
                </a:gs>
                <a:gs pos="100000">
                  <a:srgbClr val="8F8849"/>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AutoShape 123"/>
            <p:cNvSpPr>
              <a:spLocks noChangeArrowheads="1"/>
            </p:cNvSpPr>
            <p:nvPr/>
          </p:nvSpPr>
          <p:spPr bwMode="gray">
            <a:xfrm>
              <a:off x="3717" y="1495"/>
              <a:ext cx="1322" cy="1766"/>
            </a:xfrm>
            <a:prstGeom prst="roundRect">
              <a:avLst>
                <a:gd name="adj" fmla="val 16667"/>
              </a:avLst>
            </a:prstGeom>
            <a:solidFill>
              <a:srgbClr val="E9E06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AutoShape 124"/>
            <p:cNvSpPr>
              <a:spLocks noChangeArrowheads="1"/>
            </p:cNvSpPr>
            <p:nvPr/>
          </p:nvSpPr>
          <p:spPr bwMode="gray">
            <a:xfrm>
              <a:off x="3728" y="2795"/>
              <a:ext cx="1304" cy="447"/>
            </a:xfrm>
            <a:prstGeom prst="roundRect">
              <a:avLst>
                <a:gd name="adj" fmla="val 50000"/>
              </a:avLst>
            </a:prstGeom>
            <a:gradFill rotWithShape="1">
              <a:gsLst>
                <a:gs pos="0">
                  <a:srgbClr val="E9E065"/>
                </a:gs>
                <a:gs pos="100000">
                  <a:srgbClr val="E9E065">
                    <a:gamma/>
                    <a:tint val="57647"/>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AutoShape 125"/>
            <p:cNvSpPr>
              <a:spLocks noChangeArrowheads="1"/>
            </p:cNvSpPr>
            <p:nvPr/>
          </p:nvSpPr>
          <p:spPr bwMode="gray">
            <a:xfrm>
              <a:off x="3728" y="1509"/>
              <a:ext cx="1304" cy="446"/>
            </a:xfrm>
            <a:prstGeom prst="roundRect">
              <a:avLst>
                <a:gd name="adj" fmla="val 50000"/>
              </a:avLst>
            </a:prstGeom>
            <a:gradFill rotWithShape="1">
              <a:gsLst>
                <a:gs pos="0">
                  <a:srgbClr val="E9E065">
                    <a:gamma/>
                    <a:tint val="33333"/>
                    <a:invGamma/>
                  </a:srgbClr>
                </a:gs>
                <a:gs pos="100000">
                  <a:srgbClr val="E9E065"/>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9" name="Group 126"/>
            <p:cNvGrpSpPr>
              <a:grpSpLocks/>
            </p:cNvGrpSpPr>
            <p:nvPr/>
          </p:nvGrpSpPr>
          <p:grpSpPr bwMode="auto">
            <a:xfrm>
              <a:off x="4165" y="1279"/>
              <a:ext cx="405" cy="436"/>
              <a:chOff x="1289" y="556"/>
              <a:chExt cx="668" cy="720"/>
            </a:xfrm>
          </p:grpSpPr>
          <p:sp>
            <p:nvSpPr>
              <p:cNvPr id="44" name="Oval 127"/>
              <p:cNvSpPr>
                <a:spLocks noChangeArrowheads="1"/>
              </p:cNvSpPr>
              <p:nvPr/>
            </p:nvSpPr>
            <p:spPr bwMode="gray">
              <a:xfrm>
                <a:off x="1289" y="556"/>
                <a:ext cx="668" cy="720"/>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45" name="Oval 128"/>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46" name="Oval 129"/>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47" name="Oval 130"/>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48" name="Oval 131"/>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grpSp>
        <p:sp>
          <p:nvSpPr>
            <p:cNvPr id="40" name="Text Box 132"/>
            <p:cNvSpPr txBox="1">
              <a:spLocks noChangeArrowheads="1"/>
            </p:cNvSpPr>
            <p:nvPr/>
          </p:nvSpPr>
          <p:spPr bwMode="gray">
            <a:xfrm>
              <a:off x="4243" y="1354"/>
              <a:ext cx="240"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a:solidFill>
                    <a:srgbClr val="000000"/>
                  </a:solidFill>
                </a:rPr>
                <a:t>3</a:t>
              </a:r>
              <a:endParaRPr lang="en-US"/>
            </a:p>
          </p:txBody>
        </p:sp>
        <p:sp>
          <p:nvSpPr>
            <p:cNvPr id="41" name="Text Box 133"/>
            <p:cNvSpPr txBox="1">
              <a:spLocks noChangeArrowheads="1"/>
            </p:cNvSpPr>
            <p:nvPr/>
          </p:nvSpPr>
          <p:spPr bwMode="gray">
            <a:xfrm>
              <a:off x="3744" y="1830"/>
              <a:ext cx="1296" cy="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algn="ctr">
                <a:spcBef>
                  <a:spcPts val="0"/>
                </a:spcBef>
                <a:spcAft>
                  <a:spcPts val="600"/>
                </a:spcAft>
              </a:pPr>
              <a:r>
                <a:rPr lang="en-US" sz="2000" b="1" dirty="0">
                  <a:effectLst/>
                  <a:ea typeface="Calibri" panose="020F0502020204030204" pitchFamily="34" charset="0"/>
                  <a:cs typeface="Times New Roman" panose="02020603050405020304" pitchFamily="18" charset="0"/>
                </a:rPr>
                <a:t>Sau </a:t>
              </a:r>
              <a:r>
                <a:rPr lang="vi-VN" sz="2000" b="1" dirty="0">
                  <a:effectLst/>
                  <a:ea typeface="Calibri" panose="020F0502020204030204" pitchFamily="34" charset="0"/>
                  <a:cs typeface="Times New Roman" panose="02020603050405020304" pitchFamily="18" charset="0"/>
                </a:rPr>
                <a:t>1975: </a:t>
              </a:r>
              <a:r>
                <a:rPr lang="vi-VN" sz="2000" dirty="0">
                  <a:effectLst/>
                  <a:ea typeface="Calibri" panose="020F0502020204030204" pitchFamily="34" charset="0"/>
                  <a:cs typeface="Times New Roman" panose="02020603050405020304" pitchFamily="18" charset="0"/>
                </a:rPr>
                <a:t>v</a:t>
              </a:r>
              <a:r>
                <a:rPr lang="en-US" sz="2000" dirty="0" err="1">
                  <a:effectLst/>
                  <a:ea typeface="Calibri" panose="020F0502020204030204" pitchFamily="34" charset="0"/>
                  <a:cs typeface="Times New Roman" panose="02020603050405020304" pitchFamily="18" charset="0"/>
                </a:rPr>
                <a:t>ẫn</a:t>
              </a:r>
              <a:r>
                <a:rPr lang="en-US" sz="2000" dirty="0">
                  <a:effectLst/>
                  <a:ea typeface="Calibri" panose="020F0502020204030204" pitchFamily="34" charset="0"/>
                  <a:cs typeface="Times New Roman" panose="02020603050405020304" pitchFamily="18" charset="0"/>
                </a:rPr>
                <a:t> mở </a:t>
              </a:r>
              <a:r>
                <a:rPr lang="vi-VN" sz="2000" dirty="0">
                  <a:effectLst/>
                  <a:ea typeface="Calibri" panose="020F0502020204030204" pitchFamily="34" charset="0"/>
                  <a:cs typeface="Times New Roman" panose="02020603050405020304" pitchFamily="18" charset="0"/>
                </a:rPr>
                <a:t>tiệc, g</a:t>
              </a:r>
              <a:r>
                <a:rPr lang="en-US" sz="2000" dirty="0" err="1">
                  <a:effectLst/>
                  <a:ea typeface="Calibri" panose="020F0502020204030204" pitchFamily="34" charset="0"/>
                  <a:cs typeface="Times New Roman" panose="02020603050405020304" pitchFamily="18" charset="0"/>
                </a:rPr>
                <a:t>iữ</a:t>
              </a:r>
              <a:r>
                <a:rPr lang="en-US" sz="2000" dirty="0">
                  <a:effectLst/>
                  <a:ea typeface="Calibri" panose="020F0502020204030204" pitchFamily="34" charset="0"/>
                  <a:cs typeface="Times New Roman" panose="02020603050405020304" pitchFamily="18" charset="0"/>
                </a:rPr>
                <a:t> nét đẹp của người Hà </a:t>
              </a:r>
              <a:r>
                <a:rPr lang="vi-VN" sz="2000" dirty="0" smtClean="0">
                  <a:effectLst/>
                  <a:ea typeface="Calibri" panose="020F0502020204030204" pitchFamily="34" charset="0"/>
                  <a:cs typeface="Times New Roman" panose="02020603050405020304" pitchFamily="18" charset="0"/>
                </a:rPr>
                <a:t>Nội</a:t>
              </a:r>
              <a:r>
                <a:rPr lang="en-US" sz="2000" dirty="0" smtClean="0">
                  <a:effectLst/>
                  <a:ea typeface="Calibri" panose="020F0502020204030204" pitchFamily="34" charset="0"/>
                  <a:cs typeface="Times New Roman" panose="02020603050405020304" pitchFamily="18" charset="0"/>
                </a:rPr>
                <a:t>.</a:t>
              </a:r>
              <a:endParaRPr lang="en-US" sz="2000" dirty="0">
                <a:effectLst/>
                <a:ea typeface="Times New Roman" panose="02020603050405020304" pitchFamily="18" charset="0"/>
                <a:cs typeface="Times New Roman" panose="02020603050405020304" pitchFamily="18" charset="0"/>
              </a:endParaRPr>
            </a:p>
          </p:txBody>
        </p:sp>
        <p:sp>
          <p:nvSpPr>
            <p:cNvPr id="42" name="AutoShape 134"/>
            <p:cNvSpPr>
              <a:spLocks noChangeArrowheads="1"/>
            </p:cNvSpPr>
            <p:nvPr/>
          </p:nvSpPr>
          <p:spPr bwMode="gray">
            <a:xfrm>
              <a:off x="3692" y="3290"/>
              <a:ext cx="1363" cy="548"/>
            </a:xfrm>
            <a:prstGeom prst="roundRect">
              <a:avLst>
                <a:gd name="adj" fmla="val 40389"/>
              </a:avLst>
            </a:prstGeom>
            <a:gradFill rotWithShape="1">
              <a:gsLst>
                <a:gs pos="0">
                  <a:srgbClr val="6F9DB7"/>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AutoShape 135"/>
            <p:cNvSpPr>
              <a:spLocks noChangeArrowheads="1"/>
            </p:cNvSpPr>
            <p:nvPr/>
          </p:nvSpPr>
          <p:spPr bwMode="gray">
            <a:xfrm>
              <a:off x="3720" y="3305"/>
              <a:ext cx="1304" cy="487"/>
            </a:xfrm>
            <a:prstGeom prst="roundRect">
              <a:avLst>
                <a:gd name="adj" fmla="val 50000"/>
              </a:avLst>
            </a:prstGeom>
            <a:gradFill rotWithShape="1">
              <a:gsLst>
                <a:gs pos="0">
                  <a:srgbClr val="98BAAF"/>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9" name="TextBox 48"/>
          <p:cNvSpPr txBox="1"/>
          <p:nvPr/>
        </p:nvSpPr>
        <p:spPr>
          <a:xfrm>
            <a:off x="1326284" y="925859"/>
            <a:ext cx="6400800" cy="461665"/>
          </a:xfrm>
          <a:prstGeom prst="rect">
            <a:avLst/>
          </a:prstGeom>
          <a:solidFill>
            <a:schemeClr val="accent1">
              <a:lumMod val="60000"/>
              <a:lumOff val="40000"/>
            </a:schemeClr>
          </a:solidFill>
          <a:effectLst>
            <a:outerShdw blurRad="50800" dist="38100" dir="8100000" algn="tr" rotWithShape="0">
              <a:prstClr val="black">
                <a:alpha val="40000"/>
              </a:prstClr>
            </a:outerShdw>
          </a:effectLst>
        </p:spPr>
        <p:txBody>
          <a:bodyPr wrap="square" rtlCol="0">
            <a:spAutoFit/>
          </a:bodyPr>
          <a:lstStyle/>
          <a:p>
            <a:pPr algn="ctr"/>
            <a:r>
              <a:rPr lang="vi-VN" sz="2400" b="1" dirty="0"/>
              <a:t>Trong nếp sinh hoạt của người </a:t>
            </a:r>
            <a:r>
              <a:rPr lang="vi-VN" sz="2400" b="1" dirty="0" smtClean="0"/>
              <a:t>H</a:t>
            </a:r>
            <a:r>
              <a:rPr lang="en-US" sz="2400" b="1" dirty="0" smtClean="0"/>
              <a:t>à </a:t>
            </a:r>
            <a:r>
              <a:rPr lang="vi-VN" sz="2400" b="1" dirty="0" smtClean="0"/>
              <a:t>N</a:t>
            </a:r>
            <a:r>
              <a:rPr lang="en-US" sz="2400" b="1" dirty="0" err="1" smtClean="0"/>
              <a:t>ội</a:t>
            </a:r>
            <a:endParaRPr lang="en-US" sz="2400" b="1" dirty="0"/>
          </a:p>
        </p:txBody>
      </p:sp>
      <p:cxnSp>
        <p:nvCxnSpPr>
          <p:cNvPr id="50" name="Straight Arrow Connector 49"/>
          <p:cNvCxnSpPr>
            <a:stCxn id="49" idx="2"/>
            <a:endCxn id="15" idx="6"/>
          </p:cNvCxnSpPr>
          <p:nvPr/>
        </p:nvCxnSpPr>
        <p:spPr>
          <a:xfrm flipH="1">
            <a:off x="2652712" y="1387524"/>
            <a:ext cx="1873972" cy="53502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49" idx="2"/>
            <a:endCxn id="29" idx="0"/>
          </p:cNvCxnSpPr>
          <p:nvPr/>
        </p:nvCxnSpPr>
        <p:spPr>
          <a:xfrm>
            <a:off x="4526684" y="1387524"/>
            <a:ext cx="157252" cy="31834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49" idx="2"/>
            <a:endCxn id="44" idx="2"/>
          </p:cNvCxnSpPr>
          <p:nvPr/>
        </p:nvCxnSpPr>
        <p:spPr>
          <a:xfrm>
            <a:off x="4526684" y="1387524"/>
            <a:ext cx="2207491" cy="53502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EBB47F7-E0C5-5D05-8AE6-6372A94C8437}"/>
              </a:ext>
            </a:extLst>
          </p:cNvPr>
          <p:cNvSpPr txBox="1"/>
          <p:nvPr/>
        </p:nvSpPr>
        <p:spPr>
          <a:xfrm>
            <a:off x="228600" y="4171950"/>
            <a:ext cx="8763000" cy="830997"/>
          </a:xfrm>
          <a:prstGeom prst="rect">
            <a:avLst/>
          </a:prstGeom>
          <a:solidFill>
            <a:schemeClr val="accent1">
              <a:lumMod val="20000"/>
              <a:lumOff val="80000"/>
            </a:schemeClr>
          </a:solidFill>
        </p:spPr>
        <p:txBody>
          <a:bodyPr wrap="square">
            <a:spAutoFit/>
          </a:bodyPr>
          <a:lstStyle/>
          <a:p>
            <a:pPr marL="342900" marR="0" lvl="0" indent="-342900" algn="ctr">
              <a:spcBef>
                <a:spcPts val="0"/>
              </a:spcBef>
              <a:spcAft>
                <a:spcPts val="600"/>
              </a:spcAft>
              <a:buFont typeface="Wingdings" panose="05000000000000000000" pitchFamily="2" charset="2"/>
              <a:buChar char=""/>
            </a:pPr>
            <a:r>
              <a:rPr lang="en-US" sz="2400" i="1" dirty="0">
                <a:solidFill>
                  <a:schemeClr val="tx2">
                    <a:lumMod val="50000"/>
                  </a:schemeClr>
                </a:solidFill>
                <a:effectLst/>
                <a:ea typeface="Calibri" panose="020F0502020204030204" pitchFamily="34" charset="0"/>
                <a:cs typeface="Times New Roman" panose="02020603050405020304" pitchFamily="18" charset="0"/>
              </a:rPr>
              <a:t>Chất văn hoá của người Hà Nội đã thấm sâu vào lối sống, tâm hồn bà Hiền -&gt;Bà như một hạt bụi vàng của Hà </a:t>
            </a:r>
            <a:r>
              <a:rPr lang="en-US" sz="2400" i="1" dirty="0" smtClean="0">
                <a:solidFill>
                  <a:schemeClr val="tx2">
                    <a:lumMod val="50000"/>
                  </a:schemeClr>
                </a:solidFill>
                <a:effectLst/>
                <a:ea typeface="Calibri" panose="020F0502020204030204" pitchFamily="34" charset="0"/>
                <a:cs typeface="Times New Roman" panose="02020603050405020304" pitchFamily="18" charset="0"/>
              </a:rPr>
              <a:t>Nội.</a:t>
            </a:r>
            <a:endParaRPr lang="en-US" sz="2400" i="1" dirty="0">
              <a:solidFill>
                <a:schemeClr val="tx2">
                  <a:lumMod val="50000"/>
                </a:schemeClr>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2421256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circle(in)">
                                      <p:cBhvr>
                                        <p:cTn id="7" dur="2000"/>
                                        <p:tgtEl>
                                          <p:spTgt spid="50"/>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circle(in)">
                                      <p:cBhvr>
                                        <p:cTn id="15" dur="2000"/>
                                        <p:tgtEl>
                                          <p:spTgt spid="51"/>
                                        </p:tgtEl>
                                      </p:cBhvr>
                                    </p:animEffect>
                                  </p:childTnLst>
                                </p:cTn>
                              </p:par>
                              <p:par>
                                <p:cTn id="16" presetID="6" presetClass="entr" presetSubtype="16"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circle(in)">
                                      <p:cBhvr>
                                        <p:cTn id="18" dur="20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circle(in)">
                                      <p:cBhvr>
                                        <p:cTn id="23" dur="2000"/>
                                        <p:tgtEl>
                                          <p:spTgt spid="52"/>
                                        </p:tgtEl>
                                      </p:cBhvr>
                                    </p:animEffect>
                                  </p:childTnLst>
                                </p:cTn>
                              </p:par>
                              <p:par>
                                <p:cTn id="24" presetID="6"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circle(in)">
                                      <p:cBhvr>
                                        <p:cTn id="26" dur="2000"/>
                                        <p:tgtEl>
                                          <p:spTgt spid="3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down)">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31731" y="8"/>
            <a:ext cx="5072222"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a:ln w="11430"/>
                <a:solidFill>
                  <a:srgbClr val="000066"/>
                </a:solidFill>
                <a:effectLst>
                  <a:outerShdw blurRad="50800" dist="39000" dir="5460000" algn="tl">
                    <a:srgbClr val="000000">
                      <a:alpha val="38000"/>
                    </a:srgbClr>
                  </a:outerShdw>
                </a:effectLst>
              </a:rPr>
              <a:t>Phẩm hạnh, cốt cách của cô Hiền</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95250"/>
            <a:ext cx="8229600" cy="1206908"/>
          </a:xfrm>
          <a:prstGeom prst="rect">
            <a:avLst/>
          </a:prstGeom>
        </p:spPr>
      </p:pic>
      <p:sp>
        <p:nvSpPr>
          <p:cNvPr id="2" name="Rectangle: Rounded Corners 1">
            <a:extLst>
              <a:ext uri="{FF2B5EF4-FFF2-40B4-BE49-F238E27FC236}">
                <a16:creationId xmlns:a16="http://schemas.microsoft.com/office/drawing/2014/main" id="{F54FB6B5-752A-8EE0-BD82-2A9C63EF50E1}"/>
              </a:ext>
            </a:extLst>
          </p:cNvPr>
          <p:cNvSpPr/>
          <p:nvPr/>
        </p:nvSpPr>
        <p:spPr>
          <a:xfrm>
            <a:off x="533400" y="971550"/>
            <a:ext cx="8229600" cy="2286000"/>
          </a:xfrm>
          <a:prstGeom prst="roundRect">
            <a:avLst/>
          </a:prstGeom>
          <a:solidFill>
            <a:schemeClr val="accent1">
              <a:lumMod val="20000"/>
              <a:lumOff val="8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tx2">
                    <a:lumMod val="50000"/>
                  </a:schemeClr>
                </a:solidFill>
              </a:rPr>
              <a:t>Trước những biến động của lịch sử, </a:t>
            </a:r>
            <a:r>
              <a:rPr lang="en-US" sz="2800" b="1" dirty="0" smtClean="0">
                <a:solidFill>
                  <a:schemeClr val="tx2">
                    <a:lumMod val="50000"/>
                  </a:schemeClr>
                </a:solidFill>
              </a:rPr>
              <a:t>xã hội:</a:t>
            </a:r>
            <a:endParaRPr lang="vi-VN" sz="2800" b="1" dirty="0">
              <a:solidFill>
                <a:schemeClr val="tx2">
                  <a:lumMod val="50000"/>
                </a:schemeClr>
              </a:solidFill>
            </a:endParaRPr>
          </a:p>
          <a:p>
            <a:pPr algn="ctr"/>
            <a:endParaRPr lang="vi-VN" sz="1400" b="1" dirty="0">
              <a:solidFill>
                <a:schemeClr val="tx2">
                  <a:lumMod val="50000"/>
                </a:schemeClr>
              </a:solidFill>
            </a:endParaRPr>
          </a:p>
          <a:p>
            <a:r>
              <a:rPr lang="vi-VN" sz="2200" b="1" dirty="0">
                <a:solidFill>
                  <a:schemeClr val="tx2">
                    <a:lumMod val="50000"/>
                  </a:schemeClr>
                </a:solidFill>
              </a:rPr>
              <a:t>- Sau năm 1954: </a:t>
            </a:r>
            <a:r>
              <a:rPr lang="vi-VN" sz="2200" dirty="0">
                <a:solidFill>
                  <a:schemeClr val="tx2">
                    <a:lumMod val="50000"/>
                  </a:schemeClr>
                </a:solidFill>
              </a:rPr>
              <a:t>vẫn ở lại HN, thẳng thắn nhận xét về chế độ, tỉnh táo trong làm ăn, luôn giữ nề nếp gia phong.</a:t>
            </a:r>
          </a:p>
          <a:p>
            <a:r>
              <a:rPr lang="vi-VN" sz="2200" b="1" dirty="0">
                <a:solidFill>
                  <a:schemeClr val="tx2">
                    <a:lumMod val="50000"/>
                  </a:schemeClr>
                </a:solidFill>
              </a:rPr>
              <a:t>- Sau năm 1975: </a:t>
            </a:r>
            <a:r>
              <a:rPr lang="vi-VN" sz="2200" dirty="0">
                <a:solidFill>
                  <a:schemeClr val="tx2">
                    <a:lumMod val="50000"/>
                  </a:schemeClr>
                </a:solidFill>
              </a:rPr>
              <a:t>vẫn mở tiệc để giữ vẻ đẹp người kinh kì, đất HN; luôn tin văn hóa vững bền của Hà Nội.</a:t>
            </a:r>
            <a:endParaRPr lang="en-US" sz="2200" dirty="0">
              <a:solidFill>
                <a:schemeClr val="tx2">
                  <a:lumMod val="50000"/>
                </a:schemeClr>
              </a:solidFill>
            </a:endParaRPr>
          </a:p>
        </p:txBody>
      </p:sp>
      <p:sp>
        <p:nvSpPr>
          <p:cNvPr id="4" name="TextBox 3">
            <a:extLst>
              <a:ext uri="{FF2B5EF4-FFF2-40B4-BE49-F238E27FC236}">
                <a16:creationId xmlns:a16="http://schemas.microsoft.com/office/drawing/2014/main" id="{33F6DB9F-0E20-E59E-4DBE-348784EFBFF7}"/>
              </a:ext>
            </a:extLst>
          </p:cNvPr>
          <p:cNvSpPr txBox="1"/>
          <p:nvPr/>
        </p:nvSpPr>
        <p:spPr>
          <a:xfrm>
            <a:off x="228600" y="3750255"/>
            <a:ext cx="8686800" cy="1045223"/>
          </a:xfrm>
          <a:prstGeom prst="rect">
            <a:avLst/>
          </a:prstGeom>
          <a:noFill/>
        </p:spPr>
        <p:txBody>
          <a:bodyPr wrap="square">
            <a:spAutoFit/>
          </a:bodyPr>
          <a:lstStyle/>
          <a:p>
            <a:pPr marL="342900" marR="0" lvl="0" indent="-342900" algn="ctr">
              <a:lnSpc>
                <a:spcPct val="150000"/>
              </a:lnSpc>
              <a:spcBef>
                <a:spcPts val="0"/>
              </a:spcBef>
              <a:spcAft>
                <a:spcPts val="600"/>
              </a:spcAft>
              <a:buFont typeface="Wingdings" panose="05000000000000000000" pitchFamily="2" charset="2"/>
              <a:buChar char=""/>
            </a:pPr>
            <a:r>
              <a:rPr lang="en-US" sz="2200" b="1" i="1">
                <a:solidFill>
                  <a:srgbClr val="002060"/>
                </a:solidFill>
                <a:effectLst/>
                <a:ea typeface="Calibri" panose="020F0502020204030204" pitchFamily="34" charset="0"/>
                <a:cs typeface="Times New Roman" panose="02020603050405020304" pitchFamily="18" charset="0"/>
              </a:rPr>
              <a:t>Bà Hiền là một người Hà Nội lịch thiệp, nho nhã, khiêm tốn luôn yêu, gắn bó và tự hào về mảnh đất kinh kì văn hiến.</a:t>
            </a:r>
            <a:endParaRPr lang="en-US" sz="2200" i="1">
              <a:solidFill>
                <a:srgbClr val="00206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61721779"/>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25104" y="824211"/>
            <a:ext cx="2696783" cy="1061739"/>
            <a:chOff x="4280" y="1316489"/>
            <a:chExt cx="1872975" cy="1082040"/>
          </a:xfrm>
          <a:effectLst>
            <a:outerShdw blurRad="76200" dir="13500000" sy="23000" kx="1200000" algn="br" rotWithShape="0">
              <a:prstClr val="black">
                <a:alpha val="20000"/>
              </a:prstClr>
            </a:outerShdw>
          </a:effectLst>
          <a:scene3d>
            <a:camera prst="perspectiveContrastingRightFacing"/>
            <a:lightRig rig="threePt" dir="t">
              <a:rot lat="0" lon="0" rev="1200000"/>
            </a:lightRig>
          </a:scene3d>
        </p:grpSpPr>
        <p:sp>
          <p:nvSpPr>
            <p:cNvPr id="15" name="Rounded Rectangle 14"/>
            <p:cNvSpPr/>
            <p:nvPr/>
          </p:nvSpPr>
          <p:spPr>
            <a:xfrm>
              <a:off x="4280" y="1316489"/>
              <a:ext cx="1872975" cy="1082040"/>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txBody>
            <a:bodyPr/>
            <a:lstStyle/>
            <a:p>
              <a:endParaRPr lang="en-US"/>
            </a:p>
          </p:txBody>
        </p:sp>
        <p:sp>
          <p:nvSpPr>
            <p:cNvPr id="16" name="Rounded Rectangle 4"/>
            <p:cNvSpPr/>
            <p:nvPr/>
          </p:nvSpPr>
          <p:spPr>
            <a:xfrm>
              <a:off x="35972" y="1348181"/>
              <a:ext cx="1809591" cy="1018656"/>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pPr>
              <a:r>
                <a:rPr lang="en-US" sz="2400" kern="1200" dirty="0">
                  <a:solidFill>
                    <a:schemeClr val="tx1"/>
                  </a:solidFill>
                  <a:effectLst>
                    <a:outerShdw blurRad="38100" dist="38100" dir="2700000" algn="tl">
                      <a:srgbClr val="000000">
                        <a:alpha val="43137"/>
                      </a:srgbClr>
                    </a:outerShdw>
                  </a:effectLst>
                </a:rPr>
                <a:t>Nhận xét </a:t>
              </a:r>
              <a:r>
                <a:rPr lang="en-US" sz="2400" kern="1200" dirty="0" smtClean="0">
                  <a:solidFill>
                    <a:schemeClr val="tx1"/>
                  </a:solidFill>
                  <a:effectLst>
                    <a:outerShdw blurRad="38100" dist="38100" dir="2700000" algn="tl">
                      <a:srgbClr val="000000">
                        <a:alpha val="43137"/>
                      </a:srgbClr>
                    </a:outerShdw>
                  </a:effectLst>
                </a:rPr>
                <a:t>chung:</a:t>
              </a:r>
              <a:endParaRPr lang="en-US" sz="2400" kern="1200" dirty="0">
                <a:solidFill>
                  <a:schemeClr val="tx1"/>
                </a:solidFill>
                <a:effectLst>
                  <a:outerShdw blurRad="38100" dist="38100" dir="2700000" algn="tl">
                    <a:srgbClr val="000000">
                      <a:alpha val="43137"/>
                    </a:srgbClr>
                  </a:outerShdw>
                </a:effectLst>
              </a:endParaRPr>
            </a:p>
          </p:txBody>
        </p:sp>
      </p:grpSp>
      <p:sp>
        <p:nvSpPr>
          <p:cNvPr id="12" name="Rectangle 11"/>
          <p:cNvSpPr/>
          <p:nvPr/>
        </p:nvSpPr>
        <p:spPr>
          <a:xfrm>
            <a:off x="2362200" y="76200"/>
            <a:ext cx="4724400" cy="514350"/>
          </a:xfrm>
          <a:prstGeom prst="rect">
            <a:avLst/>
          </a:prstGeom>
          <a:solidFill>
            <a:srgbClr val="FFFFFF"/>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5"/>
          </a:lnRef>
          <a:fillRef idx="3">
            <a:schemeClr val="accent5"/>
          </a:fillRef>
          <a:effectRef idx="3">
            <a:schemeClr val="accent5"/>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a:ln w="11430"/>
                <a:solidFill>
                  <a:srgbClr val="0000CC"/>
                </a:solidFill>
                <a:effectLst>
                  <a:outerShdw blurRad="50800" dist="39000" dir="5460000" algn="tl">
                    <a:srgbClr val="000000">
                      <a:alpha val="38000"/>
                    </a:srgbClr>
                  </a:outerShdw>
                </a:effectLst>
              </a:rPr>
              <a:t>NHÂN VẬT CÔ HIỀN</a:t>
            </a:r>
          </a:p>
        </p:txBody>
      </p:sp>
      <p:grpSp>
        <p:nvGrpSpPr>
          <p:cNvPr id="2" name="Group 1"/>
          <p:cNvGrpSpPr/>
          <p:nvPr/>
        </p:nvGrpSpPr>
        <p:grpSpPr>
          <a:xfrm>
            <a:off x="1905000" y="1657350"/>
            <a:ext cx="6705600" cy="1782448"/>
            <a:chOff x="1676400" y="1657350"/>
            <a:chExt cx="6705600" cy="1782448"/>
          </a:xfrm>
        </p:grpSpPr>
        <p:sp>
          <p:nvSpPr>
            <p:cNvPr id="13" name="Rounded Rectangle 12"/>
            <p:cNvSpPr/>
            <p:nvPr/>
          </p:nvSpPr>
          <p:spPr>
            <a:xfrm>
              <a:off x="1676400" y="1657350"/>
              <a:ext cx="6705600" cy="1782448"/>
            </a:xfrm>
            <a:prstGeom prst="roundRect">
              <a:avLst/>
            </a:prstGeom>
            <a:noFill/>
          </p:spPr>
          <p:style>
            <a:lnRef idx="1">
              <a:schemeClr val="accent1"/>
            </a:lnRef>
            <a:fillRef idx="2">
              <a:schemeClr val="accent1"/>
            </a:fillRef>
            <a:effectRef idx="1">
              <a:schemeClr val="accent1"/>
            </a:effectRef>
            <a:fontRef idx="minor">
              <a:schemeClr val="dk1"/>
            </a:fontRef>
          </p:style>
          <p:txBody>
            <a:bodyPr rtlCol="0" anchor="ctr"/>
            <a:lstStyle/>
            <a:p>
              <a:endParaRPr lang="vi-VN" dirty="0"/>
            </a:p>
            <a:p>
              <a:endParaRPr lang="vi-VN" dirty="0"/>
            </a:p>
            <a:p>
              <a:r>
                <a:rPr lang="vi-VN" dirty="0"/>
                <a:t> </a:t>
              </a:r>
            </a:p>
            <a:p>
              <a:r>
                <a:rPr lang="vi-VN" dirty="0"/>
                <a:t> </a:t>
              </a:r>
            </a:p>
          </p:txBody>
        </p:sp>
        <p:sp>
          <p:nvSpPr>
            <p:cNvPr id="5" name="Rectangle 4"/>
            <p:cNvSpPr/>
            <p:nvPr/>
          </p:nvSpPr>
          <p:spPr>
            <a:xfrm>
              <a:off x="1828800" y="1809750"/>
              <a:ext cx="6400800" cy="1446550"/>
            </a:xfrm>
            <a:prstGeom prst="rect">
              <a:avLst/>
            </a:prstGeom>
          </p:spPr>
          <p:txBody>
            <a:bodyPr wrap="square">
              <a:spAutoFit/>
            </a:bodyPr>
            <a:lstStyle/>
            <a:p>
              <a:pPr algn="just"/>
              <a:r>
                <a:rPr lang="en-US" sz="2200" dirty="0"/>
                <a:t>Cô Hiền là một người phụ nữ rất bình </a:t>
              </a:r>
              <a:r>
                <a:rPr lang="en-US" sz="2200" dirty="0" smtClean="0"/>
                <a:t>thường nhưng </a:t>
              </a:r>
              <a:r>
                <a:rPr lang="en-US" sz="2200" dirty="0"/>
                <a:t>tính cách, phẩm giá của cô lại kết tinh tinh hoa của người Hà Nội thanh lịch, hào hoa mà thực tế, bản lĩnh. </a:t>
              </a:r>
            </a:p>
          </p:txBody>
        </p:sp>
      </p:grpSp>
      <p:sp>
        <p:nvSpPr>
          <p:cNvPr id="6" name="Chevron 5"/>
          <p:cNvSpPr/>
          <p:nvPr/>
        </p:nvSpPr>
        <p:spPr>
          <a:xfrm>
            <a:off x="1219200" y="3867150"/>
            <a:ext cx="571500" cy="381000"/>
          </a:xfrm>
          <a:prstGeom prst="chevron">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rgbClr val="C00000"/>
              </a:solidFill>
              <a:effectLst>
                <a:outerShdw blurRad="38100" dist="38100" dir="2700000" algn="tl">
                  <a:srgbClr val="000000">
                    <a:alpha val="43137"/>
                  </a:srgbClr>
                </a:outerShdw>
              </a:effectLst>
            </a:endParaRPr>
          </a:p>
        </p:txBody>
      </p:sp>
      <p:sp>
        <p:nvSpPr>
          <p:cNvPr id="7" name="Rectangle 6"/>
          <p:cNvSpPr/>
          <p:nvPr/>
        </p:nvSpPr>
        <p:spPr>
          <a:xfrm>
            <a:off x="1981200" y="3790950"/>
            <a:ext cx="5562600" cy="5334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i="1" dirty="0">
                <a:solidFill>
                  <a:srgbClr val="C00000"/>
                </a:solidFill>
                <a:effectLst>
                  <a:outerShdw blurRad="38100" dist="38100" dir="2700000" algn="tl">
                    <a:srgbClr val="000000">
                      <a:alpha val="43137"/>
                    </a:srgbClr>
                  </a:outerShdw>
                </a:effectLst>
              </a:rPr>
              <a:t>Hạt bụi vàng </a:t>
            </a:r>
            <a:r>
              <a:rPr lang="en-US" sz="2000" b="1" dirty="0">
                <a:solidFill>
                  <a:srgbClr val="C00000"/>
                </a:solidFill>
                <a:effectLst>
                  <a:outerShdw blurRad="38100" dist="38100" dir="2700000" algn="tl">
                    <a:srgbClr val="000000">
                      <a:alpha val="43137"/>
                    </a:srgbClr>
                  </a:outerShdw>
                </a:effectLst>
              </a:rPr>
              <a:t>của thủ đô ngàn năm văn hiến</a:t>
            </a:r>
          </a:p>
        </p:txBody>
      </p:sp>
    </p:spTree>
    <p:extLst>
      <p:ext uri="{BB962C8B-B14F-4D97-AF65-F5344CB8AC3E}">
        <p14:creationId xmlns:p14="http://schemas.microsoft.com/office/powerpoint/2010/main" val="117286447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ircle(in)">
                                      <p:cBhvr>
                                        <p:cTn id="2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81200" y="666758"/>
            <a:ext cx="51054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vi-VN" sz="2400">
                <a:effectLst>
                  <a:outerShdw blurRad="38100" dist="38100" dir="2700000" algn="tl">
                    <a:srgbClr val="000000">
                      <a:alpha val="43137"/>
                    </a:srgbClr>
                  </a:outerShdw>
                </a:effectLst>
              </a:rPr>
              <a:t>2</a:t>
            </a:r>
            <a:r>
              <a:rPr lang="en-US" sz="2400">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Nhân vật người kể chuyện</a:t>
            </a:r>
          </a:p>
        </p:txBody>
      </p:sp>
      <p:cxnSp>
        <p:nvCxnSpPr>
          <p:cNvPr id="8" name="Straight Arrow Connector 7"/>
          <p:cNvCxnSpPr>
            <a:stCxn id="6" idx="2"/>
            <a:endCxn id="12" idx="0"/>
          </p:cNvCxnSpPr>
          <p:nvPr/>
        </p:nvCxnSpPr>
        <p:spPr>
          <a:xfrm flipH="1">
            <a:off x="1943976" y="1128423"/>
            <a:ext cx="2589924" cy="69146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6" idx="2"/>
            <a:endCxn id="15" idx="0"/>
          </p:cNvCxnSpPr>
          <p:nvPr/>
        </p:nvCxnSpPr>
        <p:spPr>
          <a:xfrm flipH="1">
            <a:off x="4495800" y="1128423"/>
            <a:ext cx="38100" cy="69146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6" idx="2"/>
            <a:endCxn id="16" idx="0"/>
          </p:cNvCxnSpPr>
          <p:nvPr/>
        </p:nvCxnSpPr>
        <p:spPr>
          <a:xfrm>
            <a:off x="4533900" y="1128423"/>
            <a:ext cx="2476500" cy="68132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1066800" y="1819883"/>
            <a:ext cx="1754352" cy="2123469"/>
            <a:chOff x="1066800" y="1819883"/>
            <a:chExt cx="1754352" cy="2123469"/>
          </a:xfrm>
        </p:grpSpPr>
        <p:sp>
          <p:nvSpPr>
            <p:cNvPr id="12" name="AutoShape 4"/>
            <p:cNvSpPr>
              <a:spLocks noChangeArrowheads="1"/>
            </p:cNvSpPr>
            <p:nvPr/>
          </p:nvSpPr>
          <p:spPr bwMode="auto">
            <a:xfrm>
              <a:off x="1066800" y="1819883"/>
              <a:ext cx="1754352" cy="2123469"/>
            </a:xfrm>
            <a:prstGeom prst="roundRect">
              <a:avLst>
                <a:gd name="adj" fmla="val 4690"/>
              </a:avLst>
            </a:prstGeom>
            <a:noFill/>
            <a:ln w="19050">
              <a:solidFill>
                <a:srgbClr val="3C8AD0"/>
              </a:solidFill>
              <a:round/>
              <a:headEnd/>
              <a:tailEnd/>
            </a:ln>
            <a:effectLst>
              <a:outerShdw dist="35921" dir="2700000" algn="ctr" rotWithShape="0">
                <a:schemeClr val="bg2"/>
              </a:outerShdw>
            </a:effectLst>
            <a:extLst>
              <a:ext uri="{909E8E84-426E-40DD-AFC4-6F175D3DCCD1}">
                <a14:hiddenFill xmlns:a14="http://schemas.microsoft.com/office/drawing/2010/main">
                  <a:solidFill>
                    <a:srgbClr val="F1D08F"/>
                  </a:solidFill>
                </a14:hiddenFill>
              </a:ext>
            </a:extLst>
          </p:spPr>
          <p:txBody>
            <a:bodyPr wrap="none" anchor="ctr"/>
            <a:lstStyle/>
            <a:p>
              <a:pPr>
                <a:defRPr/>
              </a:pPr>
              <a:endParaRPr lang="en-US">
                <a:cs typeface="+mn-cs"/>
              </a:endParaRPr>
            </a:p>
          </p:txBody>
        </p:sp>
        <p:sp>
          <p:nvSpPr>
            <p:cNvPr id="20" name="TextBox 19"/>
            <p:cNvSpPr txBox="1"/>
            <p:nvPr/>
          </p:nvSpPr>
          <p:spPr>
            <a:xfrm>
              <a:off x="1066800" y="2318087"/>
              <a:ext cx="1754352" cy="1015663"/>
            </a:xfrm>
            <a:prstGeom prst="rect">
              <a:avLst/>
            </a:prstGeom>
            <a:noFill/>
          </p:spPr>
          <p:txBody>
            <a:bodyPr wrap="square" rtlCol="0">
              <a:spAutoFit/>
            </a:bodyPr>
            <a:lstStyle/>
            <a:p>
              <a:pPr algn="ctr"/>
              <a:r>
                <a:rPr lang="vi-VN" sz="2000"/>
                <a:t>Hiểu HN và say mê nét văn hóa HN.</a:t>
              </a:r>
              <a:endParaRPr lang="en-US" sz="2000" dirty="0"/>
            </a:p>
          </p:txBody>
        </p:sp>
      </p:grpSp>
      <p:grpSp>
        <p:nvGrpSpPr>
          <p:cNvPr id="11" name="Group 10"/>
          <p:cNvGrpSpPr/>
          <p:nvPr/>
        </p:nvGrpSpPr>
        <p:grpSpPr>
          <a:xfrm>
            <a:off x="3581400" y="1819883"/>
            <a:ext cx="1828800" cy="2199669"/>
            <a:chOff x="3429000" y="1819883"/>
            <a:chExt cx="1828800" cy="2199669"/>
          </a:xfrm>
        </p:grpSpPr>
        <p:sp>
          <p:nvSpPr>
            <p:cNvPr id="15" name="AutoShape 4"/>
            <p:cNvSpPr>
              <a:spLocks noChangeArrowheads="1"/>
            </p:cNvSpPr>
            <p:nvPr/>
          </p:nvSpPr>
          <p:spPr bwMode="auto">
            <a:xfrm>
              <a:off x="3429000" y="1819883"/>
              <a:ext cx="1828800" cy="2199669"/>
            </a:xfrm>
            <a:prstGeom prst="roundRect">
              <a:avLst>
                <a:gd name="adj" fmla="val 4690"/>
              </a:avLst>
            </a:prstGeom>
            <a:noFill/>
            <a:ln w="19050">
              <a:solidFill>
                <a:srgbClr val="3C8AD0"/>
              </a:solidFill>
              <a:round/>
              <a:headEnd/>
              <a:tailEnd/>
            </a:ln>
            <a:effectLst>
              <a:outerShdw dist="35921" dir="2700000" algn="ctr" rotWithShape="0">
                <a:schemeClr val="bg2"/>
              </a:outerShdw>
            </a:effectLst>
            <a:extLst>
              <a:ext uri="{909E8E84-426E-40DD-AFC4-6F175D3DCCD1}">
                <a14:hiddenFill xmlns:a14="http://schemas.microsoft.com/office/drawing/2010/main">
                  <a:solidFill>
                    <a:srgbClr val="F1D08F"/>
                  </a:solidFill>
                </a14:hiddenFill>
              </a:ext>
            </a:extLst>
          </p:spPr>
          <p:txBody>
            <a:bodyPr wrap="none" anchor="ctr"/>
            <a:lstStyle/>
            <a:p>
              <a:pPr>
                <a:defRPr/>
              </a:pPr>
              <a:endParaRPr lang="en-US">
                <a:cs typeface="+mn-cs"/>
              </a:endParaRPr>
            </a:p>
          </p:txBody>
        </p:sp>
        <p:sp>
          <p:nvSpPr>
            <p:cNvPr id="21" name="TextBox 20"/>
            <p:cNvSpPr txBox="1"/>
            <p:nvPr/>
          </p:nvSpPr>
          <p:spPr>
            <a:xfrm>
              <a:off x="3429000" y="2266950"/>
              <a:ext cx="1752600" cy="1200329"/>
            </a:xfrm>
            <a:prstGeom prst="rect">
              <a:avLst/>
            </a:prstGeom>
            <a:noFill/>
          </p:spPr>
          <p:txBody>
            <a:bodyPr wrap="square" rtlCol="0">
              <a:spAutoFit/>
            </a:bodyPr>
            <a:lstStyle/>
            <a:p>
              <a:pPr algn="ctr"/>
              <a:r>
                <a:rPr lang="vi-VN"/>
                <a:t>Cách nhìn lịch lãm, sâu sắc; cách kể thân tình, hóm hỉnh.</a:t>
              </a:r>
              <a:endParaRPr lang="en-US" dirty="0"/>
            </a:p>
          </p:txBody>
        </p:sp>
      </p:grpSp>
      <p:grpSp>
        <p:nvGrpSpPr>
          <p:cNvPr id="7" name="Group 6"/>
          <p:cNvGrpSpPr/>
          <p:nvPr/>
        </p:nvGrpSpPr>
        <p:grpSpPr>
          <a:xfrm>
            <a:off x="6096000" y="1809752"/>
            <a:ext cx="1828800" cy="2199669"/>
            <a:chOff x="5867400" y="1809752"/>
            <a:chExt cx="1828800" cy="2199669"/>
          </a:xfrm>
        </p:grpSpPr>
        <p:sp>
          <p:nvSpPr>
            <p:cNvPr id="16" name="AutoShape 4"/>
            <p:cNvSpPr>
              <a:spLocks noChangeArrowheads="1"/>
            </p:cNvSpPr>
            <p:nvPr/>
          </p:nvSpPr>
          <p:spPr bwMode="auto">
            <a:xfrm>
              <a:off x="5867400" y="1809752"/>
              <a:ext cx="1828800" cy="2199669"/>
            </a:xfrm>
            <a:prstGeom prst="roundRect">
              <a:avLst>
                <a:gd name="adj" fmla="val 4690"/>
              </a:avLst>
            </a:prstGeom>
            <a:noFill/>
            <a:ln w="19050">
              <a:solidFill>
                <a:srgbClr val="3C8AD0"/>
              </a:solidFill>
              <a:round/>
              <a:headEnd/>
              <a:tailEnd/>
            </a:ln>
            <a:effectLst>
              <a:outerShdw dist="35921" dir="2700000" algn="ctr" rotWithShape="0">
                <a:schemeClr val="bg2"/>
              </a:outerShdw>
            </a:effectLst>
            <a:extLst>
              <a:ext uri="{909E8E84-426E-40DD-AFC4-6F175D3DCCD1}">
                <a14:hiddenFill xmlns:a14="http://schemas.microsoft.com/office/drawing/2010/main">
                  <a:solidFill>
                    <a:srgbClr val="F1D08F"/>
                  </a:solidFill>
                </a14:hiddenFill>
              </a:ext>
            </a:extLst>
          </p:spPr>
          <p:txBody>
            <a:bodyPr wrap="none" anchor="ctr"/>
            <a:lstStyle/>
            <a:p>
              <a:pPr>
                <a:defRPr/>
              </a:pPr>
              <a:endParaRPr lang="en-US">
                <a:cs typeface="+mn-cs"/>
              </a:endParaRPr>
            </a:p>
          </p:txBody>
        </p:sp>
        <p:sp>
          <p:nvSpPr>
            <p:cNvPr id="22" name="TextBox 21"/>
            <p:cNvSpPr txBox="1"/>
            <p:nvPr/>
          </p:nvSpPr>
          <p:spPr>
            <a:xfrm>
              <a:off x="6019800" y="1885958"/>
              <a:ext cx="1600200" cy="2031325"/>
            </a:xfrm>
            <a:prstGeom prst="rect">
              <a:avLst/>
            </a:prstGeom>
            <a:noFill/>
          </p:spPr>
          <p:txBody>
            <a:bodyPr wrap="square" rtlCol="0">
              <a:spAutoFit/>
            </a:bodyPr>
            <a:lstStyle/>
            <a:p>
              <a:pPr algn="ctr"/>
              <a:r>
                <a:rPr lang="en-US" dirty="0"/>
                <a:t>Giọng điệu chiêm nghiệm, vừa tự nhiên, vừa nặng chất suy tư, giàu chất triết lí...</a:t>
              </a:r>
            </a:p>
          </p:txBody>
        </p:sp>
      </p:grpSp>
      <p:sp>
        <p:nvSpPr>
          <p:cNvPr id="23" name="TextBox 22"/>
          <p:cNvSpPr txBox="1"/>
          <p:nvPr/>
        </p:nvSpPr>
        <p:spPr>
          <a:xfrm>
            <a:off x="1066800" y="4287619"/>
            <a:ext cx="7315200" cy="646331"/>
          </a:xfrm>
          <a:prstGeom prst="rect">
            <a:avLst/>
          </a:prstGeom>
          <a:solidFill>
            <a:schemeClr val="accent1">
              <a:lumMod val="20000"/>
              <a:lumOff val="80000"/>
            </a:schemeClr>
          </a:solidFill>
          <a:ln>
            <a:solidFill>
              <a:schemeClr val="accent1">
                <a:lumMod val="75000"/>
              </a:schemeClr>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b="1" i="1" dirty="0">
                <a:solidFill>
                  <a:srgbClr val="002060"/>
                </a:solidFill>
              </a:rPr>
              <a:t>Nhân vật “tôi” vừa khẳng định được kinh nghiệm cá nhân </a:t>
            </a:r>
            <a:r>
              <a:rPr lang="en-US" b="1" i="1" dirty="0" err="1">
                <a:solidFill>
                  <a:srgbClr val="002060"/>
                </a:solidFill>
              </a:rPr>
              <a:t>vừa</a:t>
            </a:r>
            <a:r>
              <a:rPr lang="en-US" b="1" i="1" dirty="0">
                <a:solidFill>
                  <a:srgbClr val="002060"/>
                </a:solidFill>
              </a:rPr>
              <a:t> </a:t>
            </a:r>
          </a:p>
          <a:p>
            <a:pPr algn="ctr"/>
            <a:r>
              <a:rPr lang="en-US" b="1" i="1" dirty="0" err="1">
                <a:solidFill>
                  <a:srgbClr val="002060"/>
                </a:solidFill>
              </a:rPr>
              <a:t>thể</a:t>
            </a:r>
            <a:r>
              <a:rPr lang="en-US" b="1" i="1" dirty="0">
                <a:solidFill>
                  <a:srgbClr val="002060"/>
                </a:solidFill>
              </a:rPr>
              <a:t> hiện tình yêu sâu nặng với Hà Nội.</a:t>
            </a:r>
          </a:p>
        </p:txBody>
      </p:sp>
      <p:sp>
        <p:nvSpPr>
          <p:cNvPr id="24" name="Chevron 23"/>
          <p:cNvSpPr/>
          <p:nvPr/>
        </p:nvSpPr>
        <p:spPr>
          <a:xfrm>
            <a:off x="533400" y="4400550"/>
            <a:ext cx="381000" cy="304800"/>
          </a:xfrm>
          <a:prstGeom prst="chevron">
            <a:avLst/>
          </a:prstGeom>
          <a:solidFill>
            <a:srgbClr val="00206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Tree>
    <p:extLst>
      <p:ext uri="{BB962C8B-B14F-4D97-AF65-F5344CB8AC3E}">
        <p14:creationId xmlns:p14="http://schemas.microsoft.com/office/powerpoint/2010/main" val="264422323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1000"/>
                                        <p:tgtEl>
                                          <p:spTgt spid="8"/>
                                        </p:tgtEl>
                                      </p:cBhvr>
                                    </p:animEffect>
                                  </p:childTnLst>
                                </p:cTn>
                              </p:par>
                              <p:par>
                                <p:cTn id="8" presetID="22" presetClass="entr" presetSubtype="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up)">
                                      <p:cBhvr>
                                        <p:cTn id="10" dur="75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1000"/>
                                        <p:tgtEl>
                                          <p:spTgt spid="9"/>
                                        </p:tgtEl>
                                      </p:cBhvr>
                                    </p:animEffect>
                                  </p:childTnLst>
                                </p:cTn>
                              </p:par>
                              <p:par>
                                <p:cTn id="16" presetID="22" presetClass="entr" presetSubtype="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up)">
                                      <p:cBhvr>
                                        <p:cTn id="18" dur="1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ircle(in)">
                                      <p:cBhvr>
                                        <p:cTn id="23" dur="1000"/>
                                        <p:tgtEl>
                                          <p:spTgt spid="10"/>
                                        </p:tgtEl>
                                      </p:cBhvr>
                                    </p:animEffect>
                                  </p:childTnLst>
                                </p:cTn>
                              </p:par>
                              <p:par>
                                <p:cTn id="24" presetID="22" presetClass="entr" presetSubtype="1"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up)">
                                      <p:cBhvr>
                                        <p:cTn id="26" dur="1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circle(in)">
                                      <p:cBhvr>
                                        <p:cTn id="31" dur="2000"/>
                                        <p:tgtEl>
                                          <p:spTgt spid="23"/>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circle(in)">
                                      <p:cBhvr>
                                        <p:cTn id="34"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C8F1C812-D930-4C56-0728-9A70AF0F76EA}"/>
              </a:ext>
            </a:extLst>
          </p:cNvPr>
          <p:cNvGraphicFramePr/>
          <p:nvPr>
            <p:extLst>
              <p:ext uri="{D42A27DB-BD31-4B8C-83A1-F6EECF244321}">
                <p14:modId xmlns:p14="http://schemas.microsoft.com/office/powerpoint/2010/main" val="2821476820"/>
              </p:ext>
            </p:extLst>
          </p:nvPr>
        </p:nvGraphicFramePr>
        <p:xfrm>
          <a:off x="609600" y="869950"/>
          <a:ext cx="79248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339D8028-2E26-F122-ABA1-8A434989548F}"/>
              </a:ext>
            </a:extLst>
          </p:cNvPr>
          <p:cNvSpPr/>
          <p:nvPr/>
        </p:nvSpPr>
        <p:spPr>
          <a:xfrm>
            <a:off x="0" y="0"/>
            <a:ext cx="9144000" cy="514350"/>
          </a:xfrm>
          <a:prstGeom prst="rect">
            <a:avLst/>
          </a:prstGeom>
          <a:solidFill>
            <a:srgbClr val="B4ECEC"/>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vi-VN" sz="2400" b="1">
                <a:solidFill>
                  <a:srgbClr val="002060"/>
                </a:solidFill>
                <a:effectLst>
                  <a:outerShdw blurRad="38100" dist="38100" dir="2700000" algn="tl">
                    <a:srgbClr val="000000">
                      <a:alpha val="43137"/>
                    </a:srgbClr>
                  </a:outerShdw>
                </a:effectLst>
              </a:rPr>
              <a:t>3. Đặc sắc nghệ thuật</a:t>
            </a:r>
            <a:endParaRPr lang="en-US" sz="2400"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1401153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dgm id="{59376FFB-0173-467D-8455-21B96138F12C}"/>
                                            </p:graphicEl>
                                          </p:spTgt>
                                        </p:tgtEl>
                                        <p:attrNameLst>
                                          <p:attrName>style.visibility</p:attrName>
                                        </p:attrNameLst>
                                      </p:cBhvr>
                                      <p:to>
                                        <p:strVal val="visible"/>
                                      </p:to>
                                    </p:set>
                                    <p:animEffect transition="in" filter="wipe(down)">
                                      <p:cBhvr>
                                        <p:cTn id="7" dur="500"/>
                                        <p:tgtEl>
                                          <p:spTgt spid="4">
                                            <p:graphicEl>
                                              <a:dgm id="{59376FFB-0173-467D-8455-21B96138F12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graphicEl>
                                              <a:dgm id="{7ACD2427-1939-4BA2-9328-4D86611F0044}"/>
                                            </p:graphicEl>
                                          </p:spTgt>
                                        </p:tgtEl>
                                        <p:attrNameLst>
                                          <p:attrName>style.visibility</p:attrName>
                                        </p:attrNameLst>
                                      </p:cBhvr>
                                      <p:to>
                                        <p:strVal val="visible"/>
                                      </p:to>
                                    </p:set>
                                    <p:animEffect transition="in" filter="wipe(down)">
                                      <p:cBhvr>
                                        <p:cTn id="12" dur="500"/>
                                        <p:tgtEl>
                                          <p:spTgt spid="4">
                                            <p:graphicEl>
                                              <a:dgm id="{7ACD2427-1939-4BA2-9328-4D86611F0044}"/>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graphicEl>
                                              <a:dgm id="{E1CAC113-8BC4-4E77-85FC-3E33054FB538}"/>
                                            </p:graphicEl>
                                          </p:spTgt>
                                        </p:tgtEl>
                                        <p:attrNameLst>
                                          <p:attrName>style.visibility</p:attrName>
                                        </p:attrNameLst>
                                      </p:cBhvr>
                                      <p:to>
                                        <p:strVal val="visible"/>
                                      </p:to>
                                    </p:set>
                                    <p:animEffect transition="in" filter="wipe(down)">
                                      <p:cBhvr>
                                        <p:cTn id="17" dur="500"/>
                                        <p:tgtEl>
                                          <p:spTgt spid="4">
                                            <p:graphicEl>
                                              <a:dgm id="{E1CAC113-8BC4-4E77-85FC-3E33054FB538}"/>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graphicEl>
                                              <a:dgm id="{8DAEE491-F83D-4BF3-B007-C11DB6B3F959}"/>
                                            </p:graphicEl>
                                          </p:spTgt>
                                        </p:tgtEl>
                                        <p:attrNameLst>
                                          <p:attrName>style.visibility</p:attrName>
                                        </p:attrNameLst>
                                      </p:cBhvr>
                                      <p:to>
                                        <p:strVal val="visible"/>
                                      </p:to>
                                    </p:set>
                                    <p:animEffect transition="in" filter="wipe(down)">
                                      <p:cBhvr>
                                        <p:cTn id="22" dur="500"/>
                                        <p:tgtEl>
                                          <p:spTgt spid="4">
                                            <p:graphicEl>
                                              <a:dgm id="{8DAEE491-F83D-4BF3-B007-C11DB6B3F959}"/>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graphicEl>
                                              <a:dgm id="{A54DF1D4-1FB5-45E4-922F-BAB2484A3B03}"/>
                                            </p:graphicEl>
                                          </p:spTgt>
                                        </p:tgtEl>
                                        <p:attrNameLst>
                                          <p:attrName>style.visibility</p:attrName>
                                        </p:attrNameLst>
                                      </p:cBhvr>
                                      <p:to>
                                        <p:strVal val="visible"/>
                                      </p:to>
                                    </p:set>
                                    <p:animEffect transition="in" filter="wipe(down)">
                                      <p:cBhvr>
                                        <p:cTn id="27" dur="500"/>
                                        <p:tgtEl>
                                          <p:spTgt spid="4">
                                            <p:graphicEl>
                                              <a:dgm id="{A54DF1D4-1FB5-45E4-922F-BAB2484A3B03}"/>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graphicEl>
                                              <a:dgm id="{1C13CC80-6407-4B3B-B04B-F89F2EA807C1}"/>
                                            </p:graphicEl>
                                          </p:spTgt>
                                        </p:tgtEl>
                                        <p:attrNameLst>
                                          <p:attrName>style.visibility</p:attrName>
                                        </p:attrNameLst>
                                      </p:cBhvr>
                                      <p:to>
                                        <p:strVal val="visible"/>
                                      </p:to>
                                    </p:set>
                                    <p:animEffect transition="in" filter="wipe(down)">
                                      <p:cBhvr>
                                        <p:cTn id="32" dur="500"/>
                                        <p:tgtEl>
                                          <p:spTgt spid="4">
                                            <p:graphicEl>
                                              <a:dgm id="{1C13CC80-6407-4B3B-B04B-F89F2EA807C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nip Single Corner Rectangle 26"/>
          <p:cNvSpPr/>
          <p:nvPr/>
        </p:nvSpPr>
        <p:spPr>
          <a:xfrm flipV="1">
            <a:off x="76200" y="1008062"/>
            <a:ext cx="3657600" cy="1054100"/>
          </a:xfrm>
          <a:custGeom>
            <a:avLst/>
            <a:gdLst>
              <a:gd name="connsiteX0" fmla="*/ 0 w 2324107"/>
              <a:gd name="connsiteY0" fmla="*/ 0 h 804860"/>
              <a:gd name="connsiteX1" fmla="*/ 1921677 w 2324107"/>
              <a:gd name="connsiteY1" fmla="*/ 0 h 804860"/>
              <a:gd name="connsiteX2" fmla="*/ 2324107 w 2324107"/>
              <a:gd name="connsiteY2" fmla="*/ 402430 h 804860"/>
              <a:gd name="connsiteX3" fmla="*/ 2324107 w 2324107"/>
              <a:gd name="connsiteY3" fmla="*/ 804860 h 804860"/>
              <a:gd name="connsiteX4" fmla="*/ 0 w 2324107"/>
              <a:gd name="connsiteY4" fmla="*/ 804860 h 804860"/>
              <a:gd name="connsiteX5" fmla="*/ 0 w 2324107"/>
              <a:gd name="connsiteY5" fmla="*/ 0 h 804860"/>
              <a:gd name="connsiteX0" fmla="*/ 0 w 2324107"/>
              <a:gd name="connsiteY0" fmla="*/ 0 h 804860"/>
              <a:gd name="connsiteX1" fmla="*/ 1921677 w 2324107"/>
              <a:gd name="connsiteY1" fmla="*/ 0 h 804860"/>
              <a:gd name="connsiteX2" fmla="*/ 2324107 w 2324107"/>
              <a:gd name="connsiteY2" fmla="*/ 804860 h 804860"/>
              <a:gd name="connsiteX3" fmla="*/ 0 w 2324107"/>
              <a:gd name="connsiteY3" fmla="*/ 804860 h 804860"/>
              <a:gd name="connsiteX4" fmla="*/ 0 w 2324107"/>
              <a:gd name="connsiteY4" fmla="*/ 0 h 804860"/>
              <a:gd name="connsiteX0" fmla="*/ 0 w 2324107"/>
              <a:gd name="connsiteY0" fmla="*/ 4762 h 809622"/>
              <a:gd name="connsiteX1" fmla="*/ 1321602 w 2324107"/>
              <a:gd name="connsiteY1" fmla="*/ 0 h 809622"/>
              <a:gd name="connsiteX2" fmla="*/ 2324107 w 2324107"/>
              <a:gd name="connsiteY2" fmla="*/ 809622 h 809622"/>
              <a:gd name="connsiteX3" fmla="*/ 0 w 2324107"/>
              <a:gd name="connsiteY3" fmla="*/ 809622 h 809622"/>
              <a:gd name="connsiteX4" fmla="*/ 0 w 2324107"/>
              <a:gd name="connsiteY4" fmla="*/ 4762 h 809622"/>
              <a:gd name="connsiteX0" fmla="*/ 0 w 2309819"/>
              <a:gd name="connsiteY0" fmla="*/ 4762 h 809622"/>
              <a:gd name="connsiteX1" fmla="*/ 1321602 w 2309819"/>
              <a:gd name="connsiteY1" fmla="*/ 0 h 809622"/>
              <a:gd name="connsiteX2" fmla="*/ 2309819 w 2309819"/>
              <a:gd name="connsiteY2" fmla="*/ 809622 h 809622"/>
              <a:gd name="connsiteX3" fmla="*/ 0 w 2309819"/>
              <a:gd name="connsiteY3" fmla="*/ 809622 h 809622"/>
              <a:gd name="connsiteX4" fmla="*/ 0 w 2309819"/>
              <a:gd name="connsiteY4" fmla="*/ 4762 h 809622"/>
              <a:gd name="connsiteX0" fmla="*/ 0 w 2309819"/>
              <a:gd name="connsiteY0" fmla="*/ 0 h 804860"/>
              <a:gd name="connsiteX1" fmla="*/ 1623842 w 2309819"/>
              <a:gd name="connsiteY1" fmla="*/ 1588 h 804860"/>
              <a:gd name="connsiteX2" fmla="*/ 2309819 w 2309819"/>
              <a:gd name="connsiteY2" fmla="*/ 804860 h 804860"/>
              <a:gd name="connsiteX3" fmla="*/ 0 w 2309819"/>
              <a:gd name="connsiteY3" fmla="*/ 804860 h 804860"/>
              <a:gd name="connsiteX4" fmla="*/ 0 w 2309819"/>
              <a:gd name="connsiteY4" fmla="*/ 0 h 804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9819" h="804860">
                <a:moveTo>
                  <a:pt x="0" y="0"/>
                </a:moveTo>
                <a:lnTo>
                  <a:pt x="1623842" y="1588"/>
                </a:lnTo>
                <a:lnTo>
                  <a:pt x="2309819" y="804860"/>
                </a:lnTo>
                <a:lnTo>
                  <a:pt x="0" y="804860"/>
                </a:lnTo>
                <a:lnTo>
                  <a:pt x="0" y="0"/>
                </a:lnTo>
                <a:close/>
              </a:path>
            </a:pathLst>
          </a:custGeom>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a:solidFill>
                <a:prstClr val="black"/>
              </a:solidFill>
            </a:endParaRPr>
          </a:p>
        </p:txBody>
      </p:sp>
      <p:sp>
        <p:nvSpPr>
          <p:cNvPr id="27" name="Pentagon 27"/>
          <p:cNvSpPr/>
          <p:nvPr/>
        </p:nvSpPr>
        <p:spPr>
          <a:xfrm rot="5400000" flipV="1">
            <a:off x="2213769" y="1532731"/>
            <a:ext cx="2049462" cy="990600"/>
          </a:xfrm>
          <a:custGeom>
            <a:avLst/>
            <a:gdLst>
              <a:gd name="connsiteX0" fmla="*/ 0 w 1887538"/>
              <a:gd name="connsiteY0" fmla="*/ 0 h 990600"/>
              <a:gd name="connsiteX1" fmla="*/ 1392238 w 1887538"/>
              <a:gd name="connsiteY1" fmla="*/ 0 h 990600"/>
              <a:gd name="connsiteX2" fmla="*/ 1887538 w 1887538"/>
              <a:gd name="connsiteY2" fmla="*/ 495300 h 990600"/>
              <a:gd name="connsiteX3" fmla="*/ 1392238 w 1887538"/>
              <a:gd name="connsiteY3" fmla="*/ 990600 h 990600"/>
              <a:gd name="connsiteX4" fmla="*/ 0 w 1887538"/>
              <a:gd name="connsiteY4" fmla="*/ 990600 h 990600"/>
              <a:gd name="connsiteX5" fmla="*/ 0 w 1887538"/>
              <a:gd name="connsiteY5" fmla="*/ 0 h 990600"/>
              <a:gd name="connsiteX0" fmla="*/ 0 w 1887538"/>
              <a:gd name="connsiteY0" fmla="*/ 0 h 990600"/>
              <a:gd name="connsiteX1" fmla="*/ 807244 w 1887538"/>
              <a:gd name="connsiteY1" fmla="*/ 794 h 990600"/>
              <a:gd name="connsiteX2" fmla="*/ 1392238 w 1887538"/>
              <a:gd name="connsiteY2" fmla="*/ 0 h 990600"/>
              <a:gd name="connsiteX3" fmla="*/ 1887538 w 1887538"/>
              <a:gd name="connsiteY3" fmla="*/ 495300 h 990600"/>
              <a:gd name="connsiteX4" fmla="*/ 1392238 w 1887538"/>
              <a:gd name="connsiteY4" fmla="*/ 990600 h 990600"/>
              <a:gd name="connsiteX5" fmla="*/ 0 w 1887538"/>
              <a:gd name="connsiteY5" fmla="*/ 990600 h 990600"/>
              <a:gd name="connsiteX6" fmla="*/ 0 w 1887538"/>
              <a:gd name="connsiteY6" fmla="*/ 0 h 990600"/>
              <a:gd name="connsiteX0" fmla="*/ 0 w 1887538"/>
              <a:gd name="connsiteY0" fmla="*/ 990600 h 990600"/>
              <a:gd name="connsiteX1" fmla="*/ 807244 w 1887538"/>
              <a:gd name="connsiteY1" fmla="*/ 794 h 990600"/>
              <a:gd name="connsiteX2" fmla="*/ 1392238 w 1887538"/>
              <a:gd name="connsiteY2" fmla="*/ 0 h 990600"/>
              <a:gd name="connsiteX3" fmla="*/ 1887538 w 1887538"/>
              <a:gd name="connsiteY3" fmla="*/ 495300 h 990600"/>
              <a:gd name="connsiteX4" fmla="*/ 1392238 w 1887538"/>
              <a:gd name="connsiteY4" fmla="*/ 990600 h 990600"/>
              <a:gd name="connsiteX5" fmla="*/ 0 w 1887538"/>
              <a:gd name="connsiteY5" fmla="*/ 990600 h 990600"/>
              <a:gd name="connsiteX0" fmla="*/ 0 w 1894682"/>
              <a:gd name="connsiteY0" fmla="*/ 992982 h 992982"/>
              <a:gd name="connsiteX1" fmla="*/ 814388 w 1894682"/>
              <a:gd name="connsiteY1" fmla="*/ 794 h 992982"/>
              <a:gd name="connsiteX2" fmla="*/ 1399382 w 1894682"/>
              <a:gd name="connsiteY2" fmla="*/ 0 h 992982"/>
              <a:gd name="connsiteX3" fmla="*/ 1894682 w 1894682"/>
              <a:gd name="connsiteY3" fmla="*/ 495300 h 992982"/>
              <a:gd name="connsiteX4" fmla="*/ 1399382 w 1894682"/>
              <a:gd name="connsiteY4" fmla="*/ 990600 h 992982"/>
              <a:gd name="connsiteX5" fmla="*/ 0 w 1894682"/>
              <a:gd name="connsiteY5" fmla="*/ 992982 h 992982"/>
              <a:gd name="connsiteX0" fmla="*/ 0 w 1889920"/>
              <a:gd name="connsiteY0" fmla="*/ 990601 h 990601"/>
              <a:gd name="connsiteX1" fmla="*/ 809626 w 1889920"/>
              <a:gd name="connsiteY1" fmla="*/ 794 h 990601"/>
              <a:gd name="connsiteX2" fmla="*/ 1394620 w 1889920"/>
              <a:gd name="connsiteY2" fmla="*/ 0 h 990601"/>
              <a:gd name="connsiteX3" fmla="*/ 1889920 w 1889920"/>
              <a:gd name="connsiteY3" fmla="*/ 495300 h 990601"/>
              <a:gd name="connsiteX4" fmla="*/ 1394620 w 1889920"/>
              <a:gd name="connsiteY4" fmla="*/ 990600 h 990601"/>
              <a:gd name="connsiteX5" fmla="*/ 0 w 1889920"/>
              <a:gd name="connsiteY5" fmla="*/ 990601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9920" h="990601">
                <a:moveTo>
                  <a:pt x="0" y="990601"/>
                </a:moveTo>
                <a:lnTo>
                  <a:pt x="809626" y="794"/>
                </a:lnTo>
                <a:lnTo>
                  <a:pt x="1394620" y="0"/>
                </a:lnTo>
                <a:lnTo>
                  <a:pt x="1889920" y="495300"/>
                </a:lnTo>
                <a:lnTo>
                  <a:pt x="1394620" y="990600"/>
                </a:lnTo>
                <a:lnTo>
                  <a:pt x="0" y="990601"/>
                </a:lnTo>
                <a:close/>
              </a:path>
            </a:pathLst>
          </a:custGeom>
          <a:solidFill>
            <a:schemeClr val="accent2">
              <a:lumMod val="20000"/>
              <a:lumOff val="80000"/>
            </a:schemeClr>
          </a:solidFill>
          <a:ln w="3175">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0" name="Rounded Rectangle 29"/>
          <p:cNvSpPr/>
          <p:nvPr/>
        </p:nvSpPr>
        <p:spPr>
          <a:xfrm>
            <a:off x="1676399" y="3162299"/>
            <a:ext cx="6019926" cy="476251"/>
          </a:xfrm>
          <a:prstGeom prst="roundRect">
            <a:avLst/>
          </a:prstGeom>
          <a:solidFill>
            <a:schemeClr val="bg1"/>
          </a:solidFill>
          <a:ln w="19050">
            <a:solidFill>
              <a:srgbClr val="002060"/>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1" name="Snip Single Corner Rectangle 26"/>
          <p:cNvSpPr/>
          <p:nvPr/>
        </p:nvSpPr>
        <p:spPr>
          <a:xfrm flipH="1" flipV="1">
            <a:off x="5415088" y="1006472"/>
            <a:ext cx="3681412" cy="1021558"/>
          </a:xfrm>
          <a:custGeom>
            <a:avLst/>
            <a:gdLst>
              <a:gd name="connsiteX0" fmla="*/ 0 w 2324107"/>
              <a:gd name="connsiteY0" fmla="*/ 0 h 804860"/>
              <a:gd name="connsiteX1" fmla="*/ 1921677 w 2324107"/>
              <a:gd name="connsiteY1" fmla="*/ 0 h 804860"/>
              <a:gd name="connsiteX2" fmla="*/ 2324107 w 2324107"/>
              <a:gd name="connsiteY2" fmla="*/ 402430 h 804860"/>
              <a:gd name="connsiteX3" fmla="*/ 2324107 w 2324107"/>
              <a:gd name="connsiteY3" fmla="*/ 804860 h 804860"/>
              <a:gd name="connsiteX4" fmla="*/ 0 w 2324107"/>
              <a:gd name="connsiteY4" fmla="*/ 804860 h 804860"/>
              <a:gd name="connsiteX5" fmla="*/ 0 w 2324107"/>
              <a:gd name="connsiteY5" fmla="*/ 0 h 804860"/>
              <a:gd name="connsiteX0" fmla="*/ 0 w 2324107"/>
              <a:gd name="connsiteY0" fmla="*/ 0 h 804860"/>
              <a:gd name="connsiteX1" fmla="*/ 1921677 w 2324107"/>
              <a:gd name="connsiteY1" fmla="*/ 0 h 804860"/>
              <a:gd name="connsiteX2" fmla="*/ 2324107 w 2324107"/>
              <a:gd name="connsiteY2" fmla="*/ 804860 h 804860"/>
              <a:gd name="connsiteX3" fmla="*/ 0 w 2324107"/>
              <a:gd name="connsiteY3" fmla="*/ 804860 h 804860"/>
              <a:gd name="connsiteX4" fmla="*/ 0 w 2324107"/>
              <a:gd name="connsiteY4" fmla="*/ 0 h 804860"/>
              <a:gd name="connsiteX0" fmla="*/ 0 w 2324107"/>
              <a:gd name="connsiteY0" fmla="*/ 4762 h 809622"/>
              <a:gd name="connsiteX1" fmla="*/ 1321602 w 2324107"/>
              <a:gd name="connsiteY1" fmla="*/ 0 h 809622"/>
              <a:gd name="connsiteX2" fmla="*/ 2324107 w 2324107"/>
              <a:gd name="connsiteY2" fmla="*/ 809622 h 809622"/>
              <a:gd name="connsiteX3" fmla="*/ 0 w 2324107"/>
              <a:gd name="connsiteY3" fmla="*/ 809622 h 809622"/>
              <a:gd name="connsiteX4" fmla="*/ 0 w 2324107"/>
              <a:gd name="connsiteY4" fmla="*/ 4762 h 809622"/>
              <a:gd name="connsiteX0" fmla="*/ 0 w 2309819"/>
              <a:gd name="connsiteY0" fmla="*/ 4762 h 809622"/>
              <a:gd name="connsiteX1" fmla="*/ 1321602 w 2309819"/>
              <a:gd name="connsiteY1" fmla="*/ 0 h 809622"/>
              <a:gd name="connsiteX2" fmla="*/ 2309819 w 2309819"/>
              <a:gd name="connsiteY2" fmla="*/ 809622 h 809622"/>
              <a:gd name="connsiteX3" fmla="*/ 0 w 2309819"/>
              <a:gd name="connsiteY3" fmla="*/ 809622 h 809622"/>
              <a:gd name="connsiteX4" fmla="*/ 0 w 2309819"/>
              <a:gd name="connsiteY4" fmla="*/ 4762 h 809622"/>
              <a:gd name="connsiteX0" fmla="*/ 0 w 2309819"/>
              <a:gd name="connsiteY0" fmla="*/ 0 h 804860"/>
              <a:gd name="connsiteX1" fmla="*/ 1623842 w 2309819"/>
              <a:gd name="connsiteY1" fmla="*/ 1588 h 804860"/>
              <a:gd name="connsiteX2" fmla="*/ 2309819 w 2309819"/>
              <a:gd name="connsiteY2" fmla="*/ 804860 h 804860"/>
              <a:gd name="connsiteX3" fmla="*/ 0 w 2309819"/>
              <a:gd name="connsiteY3" fmla="*/ 804860 h 804860"/>
              <a:gd name="connsiteX4" fmla="*/ 0 w 2309819"/>
              <a:gd name="connsiteY4" fmla="*/ 0 h 804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9819" h="804860">
                <a:moveTo>
                  <a:pt x="0" y="0"/>
                </a:moveTo>
                <a:lnTo>
                  <a:pt x="1623842" y="1588"/>
                </a:lnTo>
                <a:lnTo>
                  <a:pt x="2309819" y="804860"/>
                </a:lnTo>
                <a:lnTo>
                  <a:pt x="0" y="804860"/>
                </a:lnTo>
                <a:lnTo>
                  <a:pt x="0" y="0"/>
                </a:lnTo>
                <a:close/>
              </a:path>
            </a:pathLst>
          </a:custGeom>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a:solidFill>
                <a:prstClr val="black"/>
              </a:solidFill>
            </a:endParaRPr>
          </a:p>
        </p:txBody>
      </p:sp>
      <p:sp>
        <p:nvSpPr>
          <p:cNvPr id="32" name="Pentagon 27"/>
          <p:cNvSpPr/>
          <p:nvPr/>
        </p:nvSpPr>
        <p:spPr>
          <a:xfrm rot="16200000" flipH="1" flipV="1">
            <a:off x="4879307" y="1532731"/>
            <a:ext cx="2049462" cy="990600"/>
          </a:xfrm>
          <a:custGeom>
            <a:avLst/>
            <a:gdLst>
              <a:gd name="connsiteX0" fmla="*/ 0 w 1887538"/>
              <a:gd name="connsiteY0" fmla="*/ 0 h 990600"/>
              <a:gd name="connsiteX1" fmla="*/ 1392238 w 1887538"/>
              <a:gd name="connsiteY1" fmla="*/ 0 h 990600"/>
              <a:gd name="connsiteX2" fmla="*/ 1887538 w 1887538"/>
              <a:gd name="connsiteY2" fmla="*/ 495300 h 990600"/>
              <a:gd name="connsiteX3" fmla="*/ 1392238 w 1887538"/>
              <a:gd name="connsiteY3" fmla="*/ 990600 h 990600"/>
              <a:gd name="connsiteX4" fmla="*/ 0 w 1887538"/>
              <a:gd name="connsiteY4" fmla="*/ 990600 h 990600"/>
              <a:gd name="connsiteX5" fmla="*/ 0 w 1887538"/>
              <a:gd name="connsiteY5" fmla="*/ 0 h 990600"/>
              <a:gd name="connsiteX0" fmla="*/ 0 w 1887538"/>
              <a:gd name="connsiteY0" fmla="*/ 0 h 990600"/>
              <a:gd name="connsiteX1" fmla="*/ 807244 w 1887538"/>
              <a:gd name="connsiteY1" fmla="*/ 794 h 990600"/>
              <a:gd name="connsiteX2" fmla="*/ 1392238 w 1887538"/>
              <a:gd name="connsiteY2" fmla="*/ 0 h 990600"/>
              <a:gd name="connsiteX3" fmla="*/ 1887538 w 1887538"/>
              <a:gd name="connsiteY3" fmla="*/ 495300 h 990600"/>
              <a:gd name="connsiteX4" fmla="*/ 1392238 w 1887538"/>
              <a:gd name="connsiteY4" fmla="*/ 990600 h 990600"/>
              <a:gd name="connsiteX5" fmla="*/ 0 w 1887538"/>
              <a:gd name="connsiteY5" fmla="*/ 990600 h 990600"/>
              <a:gd name="connsiteX6" fmla="*/ 0 w 1887538"/>
              <a:gd name="connsiteY6" fmla="*/ 0 h 990600"/>
              <a:gd name="connsiteX0" fmla="*/ 0 w 1887538"/>
              <a:gd name="connsiteY0" fmla="*/ 990600 h 990600"/>
              <a:gd name="connsiteX1" fmla="*/ 807244 w 1887538"/>
              <a:gd name="connsiteY1" fmla="*/ 794 h 990600"/>
              <a:gd name="connsiteX2" fmla="*/ 1392238 w 1887538"/>
              <a:gd name="connsiteY2" fmla="*/ 0 h 990600"/>
              <a:gd name="connsiteX3" fmla="*/ 1887538 w 1887538"/>
              <a:gd name="connsiteY3" fmla="*/ 495300 h 990600"/>
              <a:gd name="connsiteX4" fmla="*/ 1392238 w 1887538"/>
              <a:gd name="connsiteY4" fmla="*/ 990600 h 990600"/>
              <a:gd name="connsiteX5" fmla="*/ 0 w 1887538"/>
              <a:gd name="connsiteY5" fmla="*/ 990600 h 990600"/>
              <a:gd name="connsiteX0" fmla="*/ 0 w 1894682"/>
              <a:gd name="connsiteY0" fmla="*/ 992982 h 992982"/>
              <a:gd name="connsiteX1" fmla="*/ 814388 w 1894682"/>
              <a:gd name="connsiteY1" fmla="*/ 794 h 992982"/>
              <a:gd name="connsiteX2" fmla="*/ 1399382 w 1894682"/>
              <a:gd name="connsiteY2" fmla="*/ 0 h 992982"/>
              <a:gd name="connsiteX3" fmla="*/ 1894682 w 1894682"/>
              <a:gd name="connsiteY3" fmla="*/ 495300 h 992982"/>
              <a:gd name="connsiteX4" fmla="*/ 1399382 w 1894682"/>
              <a:gd name="connsiteY4" fmla="*/ 990600 h 992982"/>
              <a:gd name="connsiteX5" fmla="*/ 0 w 1894682"/>
              <a:gd name="connsiteY5" fmla="*/ 992982 h 992982"/>
              <a:gd name="connsiteX0" fmla="*/ 0 w 1889920"/>
              <a:gd name="connsiteY0" fmla="*/ 990601 h 990601"/>
              <a:gd name="connsiteX1" fmla="*/ 809626 w 1889920"/>
              <a:gd name="connsiteY1" fmla="*/ 794 h 990601"/>
              <a:gd name="connsiteX2" fmla="*/ 1394620 w 1889920"/>
              <a:gd name="connsiteY2" fmla="*/ 0 h 990601"/>
              <a:gd name="connsiteX3" fmla="*/ 1889920 w 1889920"/>
              <a:gd name="connsiteY3" fmla="*/ 495300 h 990601"/>
              <a:gd name="connsiteX4" fmla="*/ 1394620 w 1889920"/>
              <a:gd name="connsiteY4" fmla="*/ 990600 h 990601"/>
              <a:gd name="connsiteX5" fmla="*/ 0 w 1889920"/>
              <a:gd name="connsiteY5" fmla="*/ 990601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9920" h="990601">
                <a:moveTo>
                  <a:pt x="0" y="990601"/>
                </a:moveTo>
                <a:lnTo>
                  <a:pt x="809626" y="794"/>
                </a:lnTo>
                <a:lnTo>
                  <a:pt x="1394620" y="0"/>
                </a:lnTo>
                <a:lnTo>
                  <a:pt x="1889920" y="495300"/>
                </a:lnTo>
                <a:lnTo>
                  <a:pt x="1394620" y="990600"/>
                </a:lnTo>
                <a:lnTo>
                  <a:pt x="0" y="990601"/>
                </a:lnTo>
                <a:close/>
              </a:path>
            </a:pathLst>
          </a:custGeom>
          <a:solidFill>
            <a:schemeClr val="accent2">
              <a:lumMod val="20000"/>
              <a:lumOff val="80000"/>
            </a:schemeClr>
          </a:solidFill>
          <a:ln w="3175">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34" name="Group 107"/>
          <p:cNvGrpSpPr>
            <a:grpSpLocks/>
          </p:cNvGrpSpPr>
          <p:nvPr/>
        </p:nvGrpSpPr>
        <p:grpSpPr bwMode="auto">
          <a:xfrm>
            <a:off x="2216150" y="3408363"/>
            <a:ext cx="831850" cy="153987"/>
            <a:chOff x="2122604" y="3966591"/>
            <a:chExt cx="595196" cy="109537"/>
          </a:xfrm>
        </p:grpSpPr>
        <p:sp>
          <p:nvSpPr>
            <p:cNvPr id="35" name="Oval 34"/>
            <p:cNvSpPr/>
            <p:nvPr/>
          </p:nvSpPr>
          <p:spPr>
            <a:xfrm>
              <a:off x="2122604" y="3966591"/>
              <a:ext cx="109044" cy="109537"/>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6" name="Oval 35"/>
            <p:cNvSpPr/>
            <p:nvPr/>
          </p:nvSpPr>
          <p:spPr>
            <a:xfrm>
              <a:off x="2286169" y="3966591"/>
              <a:ext cx="109044" cy="109537"/>
            </a:xfrm>
            <a:prstGeom prst="ellipse">
              <a:avLst/>
            </a:prstGeom>
            <a:solidFill>
              <a:srgbClr val="8E8E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7" name="Oval 36"/>
            <p:cNvSpPr/>
            <p:nvPr/>
          </p:nvSpPr>
          <p:spPr>
            <a:xfrm>
              <a:off x="2445191" y="3966591"/>
              <a:ext cx="104500" cy="10953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8" name="Oval 37"/>
            <p:cNvSpPr/>
            <p:nvPr/>
          </p:nvSpPr>
          <p:spPr>
            <a:xfrm>
              <a:off x="2608756" y="3966591"/>
              <a:ext cx="109044" cy="10953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sp>
        <p:nvSpPr>
          <p:cNvPr id="39" name="Text Box 3"/>
          <p:cNvSpPr txBox="1">
            <a:spLocks noChangeArrowheads="1"/>
          </p:cNvSpPr>
          <p:nvPr/>
        </p:nvSpPr>
        <p:spPr bwMode="ltGray">
          <a:xfrm>
            <a:off x="1842011" y="3206868"/>
            <a:ext cx="5854314" cy="355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95000"/>
              </a:lnSpc>
              <a:spcAft>
                <a:spcPts val="800"/>
              </a:spcAft>
              <a:defRPr/>
            </a:pPr>
            <a:r>
              <a:rPr lang="en-US" b="1" i="1" dirty="0">
                <a:solidFill>
                  <a:srgbClr val="0000CC"/>
                </a:solidFill>
              </a:rPr>
              <a:t>Khẳng định sức sống của các giá trị văn hóa Hà Nội</a:t>
            </a:r>
          </a:p>
        </p:txBody>
      </p:sp>
      <p:sp>
        <p:nvSpPr>
          <p:cNvPr id="40" name="Text Box 3"/>
          <p:cNvSpPr txBox="1">
            <a:spLocks noChangeArrowheads="1"/>
          </p:cNvSpPr>
          <p:nvPr/>
        </p:nvSpPr>
        <p:spPr bwMode="ltGray">
          <a:xfrm>
            <a:off x="-76200" y="1188387"/>
            <a:ext cx="2947988" cy="384721"/>
          </a:xfrm>
          <a:prstGeom prst="rect">
            <a:avLst/>
          </a:prstGeom>
          <a:noFill/>
          <a:ln w="9525" algn="ctr">
            <a:noFill/>
            <a:miter lim="800000"/>
            <a:headEnd/>
            <a:tailEnd/>
          </a:ln>
          <a:effectLst/>
        </p:spPr>
        <p:txBody>
          <a:bodyPr wrap="square">
            <a:spAutoFit/>
          </a:bodyPr>
          <a:lstStyle/>
          <a:p>
            <a:pPr algn="ctr">
              <a:lnSpc>
                <a:spcPct val="95000"/>
              </a:lnSpc>
              <a:spcAft>
                <a:spcPts val="800"/>
              </a:spcAft>
            </a:pPr>
            <a:r>
              <a:rPr lang="en-US" sz="2000" dirty="0">
                <a:solidFill>
                  <a:srgbClr val="002060"/>
                </a:solidFill>
                <a:effectLst>
                  <a:outerShdw blurRad="38100" dist="38100" dir="2700000" algn="tl">
                    <a:srgbClr val="000000">
                      <a:alpha val="43137"/>
                    </a:srgbClr>
                  </a:outerShdw>
                </a:effectLst>
                <a:latin typeface="Arial" charset="0"/>
              </a:rPr>
              <a:t>Nghệ thuật trần thuật</a:t>
            </a:r>
            <a:endParaRPr lang="en-US" dirty="0">
              <a:solidFill>
                <a:srgbClr val="002060"/>
              </a:solidFill>
              <a:latin typeface="Arial" charset="0"/>
            </a:endParaRPr>
          </a:p>
        </p:txBody>
      </p:sp>
      <p:sp>
        <p:nvSpPr>
          <p:cNvPr id="41" name="Text Box 3"/>
          <p:cNvSpPr txBox="1">
            <a:spLocks noChangeArrowheads="1"/>
          </p:cNvSpPr>
          <p:nvPr/>
        </p:nvSpPr>
        <p:spPr bwMode="ltGray">
          <a:xfrm>
            <a:off x="6372350" y="1114919"/>
            <a:ext cx="2647950" cy="677108"/>
          </a:xfrm>
          <a:prstGeom prst="rect">
            <a:avLst/>
          </a:prstGeom>
          <a:noFill/>
          <a:ln w="9525" algn="ctr">
            <a:noFill/>
            <a:miter lim="800000"/>
            <a:headEnd/>
            <a:tailEnd/>
          </a:ln>
          <a:effectLst/>
        </p:spPr>
        <p:txBody>
          <a:bodyPr wrap="square">
            <a:spAutoFit/>
          </a:bodyPr>
          <a:lstStyle/>
          <a:p>
            <a:pPr algn="ctr">
              <a:lnSpc>
                <a:spcPct val="95000"/>
              </a:lnSpc>
              <a:spcAft>
                <a:spcPts val="800"/>
              </a:spcAft>
            </a:pPr>
            <a:r>
              <a:rPr lang="en-US" sz="2000" dirty="0">
                <a:solidFill>
                  <a:srgbClr val="002060"/>
                </a:solidFill>
                <a:effectLst>
                  <a:outerShdw blurRad="38100" dist="38100" dir="2700000" algn="tl">
                    <a:srgbClr val="000000">
                      <a:alpha val="43137"/>
                    </a:srgbClr>
                  </a:outerShdw>
                </a:effectLst>
                <a:latin typeface="Arial" charset="0"/>
              </a:rPr>
              <a:t>Nghệ thuật xây dựng hình tượng nhân vật</a:t>
            </a:r>
          </a:p>
        </p:txBody>
      </p:sp>
      <p:sp>
        <p:nvSpPr>
          <p:cNvPr id="45" name="Down Arrow 44"/>
          <p:cNvSpPr/>
          <p:nvPr/>
        </p:nvSpPr>
        <p:spPr>
          <a:xfrm>
            <a:off x="4343400" y="3621337"/>
            <a:ext cx="579438" cy="438788"/>
          </a:xfrm>
          <a:prstGeom prst="downArrow">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ounded Rectangle 45"/>
          <p:cNvSpPr/>
          <p:nvPr/>
        </p:nvSpPr>
        <p:spPr>
          <a:xfrm>
            <a:off x="2399225" y="4083875"/>
            <a:ext cx="4763575" cy="83820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lvl="0"/>
            <a:endParaRPr lang="en-US" sz="2000" dirty="0"/>
          </a:p>
          <a:p>
            <a:pPr lvl="0"/>
            <a:endParaRPr lang="en-US" sz="2000" dirty="0"/>
          </a:p>
          <a:p>
            <a:pPr lvl="0"/>
            <a:r>
              <a:rPr lang="vi-VN" sz="2000" dirty="0"/>
              <a:t>Gửi gắm niềm thiết tha gìn giữ các giá trị ấy cho hôm nay và cho cả mai sau.</a:t>
            </a:r>
            <a:br>
              <a:rPr lang="vi-VN" sz="2000" dirty="0"/>
            </a:br>
            <a:r>
              <a:rPr lang="vi-VN" sz="2000" dirty="0"/>
              <a:t/>
            </a:r>
            <a:br>
              <a:rPr lang="vi-VN" sz="2000" dirty="0"/>
            </a:br>
            <a:endParaRPr lang="vi-VN" sz="2000" dirty="0"/>
          </a:p>
        </p:txBody>
      </p:sp>
      <p:sp>
        <p:nvSpPr>
          <p:cNvPr id="21" name="Rectangle 20"/>
          <p:cNvSpPr/>
          <p:nvPr/>
        </p:nvSpPr>
        <p:spPr>
          <a:xfrm>
            <a:off x="0" y="0"/>
            <a:ext cx="9144000" cy="438153"/>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sp>
        <p:nvSpPr>
          <p:cNvPr id="22" name="Rectangle 21"/>
          <p:cNvSpPr/>
          <p:nvPr/>
        </p:nvSpPr>
        <p:spPr>
          <a:xfrm>
            <a:off x="3685461" y="9653"/>
            <a:ext cx="1773242" cy="461665"/>
          </a:xfrm>
          <a:prstGeom prst="rect">
            <a:avLst/>
          </a:prstGeom>
          <a:noFill/>
        </p:spPr>
        <p:txBody>
          <a:bodyPr wrap="none" lIns="91440" tIns="45720" rIns="91440" bIns="45720">
            <a:spAutoFit/>
          </a:bodyPr>
          <a:lstStyle/>
          <a:p>
            <a:pPr algn="ctr"/>
            <a:r>
              <a:rPr lang="en-US" sz="24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Arial" pitchFamily="34" charset="0"/>
                <a:cs typeface="Arial" pitchFamily="34" charset="0"/>
              </a:rPr>
              <a:t>TỔNG KẾT</a:t>
            </a:r>
            <a:endParaRPr lang="en-US" sz="2400" b="1" i="1" dirty="0">
              <a:ln w="10541" cmpd="sng">
                <a:solidFill>
                  <a:srgbClr val="4F81BD">
                    <a:shade val="88000"/>
                    <a:satMod val="110000"/>
                  </a:srgbClr>
                </a:solidFill>
                <a:prstDash val="solid"/>
              </a:ln>
              <a:solidFill>
                <a:srgbClr val="0070C0"/>
              </a:solidFill>
              <a:latin typeface="Arial" pitchFamily="34" charset="0"/>
              <a:cs typeface="Arial" pitchFamily="34" charset="0"/>
            </a:endParaRPr>
          </a:p>
        </p:txBody>
      </p:sp>
      <p:sp>
        <p:nvSpPr>
          <p:cNvPr id="23" name="Pentagon 27"/>
          <p:cNvSpPr/>
          <p:nvPr/>
        </p:nvSpPr>
        <p:spPr>
          <a:xfrm rot="5400000" flipV="1">
            <a:off x="3556669" y="1600560"/>
            <a:ext cx="2049462" cy="990600"/>
          </a:xfrm>
          <a:custGeom>
            <a:avLst/>
            <a:gdLst>
              <a:gd name="connsiteX0" fmla="*/ 0 w 1887538"/>
              <a:gd name="connsiteY0" fmla="*/ 0 h 990600"/>
              <a:gd name="connsiteX1" fmla="*/ 1392238 w 1887538"/>
              <a:gd name="connsiteY1" fmla="*/ 0 h 990600"/>
              <a:gd name="connsiteX2" fmla="*/ 1887538 w 1887538"/>
              <a:gd name="connsiteY2" fmla="*/ 495300 h 990600"/>
              <a:gd name="connsiteX3" fmla="*/ 1392238 w 1887538"/>
              <a:gd name="connsiteY3" fmla="*/ 990600 h 990600"/>
              <a:gd name="connsiteX4" fmla="*/ 0 w 1887538"/>
              <a:gd name="connsiteY4" fmla="*/ 990600 h 990600"/>
              <a:gd name="connsiteX5" fmla="*/ 0 w 1887538"/>
              <a:gd name="connsiteY5" fmla="*/ 0 h 990600"/>
              <a:gd name="connsiteX0" fmla="*/ 0 w 1887538"/>
              <a:gd name="connsiteY0" fmla="*/ 0 h 990600"/>
              <a:gd name="connsiteX1" fmla="*/ 807244 w 1887538"/>
              <a:gd name="connsiteY1" fmla="*/ 794 h 990600"/>
              <a:gd name="connsiteX2" fmla="*/ 1392238 w 1887538"/>
              <a:gd name="connsiteY2" fmla="*/ 0 h 990600"/>
              <a:gd name="connsiteX3" fmla="*/ 1887538 w 1887538"/>
              <a:gd name="connsiteY3" fmla="*/ 495300 h 990600"/>
              <a:gd name="connsiteX4" fmla="*/ 1392238 w 1887538"/>
              <a:gd name="connsiteY4" fmla="*/ 990600 h 990600"/>
              <a:gd name="connsiteX5" fmla="*/ 0 w 1887538"/>
              <a:gd name="connsiteY5" fmla="*/ 990600 h 990600"/>
              <a:gd name="connsiteX6" fmla="*/ 0 w 1887538"/>
              <a:gd name="connsiteY6" fmla="*/ 0 h 990600"/>
              <a:gd name="connsiteX0" fmla="*/ 0 w 1887538"/>
              <a:gd name="connsiteY0" fmla="*/ 990600 h 990600"/>
              <a:gd name="connsiteX1" fmla="*/ 807244 w 1887538"/>
              <a:gd name="connsiteY1" fmla="*/ 794 h 990600"/>
              <a:gd name="connsiteX2" fmla="*/ 1392238 w 1887538"/>
              <a:gd name="connsiteY2" fmla="*/ 0 h 990600"/>
              <a:gd name="connsiteX3" fmla="*/ 1887538 w 1887538"/>
              <a:gd name="connsiteY3" fmla="*/ 495300 h 990600"/>
              <a:gd name="connsiteX4" fmla="*/ 1392238 w 1887538"/>
              <a:gd name="connsiteY4" fmla="*/ 990600 h 990600"/>
              <a:gd name="connsiteX5" fmla="*/ 0 w 1887538"/>
              <a:gd name="connsiteY5" fmla="*/ 990600 h 990600"/>
              <a:gd name="connsiteX0" fmla="*/ 0 w 1894682"/>
              <a:gd name="connsiteY0" fmla="*/ 992982 h 992982"/>
              <a:gd name="connsiteX1" fmla="*/ 814388 w 1894682"/>
              <a:gd name="connsiteY1" fmla="*/ 794 h 992982"/>
              <a:gd name="connsiteX2" fmla="*/ 1399382 w 1894682"/>
              <a:gd name="connsiteY2" fmla="*/ 0 h 992982"/>
              <a:gd name="connsiteX3" fmla="*/ 1894682 w 1894682"/>
              <a:gd name="connsiteY3" fmla="*/ 495300 h 992982"/>
              <a:gd name="connsiteX4" fmla="*/ 1399382 w 1894682"/>
              <a:gd name="connsiteY4" fmla="*/ 990600 h 992982"/>
              <a:gd name="connsiteX5" fmla="*/ 0 w 1894682"/>
              <a:gd name="connsiteY5" fmla="*/ 992982 h 992982"/>
              <a:gd name="connsiteX0" fmla="*/ 0 w 1889920"/>
              <a:gd name="connsiteY0" fmla="*/ 990601 h 990601"/>
              <a:gd name="connsiteX1" fmla="*/ 809626 w 1889920"/>
              <a:gd name="connsiteY1" fmla="*/ 794 h 990601"/>
              <a:gd name="connsiteX2" fmla="*/ 1394620 w 1889920"/>
              <a:gd name="connsiteY2" fmla="*/ 0 h 990601"/>
              <a:gd name="connsiteX3" fmla="*/ 1889920 w 1889920"/>
              <a:gd name="connsiteY3" fmla="*/ 495300 h 990601"/>
              <a:gd name="connsiteX4" fmla="*/ 1394620 w 1889920"/>
              <a:gd name="connsiteY4" fmla="*/ 990600 h 990601"/>
              <a:gd name="connsiteX5" fmla="*/ 0 w 1889920"/>
              <a:gd name="connsiteY5" fmla="*/ 990601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9920" h="990601">
                <a:moveTo>
                  <a:pt x="0" y="990601"/>
                </a:moveTo>
                <a:lnTo>
                  <a:pt x="809626" y="794"/>
                </a:lnTo>
                <a:lnTo>
                  <a:pt x="1394620" y="0"/>
                </a:lnTo>
                <a:lnTo>
                  <a:pt x="1889920" y="495300"/>
                </a:lnTo>
                <a:lnTo>
                  <a:pt x="1394620" y="990600"/>
                </a:lnTo>
                <a:lnTo>
                  <a:pt x="0" y="990601"/>
                </a:lnTo>
                <a:close/>
              </a:path>
            </a:pathLst>
          </a:custGeom>
          <a:solidFill>
            <a:srgbClr val="CCECFF"/>
          </a:solidFill>
          <a:ln w="3175">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 name="Rectangle 2"/>
          <p:cNvSpPr/>
          <p:nvPr/>
        </p:nvSpPr>
        <p:spPr>
          <a:xfrm>
            <a:off x="3898074" y="895350"/>
            <a:ext cx="1359725" cy="1600200"/>
          </a:xfrm>
          <a:prstGeom prst="rect">
            <a:avLst/>
          </a:prstGeom>
          <a:gradFill flip="none"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5400000" scaled="1"/>
            <a:tileRect/>
          </a:gradFill>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20000"/>
              </a:lnSpc>
            </a:pPr>
            <a:r>
              <a:rPr lang="en-US" dirty="0">
                <a:solidFill>
                  <a:srgbClr val="002060"/>
                </a:solidFill>
                <a:effectLst>
                  <a:outerShdw blurRad="38100" dist="38100" dir="2700000" algn="tl">
                    <a:srgbClr val="000000">
                      <a:alpha val="43137"/>
                    </a:srgbClr>
                  </a:outerShdw>
                </a:effectLst>
                <a:latin typeface="Arial" charset="0"/>
              </a:rPr>
              <a:t>Chi tiết nghệ thuật </a:t>
            </a:r>
          </a:p>
          <a:p>
            <a:pPr algn="ctr">
              <a:lnSpc>
                <a:spcPct val="120000"/>
              </a:lnSpc>
            </a:pPr>
            <a:r>
              <a:rPr lang="en-US" dirty="0">
                <a:solidFill>
                  <a:srgbClr val="002060"/>
                </a:solidFill>
                <a:effectLst>
                  <a:outerShdw blurRad="38100" dist="38100" dir="2700000" algn="tl">
                    <a:srgbClr val="000000">
                      <a:alpha val="43137"/>
                    </a:srgbClr>
                  </a:outerShdw>
                </a:effectLst>
                <a:latin typeface="Arial" charset="0"/>
              </a:rPr>
              <a:t>đặc sắc</a:t>
            </a:r>
          </a:p>
        </p:txBody>
      </p:sp>
    </p:spTree>
    <p:extLst>
      <p:ext uri="{BB962C8B-B14F-4D97-AF65-F5344CB8AC3E}">
        <p14:creationId xmlns:p14="http://schemas.microsoft.com/office/powerpoint/2010/main" val="1445220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circle(in)">
                                      <p:cBhvr>
                                        <p:cTn id="7" dur="2000"/>
                                        <p:tgtEl>
                                          <p:spTgt spid="4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circle(in)">
                                      <p:cBhvr>
                                        <p:cTn id="10" dur="2000"/>
                                        <p:tgtEl>
                                          <p:spTgt spid="2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circle(in)">
                                      <p:cBhvr>
                                        <p:cTn id="13" dur="2000"/>
                                        <p:tgtEl>
                                          <p:spTgt spid="27"/>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circle(in)">
                                      <p:cBhvr>
                                        <p:cTn id="16" dur="2000"/>
                                        <p:tgtEl>
                                          <p:spTgt spid="32"/>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circle(in)">
                                      <p:cBhvr>
                                        <p:cTn id="19" dur="2000"/>
                                        <p:tgtEl>
                                          <p:spTgt spid="31"/>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circle(in)">
                                      <p:cBhvr>
                                        <p:cTn id="22" dur="2000"/>
                                        <p:tgtEl>
                                          <p:spTgt spid="23"/>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ircle(in)">
                                      <p:cBhvr>
                                        <p:cTn id="25" dur="2000"/>
                                        <p:tgtEl>
                                          <p:spTgt spid="3"/>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circle(in)">
                                      <p:cBhvr>
                                        <p:cTn id="28" dur="2000"/>
                                        <p:tgtEl>
                                          <p:spTgt spid="41"/>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circle(in)">
                                      <p:cBhvr>
                                        <p:cTn id="33" dur="2000"/>
                                        <p:tgtEl>
                                          <p:spTgt spid="39"/>
                                        </p:tgtEl>
                                      </p:cBhvr>
                                    </p:animEffect>
                                  </p:childTnLst>
                                </p:cTn>
                              </p:par>
                              <p:par>
                                <p:cTn id="34" presetID="6" presetClass="entr" presetSubtype="16" fill="hold"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circle(in)">
                                      <p:cBhvr>
                                        <p:cTn id="36" dur="2000"/>
                                        <p:tgtEl>
                                          <p:spTgt spid="34"/>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circle(in)">
                                      <p:cBhvr>
                                        <p:cTn id="39" dur="20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circle(in)">
                                      <p:cBhvr>
                                        <p:cTn id="44" dur="2000"/>
                                        <p:tgtEl>
                                          <p:spTgt spid="45"/>
                                        </p:tgtEl>
                                      </p:cBhvr>
                                    </p:animEffect>
                                  </p:childTnLst>
                                </p:cTn>
                              </p:par>
                              <p:par>
                                <p:cTn id="45" presetID="6" presetClass="entr" presetSubtype="16" fill="hold" grpId="0" nodeType="with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circle(in)">
                                      <p:cBhvr>
                                        <p:cTn id="47" dur="2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31" grpId="0" animBg="1"/>
      <p:bldP spid="32" grpId="0" animBg="1"/>
      <p:bldP spid="39" grpId="0"/>
      <p:bldP spid="40" grpId="0"/>
      <p:bldP spid="41" grpId="0"/>
      <p:bldP spid="45" grpId="0" animBg="1"/>
      <p:bldP spid="46" grpId="0" animBg="1"/>
      <p:bldP spid="23"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C289780-0D4B-9D41-AF21-3655957F512D}"/>
              </a:ext>
            </a:extLst>
          </p:cNvPr>
          <p:cNvSpPr>
            <a:spLocks noGrp="1"/>
          </p:cNvSpPr>
          <p:nvPr>
            <p:ph type="title"/>
          </p:nvPr>
        </p:nvSpPr>
        <p:spPr>
          <a:xfrm>
            <a:off x="457200" y="2019300"/>
            <a:ext cx="8229600" cy="857250"/>
          </a:xfrm>
          <a:ln w="57150">
            <a:solidFill>
              <a:srgbClr val="0070C0"/>
            </a:solidFill>
          </a:ln>
        </p:spPr>
        <p:txBody>
          <a:bodyPr/>
          <a:lstStyle/>
          <a:p>
            <a:r>
              <a:rPr lang="vi-VN" b="1">
                <a:solidFill>
                  <a:srgbClr val="002060"/>
                </a:solidFill>
                <a:effectLst>
                  <a:outerShdw blurRad="38100" dist="38100" dir="2700000" algn="tl">
                    <a:srgbClr val="000000">
                      <a:alpha val="43137"/>
                    </a:srgbClr>
                  </a:outerShdw>
                </a:effectLst>
                <a:latin typeface="+mn-lt"/>
              </a:rPr>
              <a:t>III. LUYỆN TẬP</a:t>
            </a:r>
            <a:endParaRPr lang="en-US" b="1">
              <a:solidFill>
                <a:srgbClr val="00206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673332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50214"/>
            <a:ext cx="4809460" cy="4136136"/>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76800" y="916800"/>
            <a:ext cx="4245750" cy="4169550"/>
          </a:xfrm>
          <a:prstGeom prst="rect">
            <a:avLst/>
          </a:prstGeom>
        </p:spPr>
      </p:pic>
      <p:sp>
        <p:nvSpPr>
          <p:cNvPr id="6" name="TextBox 5"/>
          <p:cNvSpPr txBox="1"/>
          <p:nvPr/>
        </p:nvSpPr>
        <p:spPr>
          <a:xfrm>
            <a:off x="990600" y="133358"/>
            <a:ext cx="7010400" cy="584775"/>
          </a:xfrm>
          <a:prstGeom prst="rect">
            <a:avLst/>
          </a:prstGeom>
          <a:noFill/>
        </p:spPr>
        <p:txBody>
          <a:bodyPr wrap="square" rtlCol="0">
            <a:spAutoFit/>
          </a:bodyPr>
          <a:lstStyle/>
          <a:p>
            <a:pPr algn="ctr"/>
            <a:r>
              <a:rPr lang="en-US" sz="3200" b="1" dirty="0">
                <a:latin typeface="MV Boli" pitchFamily="2" charset="0"/>
                <a:cs typeface="MV Boli" pitchFamily="2" charset="0"/>
              </a:rPr>
              <a:t>NỒNG NÀN HÀ NỘI</a:t>
            </a:r>
          </a:p>
        </p:txBody>
      </p:sp>
      <p:pic>
        <p:nvPicPr>
          <p:cNvPr id="7" name="NongnanHaNoi-NguyenDucCuong_6wd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28600" y="57150"/>
            <a:ext cx="609600" cy="609600"/>
          </a:xfrm>
          <a:prstGeom prst="rect">
            <a:avLst/>
          </a:prstGeom>
        </p:spPr>
      </p:pic>
      <p:sp>
        <p:nvSpPr>
          <p:cNvPr id="2" name="TextBox 1">
            <a:extLst>
              <a:ext uri="{FF2B5EF4-FFF2-40B4-BE49-F238E27FC236}">
                <a16:creationId xmlns:a16="http://schemas.microsoft.com/office/drawing/2014/main" id="{96B6C2FF-FFB7-CCFF-E64D-F25731F7F50B}"/>
              </a:ext>
            </a:extLst>
          </p:cNvPr>
          <p:cNvSpPr txBox="1"/>
          <p:nvPr/>
        </p:nvSpPr>
        <p:spPr>
          <a:xfrm>
            <a:off x="0" y="4717018"/>
            <a:ext cx="9122550" cy="523220"/>
          </a:xfrm>
          <a:prstGeom prst="rect">
            <a:avLst/>
          </a:prstGeom>
          <a:solidFill>
            <a:schemeClr val="accent3">
              <a:lumMod val="40000"/>
              <a:lumOff val="60000"/>
            </a:schemeClr>
          </a:solidFill>
        </p:spPr>
        <p:txBody>
          <a:bodyPr wrap="square" rtlCol="0">
            <a:spAutoFit/>
          </a:bodyPr>
          <a:lstStyle/>
          <a:p>
            <a:pPr algn="ctr"/>
            <a:r>
              <a:rPr lang="vi-VN" sz="2800"/>
              <a:t>Tác giả đã cảm nhận thế nào về Hà Nội qua bài hát?</a:t>
            </a:r>
            <a:endParaRPr lang="en-US" sz="2800"/>
          </a:p>
        </p:txBody>
      </p:sp>
    </p:spTree>
    <p:extLst>
      <p:ext uri="{BB962C8B-B14F-4D97-AF65-F5344CB8AC3E}">
        <p14:creationId xmlns:p14="http://schemas.microsoft.com/office/powerpoint/2010/main" val="3195259140"/>
      </p:ext>
    </p:extLst>
  </p:cSld>
  <p:clrMapOvr>
    <a:masterClrMapping/>
  </p:clrMapOvr>
  <p:transition spd="slow">
    <p:wipe dir="r"/>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3747"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55823870"/>
              </p:ext>
            </p:extLst>
          </p:nvPr>
        </p:nvGraphicFramePr>
        <p:xfrm>
          <a:off x="-762000" y="1047750"/>
          <a:ext cx="9906000"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lowchart: Connector 3"/>
          <p:cNvSpPr/>
          <p:nvPr/>
        </p:nvSpPr>
        <p:spPr>
          <a:xfrm>
            <a:off x="1752600" y="2397228"/>
            <a:ext cx="480950" cy="479322"/>
          </a:xfrm>
          <a:prstGeom prst="flowChartConnector">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itle 1"/>
          <p:cNvSpPr>
            <a:spLocks noGrp="1"/>
          </p:cNvSpPr>
          <p:nvPr>
            <p:ph type="title"/>
          </p:nvPr>
        </p:nvSpPr>
        <p:spPr>
          <a:xfrm>
            <a:off x="199900" y="145233"/>
            <a:ext cx="8763000" cy="536971"/>
          </a:xfrm>
          <a:solidFill>
            <a:schemeClr val="accent1">
              <a:lumMod val="20000"/>
              <a:lumOff val="80000"/>
            </a:schemeClr>
          </a:solidFill>
          <a:ln>
            <a:solidFill>
              <a:srgbClr val="0070C0"/>
            </a:solidFill>
          </a:ln>
        </p:spPr>
        <p:txBody>
          <a:bodyPr>
            <a:normAutofit fontScale="90000"/>
          </a:bodyPr>
          <a:lstStyle/>
          <a:p>
            <a:r>
              <a:rPr lang="en-US" sz="3200" b="1" cap="all" dirty="0">
                <a:ln w="9000" cmpd="sng">
                  <a:solidFill>
                    <a:schemeClr val="accent4">
                      <a:shade val="50000"/>
                      <a:satMod val="120000"/>
                    </a:schemeClr>
                  </a:solidFill>
                  <a:prstDash val="solid"/>
                </a:ln>
                <a:solidFill>
                  <a:srgbClr val="0000CC"/>
                </a:solidFill>
                <a:effectLst>
                  <a:reflection blurRad="12700" stA="28000" endPos="45000" dist="1000" dir="5400000" sy="-100000" algn="bl" rotWithShape="0"/>
                </a:effectLst>
              </a:rPr>
              <a:t>Luyện tập</a:t>
            </a:r>
          </a:p>
        </p:txBody>
      </p:sp>
      <p:sp>
        <p:nvSpPr>
          <p:cNvPr id="5" name="Diamond 4">
            <a:hlinkClick r:id="rId7" action="ppaction://hlinksldjump"/>
          </p:cNvPr>
          <p:cNvSpPr/>
          <p:nvPr/>
        </p:nvSpPr>
        <p:spPr>
          <a:xfrm>
            <a:off x="228600" y="1123950"/>
            <a:ext cx="457200" cy="4572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Tree>
    <p:extLst>
      <p:ext uri="{BB962C8B-B14F-4D97-AF65-F5344CB8AC3E}">
        <p14:creationId xmlns:p14="http://schemas.microsoft.com/office/powerpoint/2010/main" val="90036292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410793444"/>
              </p:ext>
            </p:extLst>
          </p:nvPr>
        </p:nvGraphicFramePr>
        <p:xfrm>
          <a:off x="-1295400" y="1047750"/>
          <a:ext cx="10210800"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lowchart: Connector 3"/>
          <p:cNvSpPr/>
          <p:nvPr/>
        </p:nvSpPr>
        <p:spPr>
          <a:xfrm>
            <a:off x="1828800" y="2994961"/>
            <a:ext cx="533400" cy="491197"/>
          </a:xfrm>
          <a:prstGeom prst="flowChartConnector">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itle 1"/>
          <p:cNvSpPr>
            <a:spLocks noGrp="1"/>
          </p:cNvSpPr>
          <p:nvPr>
            <p:ph type="title"/>
          </p:nvPr>
        </p:nvSpPr>
        <p:spPr>
          <a:xfrm>
            <a:off x="199900" y="145233"/>
            <a:ext cx="8763000" cy="536971"/>
          </a:xfrm>
          <a:solidFill>
            <a:schemeClr val="accent1">
              <a:lumMod val="20000"/>
              <a:lumOff val="80000"/>
            </a:schemeClr>
          </a:solidFill>
          <a:ln>
            <a:solidFill>
              <a:srgbClr val="0070C0"/>
            </a:solidFill>
          </a:ln>
        </p:spPr>
        <p:txBody>
          <a:bodyPr>
            <a:normAutofit fontScale="90000"/>
          </a:bodyPr>
          <a:lstStyle/>
          <a:p>
            <a:r>
              <a:rPr lang="en-US" sz="3200" b="1" cap="all" dirty="0">
                <a:ln w="9000" cmpd="sng">
                  <a:solidFill>
                    <a:schemeClr val="accent4">
                      <a:shade val="50000"/>
                      <a:satMod val="120000"/>
                    </a:schemeClr>
                  </a:solidFill>
                  <a:prstDash val="solid"/>
                </a:ln>
                <a:solidFill>
                  <a:srgbClr val="0000CC"/>
                </a:solidFill>
                <a:effectLst>
                  <a:reflection blurRad="12700" stA="28000" endPos="45000" dist="1000" dir="5400000" sy="-100000" algn="bl" rotWithShape="0"/>
                </a:effectLst>
              </a:rPr>
              <a:t>Luyện tập</a:t>
            </a:r>
          </a:p>
        </p:txBody>
      </p:sp>
      <p:sp>
        <p:nvSpPr>
          <p:cNvPr id="5" name="Diamond 4">
            <a:hlinkClick r:id="rId7" action="ppaction://hlinksldjump"/>
          </p:cNvPr>
          <p:cNvSpPr/>
          <p:nvPr/>
        </p:nvSpPr>
        <p:spPr>
          <a:xfrm>
            <a:off x="76200" y="1123950"/>
            <a:ext cx="457200" cy="4572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Tree>
    <p:extLst>
      <p:ext uri="{BB962C8B-B14F-4D97-AF65-F5344CB8AC3E}">
        <p14:creationId xmlns:p14="http://schemas.microsoft.com/office/powerpoint/2010/main" val="362604074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946522477"/>
              </p:ext>
            </p:extLst>
          </p:nvPr>
        </p:nvGraphicFramePr>
        <p:xfrm>
          <a:off x="-1066800" y="1123950"/>
          <a:ext cx="9906000"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lowchart: Connector 3"/>
          <p:cNvSpPr/>
          <p:nvPr/>
        </p:nvSpPr>
        <p:spPr>
          <a:xfrm>
            <a:off x="1600200" y="1733550"/>
            <a:ext cx="457200" cy="457200"/>
          </a:xfrm>
          <a:prstGeom prst="flowChartConnector">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itle 1"/>
          <p:cNvSpPr>
            <a:spLocks noGrp="1"/>
          </p:cNvSpPr>
          <p:nvPr>
            <p:ph type="title"/>
          </p:nvPr>
        </p:nvSpPr>
        <p:spPr>
          <a:xfrm>
            <a:off x="199900" y="145233"/>
            <a:ext cx="8763000" cy="536971"/>
          </a:xfrm>
          <a:solidFill>
            <a:schemeClr val="accent1">
              <a:lumMod val="20000"/>
              <a:lumOff val="80000"/>
            </a:schemeClr>
          </a:solidFill>
          <a:ln>
            <a:solidFill>
              <a:srgbClr val="0070C0"/>
            </a:solidFill>
          </a:ln>
        </p:spPr>
        <p:txBody>
          <a:bodyPr>
            <a:normAutofit fontScale="90000"/>
          </a:bodyPr>
          <a:lstStyle/>
          <a:p>
            <a:r>
              <a:rPr lang="en-US" sz="3200" b="1" cap="all" dirty="0">
                <a:ln w="9000" cmpd="sng">
                  <a:solidFill>
                    <a:schemeClr val="accent4">
                      <a:shade val="50000"/>
                      <a:satMod val="120000"/>
                    </a:schemeClr>
                  </a:solidFill>
                  <a:prstDash val="solid"/>
                </a:ln>
                <a:solidFill>
                  <a:srgbClr val="0000CC"/>
                </a:solidFill>
                <a:effectLst>
                  <a:reflection blurRad="12700" stA="28000" endPos="45000" dist="1000" dir="5400000" sy="-100000" algn="bl" rotWithShape="0"/>
                </a:effectLst>
              </a:rPr>
              <a:t>Luyện tập</a:t>
            </a:r>
          </a:p>
        </p:txBody>
      </p:sp>
      <p:sp>
        <p:nvSpPr>
          <p:cNvPr id="5" name="Diamond 4">
            <a:hlinkClick r:id="rId7" action="ppaction://hlinksldjump"/>
          </p:cNvPr>
          <p:cNvSpPr/>
          <p:nvPr/>
        </p:nvSpPr>
        <p:spPr>
          <a:xfrm>
            <a:off x="152400" y="1123950"/>
            <a:ext cx="457200" cy="4572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3</a:t>
            </a:r>
          </a:p>
        </p:txBody>
      </p:sp>
    </p:spTree>
    <p:extLst>
      <p:ext uri="{BB962C8B-B14F-4D97-AF65-F5344CB8AC3E}">
        <p14:creationId xmlns:p14="http://schemas.microsoft.com/office/powerpoint/2010/main" val="101898567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53146" y="819150"/>
            <a:ext cx="8186054" cy="830997"/>
          </a:xfrm>
          <a:prstGeom prst="rect">
            <a:avLst/>
          </a:prstGeom>
          <a:noFill/>
          <a:ln w="19050">
            <a:solidFill>
              <a:srgbClr val="3C8AD0"/>
            </a:solidFill>
          </a:ln>
        </p:spPr>
        <p:txBody>
          <a:bodyPr wrap="square" rtlCol="0">
            <a:spAutoFit/>
          </a:bodyPr>
          <a:lstStyle/>
          <a:p>
            <a:r>
              <a:rPr lang="en-US" sz="2400" b="1" dirty="0"/>
              <a:t>Hình ảnh cây si bị bão đánh bật rễ rồi lại hồi sinh cuối truyện gợi cho em suy nghĩ gì?</a:t>
            </a:r>
          </a:p>
        </p:txBody>
      </p:sp>
      <p:sp>
        <p:nvSpPr>
          <p:cNvPr id="8" name="Rounded Rectangle 7"/>
          <p:cNvSpPr/>
          <p:nvPr/>
        </p:nvSpPr>
        <p:spPr>
          <a:xfrm>
            <a:off x="653146" y="2190750"/>
            <a:ext cx="7957454" cy="2057400"/>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r>
              <a:rPr lang="vi-VN" sz="2400" dirty="0"/>
              <a:t>- </a:t>
            </a:r>
            <a:r>
              <a:rPr lang="en-US" sz="2400" dirty="0"/>
              <a:t>Gợi suy nghĩ về lẽ đời, về </a:t>
            </a:r>
            <a:r>
              <a:rPr lang="vi-VN" sz="2400" dirty="0"/>
              <a:t>quy luật bất diệt của sự sống.</a:t>
            </a:r>
          </a:p>
          <a:p>
            <a:r>
              <a:rPr lang="vi-VN" sz="2400" dirty="0"/>
              <a:t>- </a:t>
            </a:r>
            <a:r>
              <a:rPr lang="en-US" sz="2400" dirty="0"/>
              <a:t>Khẳng định sự trường tồn của sức sống, vẻ đẹp, truyền thống văn hóa Hà Nội.</a:t>
            </a:r>
          </a:p>
        </p:txBody>
      </p:sp>
      <p:sp>
        <p:nvSpPr>
          <p:cNvPr id="4" name="Rectangle 3"/>
          <p:cNvSpPr/>
          <p:nvPr/>
        </p:nvSpPr>
        <p:spPr>
          <a:xfrm>
            <a:off x="2590800" y="40575"/>
            <a:ext cx="3581400" cy="590550"/>
          </a:xfrm>
          <a:prstGeom prst="rect">
            <a:avLst/>
          </a:prstGeom>
          <a:solidFill>
            <a:srgbClr val="FFFFFF"/>
          </a:solidFill>
        </p:spPr>
        <p:style>
          <a:lnRef idx="0">
            <a:schemeClr val="accent5"/>
          </a:lnRef>
          <a:fillRef idx="3">
            <a:schemeClr val="accent5"/>
          </a:fillRef>
          <a:effectRef idx="3">
            <a:schemeClr val="accent5"/>
          </a:effectRef>
          <a:fontRef idx="minor">
            <a:schemeClr val="lt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dirty="0">
                <a:ln w="11430"/>
                <a:solidFill>
                  <a:srgbClr val="0000CC"/>
                </a:solidFill>
                <a:effectLst>
                  <a:outerShdw blurRad="80000" dist="40000" dir="5040000" algn="tl">
                    <a:srgbClr val="000000">
                      <a:alpha val="30000"/>
                    </a:srgbClr>
                  </a:outerShdw>
                </a:effectLst>
              </a:rPr>
              <a:t>LUYỆN TẬP</a:t>
            </a:r>
          </a:p>
        </p:txBody>
      </p:sp>
      <p:sp>
        <p:nvSpPr>
          <p:cNvPr id="5" name="Diamond 4"/>
          <p:cNvSpPr/>
          <p:nvPr/>
        </p:nvSpPr>
        <p:spPr>
          <a:xfrm>
            <a:off x="123210" y="775216"/>
            <a:ext cx="457200" cy="4572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Tree>
    <p:extLst>
      <p:ext uri="{BB962C8B-B14F-4D97-AF65-F5344CB8AC3E}">
        <p14:creationId xmlns:p14="http://schemas.microsoft.com/office/powerpoint/2010/main" val="97586490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3BEB380-4CC1-5952-450B-A37FD9B9261E}"/>
              </a:ext>
            </a:extLst>
          </p:cNvPr>
          <p:cNvSpPr txBox="1">
            <a:spLocks/>
          </p:cNvSpPr>
          <p:nvPr/>
        </p:nvSpPr>
        <p:spPr>
          <a:xfrm>
            <a:off x="381000" y="3181350"/>
            <a:ext cx="8305800" cy="1447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3200" i="1">
                <a:solidFill>
                  <a:srgbClr val="FF0000"/>
                </a:solidFill>
              </a:rPr>
              <a:t>? Theo em, thế hệ trẻ cần làm gì để giữ gìn vẻ đẹp của chốn kinh kì ngàn năm văn hiến?</a:t>
            </a:r>
            <a:endParaRPr lang="en-US" sz="3200" i="1">
              <a:solidFill>
                <a:srgbClr val="FF0000"/>
              </a:solidFill>
            </a:endParaRPr>
          </a:p>
        </p:txBody>
      </p:sp>
      <p:pic>
        <p:nvPicPr>
          <p:cNvPr id="3" name="Picture 2">
            <a:extLst>
              <a:ext uri="{FF2B5EF4-FFF2-40B4-BE49-F238E27FC236}">
                <a16:creationId xmlns:a16="http://schemas.microsoft.com/office/drawing/2014/main" id="{B4F61D57-BCAE-E083-A882-690DCB1035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57150"/>
            <a:ext cx="3898075" cy="3372492"/>
          </a:xfrm>
          <a:prstGeom prst="rect">
            <a:avLst/>
          </a:prstGeom>
          <a:ln>
            <a:noFill/>
          </a:ln>
          <a:effectLst>
            <a:softEdge rad="112500"/>
          </a:effectLst>
        </p:spPr>
      </p:pic>
      <p:sp>
        <p:nvSpPr>
          <p:cNvPr id="4" name="Title 1">
            <a:extLst>
              <a:ext uri="{FF2B5EF4-FFF2-40B4-BE49-F238E27FC236}">
                <a16:creationId xmlns:a16="http://schemas.microsoft.com/office/drawing/2014/main" id="{F3C2F25D-9BA5-8BAA-8957-FA727CB15A9D}"/>
              </a:ext>
            </a:extLst>
          </p:cNvPr>
          <p:cNvSpPr>
            <a:spLocks noGrp="1"/>
          </p:cNvSpPr>
          <p:nvPr>
            <p:ph type="title"/>
          </p:nvPr>
        </p:nvSpPr>
        <p:spPr>
          <a:xfrm>
            <a:off x="533400" y="1104900"/>
            <a:ext cx="4114800" cy="857250"/>
          </a:xfrm>
          <a:ln w="57150">
            <a:solidFill>
              <a:srgbClr val="0070C0"/>
            </a:solidFill>
          </a:ln>
        </p:spPr>
        <p:txBody>
          <a:bodyPr/>
          <a:lstStyle/>
          <a:p>
            <a:r>
              <a:rPr lang="vi-VN" b="1">
                <a:solidFill>
                  <a:srgbClr val="002060"/>
                </a:solidFill>
                <a:effectLst>
                  <a:outerShdw blurRad="38100" dist="38100" dir="2700000" algn="tl">
                    <a:srgbClr val="000000">
                      <a:alpha val="43137"/>
                    </a:srgbClr>
                  </a:outerShdw>
                </a:effectLst>
              </a:rPr>
              <a:t>IV. VẬN DỤNG</a:t>
            </a:r>
            <a:endParaRPr lang="en-US" b="1">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73715555"/>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7818" y="133350"/>
            <a:ext cx="7884182" cy="175432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vi-VN" sz="2400" b="1" cap="none" spc="0" dirty="0">
                <a:ln w="11430"/>
                <a:solidFill>
                  <a:srgbClr val="0000CC"/>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Đọc - hiểu </a:t>
            </a:r>
            <a:r>
              <a:rPr lang="vi-VN" sz="2400" b="1" cap="none" spc="0" dirty="0" smtClean="0">
                <a:ln w="11430"/>
                <a:solidFill>
                  <a:srgbClr val="0000CC"/>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v</a:t>
            </a:r>
            <a:r>
              <a:rPr lang="en-US" sz="2400" b="1" dirty="0" err="1" smtClean="0">
                <a:ln w="11430"/>
                <a:solidFill>
                  <a:srgbClr val="0000CC"/>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ăn</a:t>
            </a:r>
            <a:r>
              <a:rPr lang="en-US" sz="2400" b="1" dirty="0" smtClean="0">
                <a:ln w="11430"/>
                <a:solidFill>
                  <a:srgbClr val="0000CC"/>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2400" b="1" dirty="0" err="1" smtClean="0">
                <a:ln w="11430"/>
                <a:solidFill>
                  <a:srgbClr val="0000CC"/>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bản</a:t>
            </a:r>
            <a:r>
              <a:rPr lang="vi-VN" sz="2400" b="1" cap="none" spc="0" dirty="0" smtClean="0">
                <a:ln w="11430"/>
                <a:solidFill>
                  <a:srgbClr val="0000CC"/>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a:t>
            </a:r>
            <a:endParaRPr lang="vi-VN" sz="2400" b="1" cap="none" spc="0" dirty="0">
              <a:ln w="11430"/>
              <a:solidFill>
                <a:srgbClr val="0000CC"/>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a:p>
            <a:pPr algn="ctr"/>
            <a:r>
              <a:rPr lang="en-US" sz="3600" b="1" cap="none" spc="0" dirty="0">
                <a:ln w="11430"/>
                <a:solidFill>
                  <a:srgbClr val="0000CC"/>
                </a:solidFill>
                <a:effectLst>
                  <a:outerShdw blurRad="50800" dist="39000" dir="5460000" algn="tl">
                    <a:srgbClr val="000000">
                      <a:alpha val="38000"/>
                    </a:srgbClr>
                  </a:outerShdw>
                </a:effectLst>
              </a:rPr>
              <a:t>“</a:t>
            </a:r>
            <a:r>
              <a:rPr lang="en-US" sz="3600" b="1" i="1" cap="none" spc="0" dirty="0">
                <a:ln w="11430"/>
                <a:solidFill>
                  <a:srgbClr val="0000CC"/>
                </a:solidFill>
                <a:effectLst>
                  <a:outerShdw blurRad="50800" dist="39000" dir="5460000" algn="tl">
                    <a:srgbClr val="000000">
                      <a:alpha val="38000"/>
                    </a:srgbClr>
                  </a:outerShdw>
                </a:effectLst>
              </a:rPr>
              <a:t>MỘT NGƯỜI HÀ NỘI</a:t>
            </a:r>
            <a:r>
              <a:rPr lang="en-US" sz="3600" b="1" cap="none" spc="0" dirty="0">
                <a:ln w="11430"/>
                <a:solidFill>
                  <a:srgbClr val="0000CC"/>
                </a:solidFill>
                <a:effectLst>
                  <a:outerShdw blurRad="50800" dist="39000" dir="5460000" algn="tl">
                    <a:srgbClr val="000000">
                      <a:alpha val="38000"/>
                    </a:srgbClr>
                  </a:outerShdw>
                </a:effectLst>
              </a:rPr>
              <a:t>”</a:t>
            </a:r>
          </a:p>
          <a:p>
            <a:pPr algn="r">
              <a:lnSpc>
                <a:spcPct val="150000"/>
              </a:lnSpc>
            </a:pPr>
            <a:r>
              <a:rPr lang="en-US" sz="3200" b="1" i="1" dirty="0">
                <a:ln w="11430"/>
                <a:solidFill>
                  <a:srgbClr val="00B050"/>
                </a:solidFill>
                <a:effectLst>
                  <a:outerShdw blurRad="50800" dist="39000" dir="5460000" algn="tl">
                    <a:srgbClr val="000000">
                      <a:alpha val="38000"/>
                    </a:srgbClr>
                  </a:outerShdw>
                </a:effectLst>
              </a:rPr>
              <a:t>- </a:t>
            </a:r>
            <a:r>
              <a:rPr lang="en-US" sz="3200" b="1" i="1" dirty="0" err="1">
                <a:ln w="11430"/>
                <a:solidFill>
                  <a:srgbClr val="00B050"/>
                </a:solidFill>
                <a:effectLst>
                  <a:outerShdw blurRad="50800" dist="39000" dir="5460000" algn="tl">
                    <a:srgbClr val="000000">
                      <a:alpha val="38000"/>
                    </a:srgbClr>
                  </a:outerShdw>
                </a:effectLst>
              </a:rPr>
              <a:t>Nguyễn</a:t>
            </a:r>
            <a:r>
              <a:rPr lang="en-US" sz="3200" b="1" i="1" dirty="0">
                <a:ln w="11430"/>
                <a:solidFill>
                  <a:srgbClr val="00B050"/>
                </a:solidFill>
                <a:effectLst>
                  <a:outerShdw blurRad="50800" dist="39000" dir="5460000" algn="tl">
                    <a:srgbClr val="000000">
                      <a:alpha val="38000"/>
                    </a:srgbClr>
                  </a:outerShdw>
                </a:effectLst>
              </a:rPr>
              <a:t> </a:t>
            </a:r>
            <a:r>
              <a:rPr lang="en-US" sz="3200" b="1" i="1" dirty="0" err="1">
                <a:ln w="11430"/>
                <a:solidFill>
                  <a:srgbClr val="00B050"/>
                </a:solidFill>
                <a:effectLst>
                  <a:outerShdw blurRad="50800" dist="39000" dir="5460000" algn="tl">
                    <a:srgbClr val="000000">
                      <a:alpha val="38000"/>
                    </a:srgbClr>
                  </a:outerShdw>
                </a:effectLst>
              </a:rPr>
              <a:t>Khải</a:t>
            </a:r>
            <a:r>
              <a:rPr lang="en-US" sz="3200" b="1" i="1" dirty="0">
                <a:ln w="11430"/>
                <a:solidFill>
                  <a:srgbClr val="00B050"/>
                </a:solidFill>
                <a:effectLst>
                  <a:outerShdw blurRad="50800" dist="39000" dir="5460000" algn="tl">
                    <a:srgbClr val="000000">
                      <a:alpha val="38000"/>
                    </a:srgbClr>
                  </a:outerShdw>
                </a:effectLst>
              </a:rPr>
              <a:t> -</a:t>
            </a:r>
            <a:endParaRPr lang="en-US" sz="3200" b="1" i="1" cap="none" spc="0" dirty="0">
              <a:ln w="11430"/>
              <a:solidFill>
                <a:srgbClr val="00B050"/>
              </a:solidFill>
              <a:effectLst>
                <a:outerShdw blurRad="50800" dist="39000" dir="5460000" algn="tl">
                  <a:srgbClr val="000000">
                    <a:alpha val="38000"/>
                  </a:srgbClr>
                </a:outerShdw>
              </a:effectLst>
            </a:endParaRPr>
          </a:p>
        </p:txBody>
      </p:sp>
      <p:pic>
        <p:nvPicPr>
          <p:cNvPr id="3" name="Picture 2">
            <a:extLst>
              <a:ext uri="{FF2B5EF4-FFF2-40B4-BE49-F238E27FC236}">
                <a16:creationId xmlns:a16="http://schemas.microsoft.com/office/drawing/2014/main" id="{5B819DB7-4AC2-8345-C730-F723272D14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6749" y="2010160"/>
            <a:ext cx="3717851" cy="30761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44572126"/>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E7F88AC-2FF0-5FCE-5E02-305794041048}"/>
              </a:ext>
            </a:extLst>
          </p:cNvPr>
          <p:cNvSpPr>
            <a:spLocks noGrp="1"/>
          </p:cNvSpPr>
          <p:nvPr>
            <p:ph type="title"/>
          </p:nvPr>
        </p:nvSpPr>
        <p:spPr>
          <a:xfrm>
            <a:off x="228600" y="209550"/>
            <a:ext cx="8229600" cy="857250"/>
          </a:xfrm>
          <a:ln w="57150">
            <a:solidFill>
              <a:srgbClr val="0070C0"/>
            </a:solidFill>
          </a:ln>
        </p:spPr>
        <p:txBody>
          <a:bodyPr/>
          <a:lstStyle/>
          <a:p>
            <a:r>
              <a:rPr lang="vi-VN" b="1" dirty="0">
                <a:solidFill>
                  <a:srgbClr val="002060"/>
                </a:solidFill>
                <a:effectLst>
                  <a:outerShdw blurRad="38100" dist="38100" dir="2700000" algn="tl">
                    <a:srgbClr val="000000">
                      <a:alpha val="43137"/>
                    </a:srgbClr>
                  </a:outerShdw>
                </a:effectLst>
              </a:rPr>
              <a:t>II. HÌNH THÀNH KIẾN THỨC</a:t>
            </a:r>
            <a:endParaRPr lang="en-US"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05460542"/>
      </p:ext>
    </p:extLst>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0"/>
            <a:ext cx="9067800" cy="5143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p:nvPr/>
        </p:nvCxnSpPr>
        <p:spPr>
          <a:xfrm>
            <a:off x="76200" y="514350"/>
            <a:ext cx="9067800" cy="0"/>
          </a:xfrm>
          <a:prstGeom prst="line">
            <a:avLst/>
          </a:prstGeom>
          <a:ln/>
        </p:spPr>
        <p:style>
          <a:lnRef idx="3">
            <a:schemeClr val="accent1"/>
          </a:lnRef>
          <a:fillRef idx="0">
            <a:schemeClr val="accent1"/>
          </a:fillRef>
          <a:effectRef idx="2">
            <a:schemeClr val="accent1"/>
          </a:effectRef>
          <a:fontRef idx="minor">
            <a:schemeClr val="tx1"/>
          </a:fontRef>
        </p:style>
      </p:cxnSp>
      <p:sp>
        <p:nvSpPr>
          <p:cNvPr id="7" name="Rectangle 6"/>
          <p:cNvSpPr/>
          <p:nvPr/>
        </p:nvSpPr>
        <p:spPr>
          <a:xfrm>
            <a:off x="2656754" y="26650"/>
            <a:ext cx="3296095"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vi-VN" sz="2400" b="1" cap="none" spc="0">
                <a:ln w="11430"/>
                <a:solidFill>
                  <a:srgbClr val="000099"/>
                </a:solidFill>
                <a:effectLst>
                  <a:outerShdw blurRad="50800" dist="39000" dir="5460000" algn="tl">
                    <a:srgbClr val="000000">
                      <a:alpha val="38000"/>
                    </a:srgbClr>
                  </a:outerShdw>
                </a:effectLst>
              </a:rPr>
              <a:t>TIẾN TRÌNH </a:t>
            </a:r>
            <a:r>
              <a:rPr lang="en-US" sz="2400" b="1" cap="none" spc="0">
                <a:ln w="11430"/>
                <a:solidFill>
                  <a:srgbClr val="000099"/>
                </a:solidFill>
                <a:effectLst>
                  <a:outerShdw blurRad="50800" dist="39000" dir="5460000" algn="tl">
                    <a:srgbClr val="000000">
                      <a:alpha val="38000"/>
                    </a:srgbClr>
                  </a:outerShdw>
                </a:effectLst>
              </a:rPr>
              <a:t>BÀI </a:t>
            </a:r>
            <a:r>
              <a:rPr lang="en-US" sz="2400" b="1" cap="none" spc="0" dirty="0">
                <a:ln w="11430"/>
                <a:solidFill>
                  <a:srgbClr val="000099"/>
                </a:solidFill>
                <a:effectLst>
                  <a:outerShdw blurRad="50800" dist="39000" dir="5460000" algn="tl">
                    <a:srgbClr val="000000">
                      <a:alpha val="38000"/>
                    </a:srgbClr>
                  </a:outerShdw>
                </a:effectLst>
              </a:rPr>
              <a:t>HỌC</a:t>
            </a:r>
          </a:p>
        </p:txBody>
      </p:sp>
      <p:graphicFrame>
        <p:nvGraphicFramePr>
          <p:cNvPr id="2" name="Diagram 1"/>
          <p:cNvGraphicFramePr/>
          <p:nvPr>
            <p:extLst>
              <p:ext uri="{D42A27DB-BD31-4B8C-83A1-F6EECF244321}">
                <p14:modId xmlns:p14="http://schemas.microsoft.com/office/powerpoint/2010/main" val="2214267718"/>
              </p:ext>
            </p:extLst>
          </p:nvPr>
        </p:nvGraphicFramePr>
        <p:xfrm>
          <a:off x="914400" y="895350"/>
          <a:ext cx="6781800" cy="347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53550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973" y="0"/>
            <a:ext cx="9144000" cy="514350"/>
          </a:xfrm>
          <a:prstGeom prst="rect">
            <a:avLst/>
          </a:prstGeom>
          <a:solidFill>
            <a:srgbClr val="B4ECEC"/>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b="1" dirty="0">
                <a:ln w="11430"/>
                <a:solidFill>
                  <a:srgbClr val="000066"/>
                </a:solidFill>
                <a:effectLst>
                  <a:outerShdw blurRad="50800" dist="39000" dir="5460000" algn="tl">
                    <a:srgbClr val="000000">
                      <a:alpha val="38000"/>
                    </a:srgbClr>
                  </a:outerShdw>
                </a:effectLst>
              </a:rPr>
              <a:t>I. TÌM HIỂU CHUNG</a:t>
            </a:r>
          </a:p>
        </p:txBody>
      </p:sp>
      <p:graphicFrame>
        <p:nvGraphicFramePr>
          <p:cNvPr id="5" name="Diagram 4"/>
          <p:cNvGraphicFramePr/>
          <p:nvPr>
            <p:extLst>
              <p:ext uri="{D42A27DB-BD31-4B8C-83A1-F6EECF244321}">
                <p14:modId xmlns:p14="http://schemas.microsoft.com/office/powerpoint/2010/main" val="9525313"/>
              </p:ext>
            </p:extLst>
          </p:nvPr>
        </p:nvGraphicFramePr>
        <p:xfrm>
          <a:off x="762000" y="971550"/>
          <a:ext cx="7848600" cy="363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295400" y="3943350"/>
            <a:ext cx="7086600" cy="369332"/>
          </a:xfrm>
          <a:prstGeom prst="rect">
            <a:avLst/>
          </a:prstGeom>
          <a:noFill/>
        </p:spPr>
        <p:txBody>
          <a:bodyPr wrap="square" rtlCol="0">
            <a:spAutoFit/>
          </a:bodyPr>
          <a:lstStyle/>
          <a:p>
            <a:r>
              <a:rPr lang="en-US" dirty="0">
                <a:solidFill>
                  <a:srgbClr val="FF0000"/>
                </a:solidFill>
                <a:effectLst>
                  <a:outerShdw blurRad="38100" dist="38100" dir="2700000" algn="tl">
                    <a:srgbClr val="000000">
                      <a:alpha val="43137"/>
                    </a:srgbClr>
                  </a:outerShdw>
                </a:effectLst>
              </a:rPr>
              <a:t>Được tặng Giải thưởng Hồ Chí Minh về Văn học nghệ thuật (2000)</a:t>
            </a:r>
          </a:p>
        </p:txBody>
      </p:sp>
      <p:sp>
        <p:nvSpPr>
          <p:cNvPr id="7" name="TextBox 6"/>
          <p:cNvSpPr txBox="1"/>
          <p:nvPr/>
        </p:nvSpPr>
        <p:spPr>
          <a:xfrm>
            <a:off x="419100" y="514358"/>
            <a:ext cx="2324100" cy="461665"/>
          </a:xfrm>
          <a:prstGeom prst="rect">
            <a:avLst/>
          </a:prstGeom>
          <a:noFill/>
        </p:spPr>
        <p:txBody>
          <a:bodyPr wrap="square" rtlCol="0">
            <a:spAutoFit/>
          </a:bodyPr>
          <a:lstStyle/>
          <a:p>
            <a:r>
              <a:rPr lang="en-US" sz="2400" b="1" dirty="0"/>
              <a:t>1. Tác giả</a:t>
            </a:r>
          </a:p>
        </p:txBody>
      </p:sp>
    </p:spTree>
    <p:extLst>
      <p:ext uri="{BB962C8B-B14F-4D97-AF65-F5344CB8AC3E}">
        <p14:creationId xmlns:p14="http://schemas.microsoft.com/office/powerpoint/2010/main" val="106300817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95600" y="1412276"/>
            <a:ext cx="6172200" cy="230832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spcBef>
                <a:spcPts val="600"/>
              </a:spcBef>
              <a:spcAft>
                <a:spcPts val="600"/>
              </a:spcAft>
            </a:pPr>
            <a:r>
              <a:rPr lang="en-US" sz="2400" i="1" dirty="0">
                <a:solidFill>
                  <a:srgbClr val="0000CC"/>
                </a:solidFill>
                <a:effectLst>
                  <a:outerShdw blurRad="38100" dist="38100" dir="2700000" algn="tl">
                    <a:srgbClr val="000000">
                      <a:alpha val="43137"/>
                    </a:srgbClr>
                  </a:outerShdw>
                </a:effectLst>
              </a:rPr>
              <a:t>      </a:t>
            </a:r>
            <a:r>
              <a:rPr lang="vi-VN" sz="2400" i="1" dirty="0">
                <a:solidFill>
                  <a:srgbClr val="0000CC"/>
                </a:solidFill>
                <a:effectLst>
                  <a:outerShdw blurRad="38100" dist="38100" dir="2700000" algn="tl">
                    <a:srgbClr val="000000">
                      <a:alpha val="43137"/>
                    </a:srgbClr>
                  </a:outerShdw>
                </a:effectLst>
              </a:rPr>
              <a:t>“Ông đã là một trong những nhà văn dẫn đầu của thời đại</a:t>
            </a:r>
            <a:r>
              <a:rPr lang="en-US" sz="2400" i="1" dirty="0">
                <a:solidFill>
                  <a:srgbClr val="0000CC"/>
                </a:solidFill>
                <a:effectLst>
                  <a:outerShdw blurRad="38100" dist="38100" dir="2700000" algn="tl">
                    <a:srgbClr val="000000">
                      <a:alpha val="43137"/>
                    </a:srgbClr>
                  </a:outerShdw>
                </a:effectLst>
              </a:rPr>
              <a:t>...</a:t>
            </a:r>
            <a:r>
              <a:rPr lang="vi-VN" sz="2400" i="1" dirty="0">
                <a:solidFill>
                  <a:srgbClr val="0000CC"/>
                </a:solidFill>
                <a:effectLst>
                  <a:outerShdw blurRad="38100" dist="38100" dir="2700000" algn="tl">
                    <a:srgbClr val="000000">
                      <a:alpha val="43137"/>
                    </a:srgbClr>
                  </a:outerShdw>
                </a:effectLst>
              </a:rPr>
              <a:t> Và muốn hiểu con người thời đại, với tất cả những cái hay cái dở của họ, nhất là muốn hiểu cách nghĩ của họ, đời sống tinh thần của họ, phải đọc Nguyễn Khải…</a:t>
            </a:r>
            <a:r>
              <a:rPr lang="en-US" sz="2400" i="1" dirty="0">
                <a:solidFill>
                  <a:srgbClr val="0000CC"/>
                </a:solidFill>
                <a:effectLst>
                  <a:outerShdw blurRad="38100" dist="38100" dir="2700000" algn="tl">
                    <a:srgbClr val="000000">
                      <a:alpha val="43137"/>
                    </a:srgbClr>
                  </a:outerShdw>
                </a:effectLst>
              </a:rPr>
              <a:t>”</a:t>
            </a:r>
            <a:endParaRPr lang="vi-VN" sz="2400" i="1" dirty="0">
              <a:solidFill>
                <a:srgbClr val="0000CC"/>
              </a:solidFill>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4800" y="421680"/>
            <a:ext cx="2474028" cy="1981192"/>
          </a:xfrm>
          <a:prstGeom prst="rect">
            <a:avLst/>
          </a:prstGeom>
          <a:ln w="635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
        <p:nvSpPr>
          <p:cNvPr id="4" name="Rectangle 3"/>
          <p:cNvSpPr/>
          <p:nvPr/>
        </p:nvSpPr>
        <p:spPr>
          <a:xfrm>
            <a:off x="4495800" y="3771840"/>
            <a:ext cx="5410200" cy="400110"/>
          </a:xfrm>
          <a:prstGeom prst="rect">
            <a:avLst/>
          </a:prstGeom>
        </p:spPr>
        <p:txBody>
          <a:bodyPr wrap="square">
            <a:spAutoFit/>
          </a:bodyPr>
          <a:lstStyle/>
          <a:p>
            <a:pPr lvl="0" algn="ctr"/>
            <a:r>
              <a:rPr lang="en-US" sz="2000" spc="-150" dirty="0">
                <a:solidFill>
                  <a:srgbClr val="0000CC"/>
                </a:solidFill>
                <a:effectLst>
                  <a:outerShdw blurRad="38100" dist="38100" dir="2700000" algn="tl">
                    <a:srgbClr val="000000">
                      <a:alpha val="43137"/>
                    </a:srgbClr>
                  </a:outerShdw>
                </a:effectLst>
              </a:rPr>
              <a:t>- </a:t>
            </a:r>
            <a:r>
              <a:rPr lang="en-US" sz="2000" spc="-150" dirty="0" err="1">
                <a:solidFill>
                  <a:srgbClr val="0000CC"/>
                </a:solidFill>
                <a:effectLst>
                  <a:outerShdw blurRad="38100" dist="38100" dir="2700000" algn="tl">
                    <a:srgbClr val="000000">
                      <a:alpha val="43137"/>
                    </a:srgbClr>
                  </a:outerShdw>
                </a:effectLst>
              </a:rPr>
              <a:t>Giáo</a:t>
            </a:r>
            <a:r>
              <a:rPr lang="en-US" sz="2000" spc="-150" dirty="0">
                <a:solidFill>
                  <a:srgbClr val="0000CC"/>
                </a:solidFill>
                <a:effectLst>
                  <a:outerShdw blurRad="38100" dist="38100" dir="2700000" algn="tl">
                    <a:srgbClr val="000000">
                      <a:alpha val="43137"/>
                    </a:srgbClr>
                  </a:outerShdw>
                </a:effectLst>
              </a:rPr>
              <a:t> sư Phan </a:t>
            </a:r>
            <a:r>
              <a:rPr lang="en-US" sz="2000" spc="-150" dirty="0" err="1">
                <a:solidFill>
                  <a:srgbClr val="0000CC"/>
                </a:solidFill>
                <a:effectLst>
                  <a:outerShdw blurRad="38100" dist="38100" dir="2700000" algn="tl">
                    <a:srgbClr val="000000">
                      <a:alpha val="43137"/>
                    </a:srgbClr>
                  </a:outerShdw>
                </a:effectLst>
              </a:rPr>
              <a:t>Cự</a:t>
            </a:r>
            <a:r>
              <a:rPr lang="en-US" sz="2000" spc="-150" dirty="0">
                <a:solidFill>
                  <a:srgbClr val="0000CC"/>
                </a:solidFill>
                <a:effectLst>
                  <a:outerShdw blurRad="38100" dist="38100" dir="2700000" algn="tl">
                    <a:srgbClr val="000000">
                      <a:alpha val="43137"/>
                    </a:srgbClr>
                  </a:outerShdw>
                </a:effectLst>
              </a:rPr>
              <a:t> </a:t>
            </a:r>
            <a:r>
              <a:rPr lang="en-US" sz="2000" spc="-150" dirty="0" err="1">
                <a:solidFill>
                  <a:srgbClr val="0000CC"/>
                </a:solidFill>
                <a:effectLst>
                  <a:outerShdw blurRad="38100" dist="38100" dir="2700000" algn="tl">
                    <a:srgbClr val="000000">
                      <a:alpha val="43137"/>
                    </a:srgbClr>
                  </a:outerShdw>
                </a:effectLst>
              </a:rPr>
              <a:t>Đệ</a:t>
            </a:r>
            <a:r>
              <a:rPr lang="en-US" sz="2000" spc="-150" dirty="0">
                <a:solidFill>
                  <a:srgbClr val="0000CC"/>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2428498355"/>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14350"/>
          </a:xfrm>
          <a:prstGeom prst="rect">
            <a:avLst/>
          </a:prstGeom>
          <a:solidFill>
            <a:srgbClr val="B4ECEC"/>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6" name="Rectangle 5"/>
          <p:cNvSpPr/>
          <p:nvPr/>
        </p:nvSpPr>
        <p:spPr>
          <a:xfrm>
            <a:off x="1925255" y="26350"/>
            <a:ext cx="4932761"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a:ln w="11430"/>
                <a:solidFill>
                  <a:srgbClr val="000066"/>
                </a:solidFill>
                <a:effectLst>
                  <a:outerShdw blurRad="50800" dist="39000" dir="5460000" algn="tl">
                    <a:srgbClr val="000000">
                      <a:alpha val="38000"/>
                    </a:srgbClr>
                  </a:outerShdw>
                </a:effectLst>
              </a:rPr>
              <a:t>2. </a:t>
            </a:r>
            <a:r>
              <a:rPr lang="en-US" sz="2400" b="1" dirty="0" err="1">
                <a:ln w="11430"/>
                <a:solidFill>
                  <a:srgbClr val="000066"/>
                </a:solidFill>
                <a:effectLst>
                  <a:outerShdw blurRad="50800" dist="39000" dir="5460000" algn="tl">
                    <a:srgbClr val="000000">
                      <a:alpha val="38000"/>
                    </a:srgbClr>
                  </a:outerShdw>
                </a:effectLst>
              </a:rPr>
              <a:t>Tác</a:t>
            </a:r>
            <a:r>
              <a:rPr lang="en-US" sz="2400" b="1" dirty="0">
                <a:ln w="11430"/>
                <a:solidFill>
                  <a:srgbClr val="000066"/>
                </a:solidFill>
                <a:effectLst>
                  <a:outerShdw blurRad="50800" dist="39000" dir="5460000" algn="tl">
                    <a:srgbClr val="000000">
                      <a:alpha val="38000"/>
                    </a:srgbClr>
                  </a:outerShdw>
                </a:effectLst>
              </a:rPr>
              <a:t> </a:t>
            </a:r>
            <a:r>
              <a:rPr lang="en-US" sz="2400" b="1" dirty="0" err="1">
                <a:ln w="11430"/>
                <a:solidFill>
                  <a:srgbClr val="000066"/>
                </a:solidFill>
                <a:effectLst>
                  <a:outerShdw blurRad="50800" dist="39000" dir="5460000" algn="tl">
                    <a:srgbClr val="000000">
                      <a:alpha val="38000"/>
                    </a:srgbClr>
                  </a:outerShdw>
                </a:effectLst>
              </a:rPr>
              <a:t>phẩm</a:t>
            </a:r>
            <a:r>
              <a:rPr lang="en-US" sz="2400" b="1" dirty="0">
                <a:ln w="11430"/>
                <a:solidFill>
                  <a:srgbClr val="000066"/>
                </a:solidFill>
                <a:effectLst>
                  <a:outerShdw blurRad="50800" dist="39000" dir="5460000" algn="tl">
                    <a:srgbClr val="000000">
                      <a:alpha val="38000"/>
                    </a:srgbClr>
                  </a:outerShdw>
                </a:effectLst>
              </a:rPr>
              <a:t> “</a:t>
            </a:r>
            <a:r>
              <a:rPr lang="en-US" sz="2400" b="1" i="1" dirty="0" err="1">
                <a:ln w="11430"/>
                <a:solidFill>
                  <a:srgbClr val="000066"/>
                </a:solidFill>
                <a:effectLst>
                  <a:outerShdw blurRad="50800" dist="39000" dir="5460000" algn="tl">
                    <a:srgbClr val="000000">
                      <a:alpha val="38000"/>
                    </a:srgbClr>
                  </a:outerShdw>
                </a:effectLst>
              </a:rPr>
              <a:t>Một</a:t>
            </a:r>
            <a:r>
              <a:rPr lang="en-US" sz="2400" b="1" i="1" dirty="0">
                <a:ln w="11430"/>
                <a:solidFill>
                  <a:srgbClr val="000066"/>
                </a:solidFill>
                <a:effectLst>
                  <a:outerShdw blurRad="50800" dist="39000" dir="5460000" algn="tl">
                    <a:srgbClr val="000000">
                      <a:alpha val="38000"/>
                    </a:srgbClr>
                  </a:outerShdw>
                </a:effectLst>
              </a:rPr>
              <a:t> </a:t>
            </a:r>
            <a:r>
              <a:rPr lang="en-US" sz="2400" b="1" i="1" dirty="0" err="1">
                <a:ln w="11430"/>
                <a:solidFill>
                  <a:srgbClr val="000066"/>
                </a:solidFill>
                <a:effectLst>
                  <a:outerShdw blurRad="50800" dist="39000" dir="5460000" algn="tl">
                    <a:srgbClr val="000000">
                      <a:alpha val="38000"/>
                    </a:srgbClr>
                  </a:outerShdw>
                </a:effectLst>
              </a:rPr>
              <a:t>người</a:t>
            </a:r>
            <a:r>
              <a:rPr lang="en-US" sz="2400" b="1" i="1" dirty="0">
                <a:ln w="11430"/>
                <a:solidFill>
                  <a:srgbClr val="000066"/>
                </a:solidFill>
                <a:effectLst>
                  <a:outerShdw blurRad="50800" dist="39000" dir="5460000" algn="tl">
                    <a:srgbClr val="000000">
                      <a:alpha val="38000"/>
                    </a:srgbClr>
                  </a:outerShdw>
                </a:effectLst>
              </a:rPr>
              <a:t> </a:t>
            </a:r>
            <a:r>
              <a:rPr lang="en-US" sz="2400" b="1" i="1" dirty="0" err="1">
                <a:ln w="11430"/>
                <a:solidFill>
                  <a:srgbClr val="000066"/>
                </a:solidFill>
                <a:effectLst>
                  <a:outerShdw blurRad="50800" dist="39000" dir="5460000" algn="tl">
                    <a:srgbClr val="000000">
                      <a:alpha val="38000"/>
                    </a:srgbClr>
                  </a:outerShdw>
                </a:effectLst>
              </a:rPr>
              <a:t>Hà</a:t>
            </a:r>
            <a:r>
              <a:rPr lang="en-US" sz="2400" b="1" i="1" dirty="0">
                <a:ln w="11430"/>
                <a:solidFill>
                  <a:srgbClr val="000066"/>
                </a:solidFill>
                <a:effectLst>
                  <a:outerShdw blurRad="50800" dist="39000" dir="5460000" algn="tl">
                    <a:srgbClr val="000000">
                      <a:alpha val="38000"/>
                    </a:srgbClr>
                  </a:outerShdw>
                </a:effectLst>
              </a:rPr>
              <a:t> </a:t>
            </a:r>
            <a:r>
              <a:rPr lang="en-US" sz="2400" b="1" i="1" dirty="0" err="1">
                <a:ln w="11430"/>
                <a:solidFill>
                  <a:srgbClr val="000066"/>
                </a:solidFill>
                <a:effectLst>
                  <a:outerShdw blurRad="50800" dist="39000" dir="5460000" algn="tl">
                    <a:srgbClr val="000000">
                      <a:alpha val="38000"/>
                    </a:srgbClr>
                  </a:outerShdw>
                </a:effectLst>
              </a:rPr>
              <a:t>Nội</a:t>
            </a:r>
            <a:r>
              <a:rPr lang="en-US" sz="2400" b="1" dirty="0">
                <a:ln w="11430"/>
                <a:solidFill>
                  <a:srgbClr val="000066"/>
                </a:solidFill>
                <a:effectLst>
                  <a:outerShdw blurRad="50800" dist="39000" dir="5460000" algn="tl">
                    <a:srgbClr val="000000">
                      <a:alpha val="38000"/>
                    </a:srgbClr>
                  </a:outerShdw>
                </a:effectLst>
              </a:rPr>
              <a:t>”</a:t>
            </a:r>
          </a:p>
        </p:txBody>
      </p:sp>
      <p:sp>
        <p:nvSpPr>
          <p:cNvPr id="12" name="Round Diagonal Corner Rectangle 11"/>
          <p:cNvSpPr/>
          <p:nvPr/>
        </p:nvSpPr>
        <p:spPr>
          <a:xfrm>
            <a:off x="-76200" y="1200150"/>
            <a:ext cx="2514600" cy="914400"/>
          </a:xfrm>
          <a:prstGeom prst="round2DiagRect">
            <a:avLst/>
          </a:prstGeom>
          <a:blipFill>
            <a:blip r:embed="rId2"/>
            <a:tile tx="0" ty="0" sx="100000" sy="100000" flip="none" algn="tl"/>
          </a:blipFill>
          <a:ln w="3175"/>
          <a:effectLst>
            <a:outerShdw blurRad="76200" dir="13500000" sy="23000" kx="1200000" algn="br" rotWithShape="0">
              <a:prstClr val="black">
                <a:alpha val="20000"/>
              </a:prstClr>
            </a:outerShdw>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002060"/>
              </a:solidFill>
              <a:effectLst>
                <a:outerShdw blurRad="38100" dist="38100" dir="2700000" algn="tl">
                  <a:srgbClr val="000000">
                    <a:alpha val="43137"/>
                  </a:srgbClr>
                </a:outerShdw>
              </a:effectLst>
            </a:endParaRPr>
          </a:p>
          <a:p>
            <a:pPr algn="ctr"/>
            <a:r>
              <a:rPr lang="en-US" b="1" dirty="0">
                <a:solidFill>
                  <a:srgbClr val="002060"/>
                </a:solidFill>
                <a:effectLst>
                  <a:outerShdw blurRad="38100" dist="38100" dir="2700000" algn="tl">
                    <a:srgbClr val="000000">
                      <a:alpha val="43137"/>
                    </a:srgbClr>
                  </a:outerShdw>
                </a:effectLst>
              </a:rPr>
              <a:t>Hoàn cảnh sáng tác</a:t>
            </a:r>
          </a:p>
          <a:p>
            <a:pPr algn="ctr"/>
            <a:r>
              <a:rPr lang="en-US" b="1" dirty="0">
                <a:solidFill>
                  <a:srgbClr val="002060"/>
                </a:solidFill>
                <a:effectLst>
                  <a:outerShdw blurRad="38100" dist="38100" dir="2700000" algn="tl">
                    <a:srgbClr val="000000">
                      <a:alpha val="43137"/>
                    </a:srgbClr>
                  </a:outerShdw>
                </a:effectLst>
              </a:rPr>
              <a:t>Xuất xứ</a:t>
            </a:r>
          </a:p>
          <a:p>
            <a:pPr algn="ctr"/>
            <a:endParaRPr lang="en-US" sz="2000" b="1" dirty="0">
              <a:solidFill>
                <a:srgbClr val="002060"/>
              </a:solidFill>
              <a:effectLst>
                <a:outerShdw blurRad="38100" dist="38100" dir="2700000" algn="tl">
                  <a:srgbClr val="000000">
                    <a:alpha val="43137"/>
                  </a:srgbClr>
                </a:outerShdw>
              </a:effectLst>
            </a:endParaRPr>
          </a:p>
        </p:txBody>
      </p:sp>
      <p:sp>
        <p:nvSpPr>
          <p:cNvPr id="13" name="Rectangle 12"/>
          <p:cNvSpPr/>
          <p:nvPr/>
        </p:nvSpPr>
        <p:spPr>
          <a:xfrm>
            <a:off x="2209800" y="1123950"/>
            <a:ext cx="6705600" cy="769441"/>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r>
              <a:rPr lang="vi-VN" sz="2200" dirty="0"/>
              <a:t>- </a:t>
            </a:r>
            <a:r>
              <a:rPr lang="en-US" sz="2200" dirty="0"/>
              <a:t>Sáng tác năm 1990.</a:t>
            </a:r>
            <a:endParaRPr lang="vi-VN" sz="2200" dirty="0"/>
          </a:p>
          <a:p>
            <a:pPr algn="just"/>
            <a:r>
              <a:rPr lang="en-US" sz="2200" dirty="0"/>
              <a:t>- In trong tập truyện </a:t>
            </a:r>
            <a:r>
              <a:rPr lang="en-US" sz="2200" b="1" i="1" dirty="0"/>
              <a:t>Hà Nội trong mắt tôi </a:t>
            </a:r>
            <a:r>
              <a:rPr lang="en-US" sz="2200" dirty="0"/>
              <a:t>(1995).</a:t>
            </a:r>
          </a:p>
        </p:txBody>
      </p:sp>
      <p:grpSp>
        <p:nvGrpSpPr>
          <p:cNvPr id="3" name="Group 2"/>
          <p:cNvGrpSpPr/>
          <p:nvPr/>
        </p:nvGrpSpPr>
        <p:grpSpPr>
          <a:xfrm>
            <a:off x="1295400" y="2419350"/>
            <a:ext cx="6551495" cy="2209800"/>
            <a:chOff x="1828800" y="2337955"/>
            <a:chExt cx="6551495" cy="2672195"/>
          </a:xfrm>
        </p:grpSpPr>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828800" y="2337955"/>
              <a:ext cx="1828800" cy="2667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5600" y="2337955"/>
              <a:ext cx="1674695" cy="266699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1001" y="2343150"/>
              <a:ext cx="1905000" cy="2667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pSp>
    </p:spTree>
    <p:extLst>
      <p:ext uri="{BB962C8B-B14F-4D97-AF65-F5344CB8AC3E}">
        <p14:creationId xmlns:p14="http://schemas.microsoft.com/office/powerpoint/2010/main" val="139883379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14350"/>
          </a:xfrm>
          <a:prstGeom prst="rect">
            <a:avLst/>
          </a:prstGeom>
          <a:solidFill>
            <a:srgbClr val="B4ECEC"/>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6" name="Rectangle 5"/>
          <p:cNvSpPr/>
          <p:nvPr/>
        </p:nvSpPr>
        <p:spPr>
          <a:xfrm>
            <a:off x="2001455" y="8"/>
            <a:ext cx="4932761"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a:ln w="11430"/>
                <a:solidFill>
                  <a:srgbClr val="000066"/>
                </a:solidFill>
                <a:effectLst>
                  <a:outerShdw blurRad="50800" dist="39000" dir="5460000" algn="tl">
                    <a:srgbClr val="000000">
                      <a:alpha val="38000"/>
                    </a:srgbClr>
                  </a:outerShdw>
                </a:effectLst>
              </a:rPr>
              <a:t>2. </a:t>
            </a:r>
            <a:r>
              <a:rPr lang="en-US" sz="2400" b="1" dirty="0" err="1">
                <a:ln w="11430"/>
                <a:solidFill>
                  <a:srgbClr val="000066"/>
                </a:solidFill>
                <a:effectLst>
                  <a:outerShdw blurRad="50800" dist="39000" dir="5460000" algn="tl">
                    <a:srgbClr val="000000">
                      <a:alpha val="38000"/>
                    </a:srgbClr>
                  </a:outerShdw>
                </a:effectLst>
              </a:rPr>
              <a:t>Tác</a:t>
            </a:r>
            <a:r>
              <a:rPr lang="en-US" sz="2400" b="1" dirty="0">
                <a:ln w="11430"/>
                <a:solidFill>
                  <a:srgbClr val="000066"/>
                </a:solidFill>
                <a:effectLst>
                  <a:outerShdw blurRad="50800" dist="39000" dir="5460000" algn="tl">
                    <a:srgbClr val="000000">
                      <a:alpha val="38000"/>
                    </a:srgbClr>
                  </a:outerShdw>
                </a:effectLst>
              </a:rPr>
              <a:t> </a:t>
            </a:r>
            <a:r>
              <a:rPr lang="en-US" sz="2400" b="1" dirty="0" err="1">
                <a:ln w="11430"/>
                <a:solidFill>
                  <a:srgbClr val="000066"/>
                </a:solidFill>
                <a:effectLst>
                  <a:outerShdw blurRad="50800" dist="39000" dir="5460000" algn="tl">
                    <a:srgbClr val="000000">
                      <a:alpha val="38000"/>
                    </a:srgbClr>
                  </a:outerShdw>
                </a:effectLst>
              </a:rPr>
              <a:t>phẩm</a:t>
            </a:r>
            <a:r>
              <a:rPr lang="en-US" sz="2400" b="1" dirty="0">
                <a:ln w="11430"/>
                <a:solidFill>
                  <a:srgbClr val="000066"/>
                </a:solidFill>
                <a:effectLst>
                  <a:outerShdw blurRad="50800" dist="39000" dir="5460000" algn="tl">
                    <a:srgbClr val="000000">
                      <a:alpha val="38000"/>
                    </a:srgbClr>
                  </a:outerShdw>
                </a:effectLst>
              </a:rPr>
              <a:t> “</a:t>
            </a:r>
            <a:r>
              <a:rPr lang="en-US" sz="2400" b="1" i="1" dirty="0" err="1">
                <a:ln w="11430"/>
                <a:solidFill>
                  <a:srgbClr val="000066"/>
                </a:solidFill>
                <a:effectLst>
                  <a:outerShdw blurRad="50800" dist="39000" dir="5460000" algn="tl">
                    <a:srgbClr val="000000">
                      <a:alpha val="38000"/>
                    </a:srgbClr>
                  </a:outerShdw>
                </a:effectLst>
              </a:rPr>
              <a:t>Một</a:t>
            </a:r>
            <a:r>
              <a:rPr lang="en-US" sz="2400" b="1" i="1" dirty="0">
                <a:ln w="11430"/>
                <a:solidFill>
                  <a:srgbClr val="000066"/>
                </a:solidFill>
                <a:effectLst>
                  <a:outerShdw blurRad="50800" dist="39000" dir="5460000" algn="tl">
                    <a:srgbClr val="000000">
                      <a:alpha val="38000"/>
                    </a:srgbClr>
                  </a:outerShdw>
                </a:effectLst>
              </a:rPr>
              <a:t> </a:t>
            </a:r>
            <a:r>
              <a:rPr lang="en-US" sz="2400" b="1" i="1" dirty="0" err="1">
                <a:ln w="11430"/>
                <a:solidFill>
                  <a:srgbClr val="000066"/>
                </a:solidFill>
                <a:effectLst>
                  <a:outerShdw blurRad="50800" dist="39000" dir="5460000" algn="tl">
                    <a:srgbClr val="000000">
                      <a:alpha val="38000"/>
                    </a:srgbClr>
                  </a:outerShdw>
                </a:effectLst>
              </a:rPr>
              <a:t>người</a:t>
            </a:r>
            <a:r>
              <a:rPr lang="en-US" sz="2400" b="1" i="1" dirty="0">
                <a:ln w="11430"/>
                <a:solidFill>
                  <a:srgbClr val="000066"/>
                </a:solidFill>
                <a:effectLst>
                  <a:outerShdw blurRad="50800" dist="39000" dir="5460000" algn="tl">
                    <a:srgbClr val="000000">
                      <a:alpha val="38000"/>
                    </a:srgbClr>
                  </a:outerShdw>
                </a:effectLst>
              </a:rPr>
              <a:t> </a:t>
            </a:r>
            <a:r>
              <a:rPr lang="en-US" sz="2400" b="1" i="1" dirty="0" err="1">
                <a:ln w="11430"/>
                <a:solidFill>
                  <a:srgbClr val="000066"/>
                </a:solidFill>
                <a:effectLst>
                  <a:outerShdw blurRad="50800" dist="39000" dir="5460000" algn="tl">
                    <a:srgbClr val="000000">
                      <a:alpha val="38000"/>
                    </a:srgbClr>
                  </a:outerShdw>
                </a:effectLst>
              </a:rPr>
              <a:t>Hà</a:t>
            </a:r>
            <a:r>
              <a:rPr lang="en-US" sz="2400" b="1" i="1" dirty="0">
                <a:ln w="11430"/>
                <a:solidFill>
                  <a:srgbClr val="000066"/>
                </a:solidFill>
                <a:effectLst>
                  <a:outerShdw blurRad="50800" dist="39000" dir="5460000" algn="tl">
                    <a:srgbClr val="000000">
                      <a:alpha val="38000"/>
                    </a:srgbClr>
                  </a:outerShdw>
                </a:effectLst>
              </a:rPr>
              <a:t> </a:t>
            </a:r>
            <a:r>
              <a:rPr lang="en-US" sz="2400" b="1" i="1" dirty="0" err="1">
                <a:ln w="11430"/>
                <a:solidFill>
                  <a:srgbClr val="000066"/>
                </a:solidFill>
                <a:effectLst>
                  <a:outerShdw blurRad="50800" dist="39000" dir="5460000" algn="tl">
                    <a:srgbClr val="000000">
                      <a:alpha val="38000"/>
                    </a:srgbClr>
                  </a:outerShdw>
                </a:effectLst>
              </a:rPr>
              <a:t>Nội</a:t>
            </a:r>
            <a:r>
              <a:rPr lang="en-US" sz="2400" b="1" dirty="0">
                <a:ln w="11430"/>
                <a:solidFill>
                  <a:srgbClr val="000066"/>
                </a:solidFill>
                <a:effectLst>
                  <a:outerShdw blurRad="50800" dist="39000" dir="5460000" algn="tl">
                    <a:srgbClr val="000000">
                      <a:alpha val="38000"/>
                    </a:srgbClr>
                  </a:outerShdw>
                </a:effectLst>
              </a:rPr>
              <a:t>”</a:t>
            </a:r>
          </a:p>
        </p:txBody>
      </p:sp>
      <p:sp>
        <p:nvSpPr>
          <p:cNvPr id="7" name="Round Diagonal Corner Rectangle 6"/>
          <p:cNvSpPr/>
          <p:nvPr/>
        </p:nvSpPr>
        <p:spPr>
          <a:xfrm>
            <a:off x="0" y="1012248"/>
            <a:ext cx="2590800" cy="1066800"/>
          </a:xfrm>
          <a:prstGeom prst="round2DiagRect">
            <a:avLst/>
          </a:prstGeom>
          <a:blipFill>
            <a:blip r:embed="rId2"/>
            <a:tile tx="0" ty="0" sx="100000" sy="100000" flip="none" algn="tl"/>
          </a:blipFill>
          <a:ln w="3175"/>
          <a:effectLst>
            <a:outerShdw blurRad="76200" dir="13500000" sy="23000" kx="1200000" algn="br" rotWithShape="0">
              <a:prstClr val="black">
                <a:alpha val="20000"/>
              </a:prstClr>
            </a:outerShdw>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effectLst>
                  <a:outerShdw blurRad="38100" dist="38100" dir="2700000" algn="tl">
                    <a:srgbClr val="000000">
                      <a:alpha val="43137"/>
                    </a:srgbClr>
                  </a:outerShdw>
                </a:effectLst>
              </a:rPr>
              <a:t>NHAN ĐỀ</a:t>
            </a:r>
          </a:p>
        </p:txBody>
      </p:sp>
      <p:sp>
        <p:nvSpPr>
          <p:cNvPr id="19" name="Round Diagonal Corner Rectangle 18"/>
          <p:cNvSpPr/>
          <p:nvPr/>
        </p:nvSpPr>
        <p:spPr>
          <a:xfrm>
            <a:off x="2209800" y="1653641"/>
            <a:ext cx="6406678" cy="1908709"/>
          </a:xfrm>
          <a:prstGeom prst="round2DiagRect">
            <a:avLst/>
          </a:prstGeom>
          <a:noFill/>
          <a:ln w="19050">
            <a:solidFill>
              <a:srgbClr val="0000CC"/>
            </a:solidFill>
          </a:ln>
        </p:spPr>
        <p:style>
          <a:lnRef idx="3">
            <a:schemeClr val="lt1"/>
          </a:lnRef>
          <a:fillRef idx="1">
            <a:schemeClr val="accent1"/>
          </a:fillRef>
          <a:effectRef idx="1">
            <a:schemeClr val="accent1"/>
          </a:effectRef>
          <a:fontRef idx="minor">
            <a:schemeClr val="lt1"/>
          </a:fontRef>
        </p:style>
        <p:txBody>
          <a:bodyPr rtlCol="0" anchor="ctr"/>
          <a:lstStyle/>
          <a:p>
            <a:pPr algn="just">
              <a:spcBef>
                <a:spcPts val="600"/>
              </a:spcBef>
              <a:spcAft>
                <a:spcPts val="600"/>
              </a:spcAft>
            </a:pPr>
            <a:r>
              <a:rPr lang="vi-VN" sz="2200" dirty="0">
                <a:solidFill>
                  <a:srgbClr val="0000CC"/>
                </a:solidFill>
                <a:effectLst>
                  <a:outerShdw blurRad="38100" dist="38100" dir="2700000" algn="tl">
                    <a:srgbClr val="000000">
                      <a:alpha val="43137"/>
                    </a:srgbClr>
                  </a:outerShdw>
                </a:effectLst>
                <a:cs typeface="Times New Roman" panose="02020603050405020304" pitchFamily="18" charset="0"/>
              </a:rPr>
              <a:t>- </a:t>
            </a:r>
            <a:r>
              <a:rPr lang="en-US" sz="2200" dirty="0">
                <a:solidFill>
                  <a:srgbClr val="0000CC"/>
                </a:solidFill>
              </a:rPr>
              <a:t>G</a:t>
            </a:r>
            <a:r>
              <a:rPr lang="vi-VN" sz="2200" dirty="0">
                <a:solidFill>
                  <a:srgbClr val="0000CC"/>
                </a:solidFill>
              </a:rPr>
              <a:t>ợi một biểu tượng về Hà Nội, kích thích trí tò mò, hứng thú của độc giả</a:t>
            </a:r>
            <a:r>
              <a:rPr lang="en-US" sz="2200" dirty="0">
                <a:solidFill>
                  <a:srgbClr val="0000CC"/>
                </a:solidFill>
              </a:rPr>
              <a:t> </a:t>
            </a:r>
          </a:p>
          <a:p>
            <a:pPr algn="just">
              <a:spcBef>
                <a:spcPts val="600"/>
              </a:spcBef>
              <a:spcAft>
                <a:spcPts val="600"/>
              </a:spcAft>
            </a:pPr>
            <a:r>
              <a:rPr lang="vi-VN" sz="2200" dirty="0">
                <a:solidFill>
                  <a:srgbClr val="0000CC"/>
                </a:solidFill>
                <a:effectLst>
                  <a:outerShdw blurRad="38100" dist="38100" dir="2700000" algn="tl">
                    <a:srgbClr val="000000">
                      <a:alpha val="43137"/>
                    </a:srgbClr>
                  </a:outerShdw>
                </a:effectLst>
                <a:cs typeface="Times New Roman" panose="02020603050405020304" pitchFamily="18" charset="0"/>
              </a:rPr>
              <a:t>- </a:t>
            </a:r>
            <a:r>
              <a:rPr lang="en-US" sz="2200" dirty="0">
                <a:solidFill>
                  <a:srgbClr val="0000CC"/>
                </a:solidFill>
              </a:rPr>
              <a:t>T</a:t>
            </a:r>
            <a:r>
              <a:rPr lang="vi-VN" sz="2200" dirty="0">
                <a:solidFill>
                  <a:srgbClr val="0000CC"/>
                </a:solidFill>
              </a:rPr>
              <a:t>hể hiện những suy tư của tác giả về con người, tính cách, lối sống Hà Nội trước những biến thiên của lịch sử.</a:t>
            </a:r>
            <a:endParaRPr lang="vi-VN" sz="2200" dirty="0">
              <a:solidFill>
                <a:srgbClr val="0000CC"/>
              </a:solidFill>
              <a:cs typeface="Times New Roman" panose="02020603050405020304" pitchFamily="18" charset="0"/>
            </a:endParaRPr>
          </a:p>
        </p:txBody>
      </p:sp>
    </p:spTree>
    <p:extLst>
      <p:ext uri="{BB962C8B-B14F-4D97-AF65-F5344CB8AC3E}">
        <p14:creationId xmlns:p14="http://schemas.microsoft.com/office/powerpoint/2010/main" val="343034129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5175</TotalTime>
  <Words>1144</Words>
  <Application>Microsoft Office PowerPoint</Application>
  <PresentationFormat>On-screen Show (16:9)</PresentationFormat>
  <Paragraphs>117</Paragraphs>
  <Slides>24</Slides>
  <Notes>0</Notes>
  <HiddenSlides>0</HiddenSlides>
  <MMClips>1</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24</vt:i4>
      </vt:variant>
    </vt:vector>
  </HeadingPairs>
  <TitlesOfParts>
    <vt:vector size="32" baseType="lpstr">
      <vt:lpstr>Arial</vt:lpstr>
      <vt:lpstr>Calibri</vt:lpstr>
      <vt:lpstr>MV Boli</vt:lpstr>
      <vt:lpstr>Times New Roman</vt:lpstr>
      <vt:lpstr>Wingdings</vt:lpstr>
      <vt:lpstr>Office Theme</vt:lpstr>
      <vt:lpstr>1_Office Theme</vt:lpstr>
      <vt:lpstr>2_Office Theme</vt:lpstr>
      <vt:lpstr>I. HOẠT ĐỘNG KHỞI ĐỘNG</vt:lpstr>
      <vt:lpstr>PowerPoint Presentation</vt:lpstr>
      <vt:lpstr>PowerPoint Presentation</vt:lpstr>
      <vt:lpstr>II. HÌNH THÀNH KIẾN THỨC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III. LUYỆN TẬP</vt:lpstr>
      <vt:lpstr>Luyện tập</vt:lpstr>
      <vt:lpstr>Luyện tập</vt:lpstr>
      <vt:lpstr>Luyện tập</vt:lpstr>
      <vt:lpstr>PowerPoint Presentation</vt:lpstr>
      <vt:lpstr>IV. VẬN DỤNG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296</cp:revision>
  <dcterms:created xsi:type="dcterms:W3CDTF">2020-03-21T03:23:56Z</dcterms:created>
  <dcterms:modified xsi:type="dcterms:W3CDTF">2025-01-22T21:16:57Z</dcterms:modified>
</cp:coreProperties>
</file>