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78" r:id="rId1"/>
  </p:sldMasterIdLst>
  <p:notesMasterIdLst>
    <p:notesMasterId r:id="rId21"/>
  </p:notesMasterIdLst>
  <p:sldIdLst>
    <p:sldId id="257" r:id="rId2"/>
    <p:sldId id="414" r:id="rId3"/>
    <p:sldId id="412" r:id="rId4"/>
    <p:sldId id="415" r:id="rId5"/>
    <p:sldId id="416" r:id="rId6"/>
    <p:sldId id="417" r:id="rId7"/>
    <p:sldId id="419" r:id="rId8"/>
    <p:sldId id="421" r:id="rId9"/>
    <p:sldId id="422" r:id="rId10"/>
    <p:sldId id="423" r:id="rId11"/>
    <p:sldId id="420" r:id="rId12"/>
    <p:sldId id="418" r:id="rId13"/>
    <p:sldId id="431" r:id="rId14"/>
    <p:sldId id="427" r:id="rId15"/>
    <p:sldId id="428" r:id="rId16"/>
    <p:sldId id="436" r:id="rId17"/>
    <p:sldId id="440" r:id="rId18"/>
    <p:sldId id="441" r:id="rId19"/>
    <p:sldId id="442" r:id="rId20"/>
  </p:sldIdLst>
  <p:sldSz cx="18288000" cy="10287000"/>
  <p:notesSz cx="6858000" cy="9144000"/>
  <p:embeddedFontLst>
    <p:embeddedFont>
      <p:font typeface="Century Gothic" panose="020B0502020202020204" pitchFamily="34" charset="0"/>
      <p:regular r:id="rId22"/>
      <p:bold r:id="rId23"/>
      <p:italic r:id="rId24"/>
      <p:boldItalic r:id="rId25"/>
    </p:embeddedFont>
    <p:embeddedFont>
      <p:font typeface="Muli Black" panose="020B0604020202020204" charset="0"/>
      <p:regular r:id="rId26"/>
    </p:embeddedFont>
    <p:embeddedFont>
      <p:font typeface="Wingdings 3" panose="05040102010807070707" pitchFamily="18" charset="2"/>
      <p:regular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3AE"/>
    <a:srgbClr val="0000FF"/>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8683" autoAdjust="0"/>
  </p:normalViewPr>
  <p:slideViewPr>
    <p:cSldViewPr>
      <p:cViewPr varScale="1">
        <p:scale>
          <a:sx n="40" d="100"/>
          <a:sy n="40" d="100"/>
        </p:scale>
        <p:origin x="103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D2E0B0-0C2B-4ABF-A6CA-13FC58352C10}"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F096E7-2F7B-4EF6-BB3C-C7019B8D66B4}" type="slidenum">
              <a:rPr lang="en-US" smtClean="0"/>
              <a:t>‹#›</a:t>
            </a:fld>
            <a:endParaRPr lang="en-US"/>
          </a:p>
        </p:txBody>
      </p:sp>
    </p:spTree>
    <p:extLst>
      <p:ext uri="{BB962C8B-B14F-4D97-AF65-F5344CB8AC3E}">
        <p14:creationId xmlns:p14="http://schemas.microsoft.com/office/powerpoint/2010/main" val="301346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B4F096E7-2F7B-4EF6-BB3C-C7019B8D66B4}" type="slidenum">
              <a:rPr lang="en-US" smtClean="0"/>
              <a:t>5</a:t>
            </a:fld>
            <a:endParaRPr lang="en-US"/>
          </a:p>
        </p:txBody>
      </p:sp>
    </p:spTree>
    <p:extLst>
      <p:ext uri="{BB962C8B-B14F-4D97-AF65-F5344CB8AC3E}">
        <p14:creationId xmlns:p14="http://schemas.microsoft.com/office/powerpoint/2010/main" val="3805327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B4F096E7-2F7B-4EF6-BB3C-C7019B8D66B4}" type="slidenum">
              <a:rPr lang="en-US" smtClean="0"/>
              <a:t>16</a:t>
            </a:fld>
            <a:endParaRPr lang="en-US"/>
          </a:p>
        </p:txBody>
      </p:sp>
    </p:spTree>
    <p:extLst>
      <p:ext uri="{BB962C8B-B14F-4D97-AF65-F5344CB8AC3E}">
        <p14:creationId xmlns:p14="http://schemas.microsoft.com/office/powerpoint/2010/main" val="184741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B4F096E7-2F7B-4EF6-BB3C-C7019B8D66B4}" type="slidenum">
              <a:rPr lang="en-US" smtClean="0"/>
              <a:t>17</a:t>
            </a:fld>
            <a:endParaRPr lang="en-US"/>
          </a:p>
        </p:txBody>
      </p:sp>
    </p:spTree>
    <p:extLst>
      <p:ext uri="{BB962C8B-B14F-4D97-AF65-F5344CB8AC3E}">
        <p14:creationId xmlns:p14="http://schemas.microsoft.com/office/powerpoint/2010/main" val="957417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83820" y="3771901"/>
            <a:ext cx="13373099" cy="3394172"/>
          </a:xfrm>
        </p:spPr>
        <p:txBody>
          <a:bodyPr anchor="b">
            <a:normAutofit/>
          </a:bodyPr>
          <a:lstStyle>
            <a:lvl1pPr>
              <a:defRPr sz="8100"/>
            </a:lvl1pPr>
          </a:lstStyle>
          <a:p>
            <a:r>
              <a:rPr lang="en-US"/>
              <a:t>Click to edit Master title style</a:t>
            </a:r>
            <a:endParaRPr lang="en-US" dirty="0"/>
          </a:p>
        </p:txBody>
      </p:sp>
      <p:sp>
        <p:nvSpPr>
          <p:cNvPr id="3" name="Subtitle 2"/>
          <p:cNvSpPr>
            <a:spLocks noGrp="1"/>
          </p:cNvSpPr>
          <p:nvPr>
            <p:ph type="subTitle" idx="1"/>
          </p:nvPr>
        </p:nvSpPr>
        <p:spPr>
          <a:xfrm>
            <a:off x="3883820" y="7166069"/>
            <a:ext cx="13373099" cy="1689425"/>
          </a:xfrm>
        </p:spPr>
        <p:txBody>
          <a:bodyPr anchor="t"/>
          <a:lstStyle>
            <a:lvl1pPr marL="0" indent="0" algn="l">
              <a:buNone/>
              <a:defRPr>
                <a:solidFill>
                  <a:schemeClr val="tx1">
                    <a:lumMod val="65000"/>
                    <a:lumOff val="3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6485716"/>
            <a:ext cx="2616978" cy="1167884"/>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797719" y="6794311"/>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3384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3883819" y="914400"/>
            <a:ext cx="13373099" cy="4675560"/>
          </a:xfrm>
        </p:spPr>
        <p:txBody>
          <a:bodyPr anchor="ctr">
            <a:normAutofit/>
          </a:bodyPr>
          <a:lstStyle>
            <a:lvl1pPr algn="l">
              <a:defRPr sz="7200" b="0" cap="none"/>
            </a:lvl1pPr>
          </a:lstStyle>
          <a:p>
            <a:r>
              <a:rPr lang="en-US"/>
              <a:t>Click to edit Master title style</a:t>
            </a:r>
            <a:endParaRPr lang="en-US" dirty="0"/>
          </a:p>
        </p:txBody>
      </p:sp>
      <p:sp>
        <p:nvSpPr>
          <p:cNvPr id="3" name="Text Placeholder 2"/>
          <p:cNvSpPr>
            <a:spLocks noGrp="1"/>
          </p:cNvSpPr>
          <p:nvPr>
            <p:ph type="body" idx="1"/>
          </p:nvPr>
        </p:nvSpPr>
        <p:spPr>
          <a:xfrm>
            <a:off x="3883819" y="6531069"/>
            <a:ext cx="13373099" cy="2333796"/>
          </a:xfrm>
        </p:spPr>
        <p:txBody>
          <a:bodyPr anchor="ctr">
            <a:normAutofit/>
          </a:bodyPr>
          <a:lstStyle>
            <a:lvl1pPr marL="0" indent="0" algn="l">
              <a:buNone/>
              <a:defRPr sz="2700">
                <a:solidFill>
                  <a:schemeClr val="tx1">
                    <a:lumMod val="65000"/>
                    <a:lumOff val="3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6283" y="47672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97719" y="4866209"/>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493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74924" y="914400"/>
            <a:ext cx="12590889" cy="4343400"/>
          </a:xfrm>
        </p:spPr>
        <p:txBody>
          <a:bodyPr anchor="ctr">
            <a:normAutofit/>
          </a:bodyPr>
          <a:lstStyle>
            <a:lvl1pPr algn="l">
              <a:defRPr sz="72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4912518" y="5257800"/>
            <a:ext cx="11304831" cy="571500"/>
          </a:xfrm>
        </p:spPr>
        <p:txBody>
          <a:bodyPr anchor="ctr">
            <a:noAutofit/>
          </a:bodyPr>
          <a:lstStyle>
            <a:lvl1pPr marL="0" indent="0">
              <a:buFontTx/>
              <a:buNone/>
              <a:defRPr sz="2400">
                <a:solidFill>
                  <a:schemeClr val="tx1">
                    <a:lumMod val="50000"/>
                    <a:lumOff val="50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Edit Master text styles</a:t>
            </a:r>
          </a:p>
        </p:txBody>
      </p:sp>
      <p:sp>
        <p:nvSpPr>
          <p:cNvPr id="3" name="Text Placeholder 2"/>
          <p:cNvSpPr>
            <a:spLocks noGrp="1"/>
          </p:cNvSpPr>
          <p:nvPr>
            <p:ph type="body" idx="1"/>
          </p:nvPr>
        </p:nvSpPr>
        <p:spPr>
          <a:xfrm>
            <a:off x="3883819" y="6531069"/>
            <a:ext cx="13373099" cy="2333796"/>
          </a:xfrm>
        </p:spPr>
        <p:txBody>
          <a:bodyPr anchor="ctr">
            <a:normAutofit/>
          </a:bodyPr>
          <a:lstStyle>
            <a:lvl1pPr marL="0" indent="0" algn="l">
              <a:buNone/>
              <a:defRPr sz="2700">
                <a:solidFill>
                  <a:schemeClr val="tx1">
                    <a:lumMod val="65000"/>
                    <a:lumOff val="3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6283" y="47672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97719" y="4866209"/>
            <a:ext cx="1169651" cy="547688"/>
          </a:xfrm>
        </p:spPr>
        <p:txBody>
          <a:bodyPr/>
          <a:lstStyle/>
          <a:p>
            <a:fld id="{B6F15528-21DE-4FAA-801E-634DDDAF4B2B}" type="slidenum">
              <a:rPr lang="en-US" smtClean="0"/>
              <a:pPr/>
              <a:t>‹#›</a:t>
            </a:fld>
            <a:endParaRPr lang="en-US"/>
          </a:p>
        </p:txBody>
      </p:sp>
      <p:sp>
        <p:nvSpPr>
          <p:cNvPr id="14" name="TextBox 13"/>
          <p:cNvSpPr txBox="1"/>
          <p:nvPr/>
        </p:nvSpPr>
        <p:spPr>
          <a:xfrm>
            <a:off x="3701478" y="972008"/>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
        <p:nvSpPr>
          <p:cNvPr id="15" name="TextBox 14"/>
          <p:cNvSpPr txBox="1"/>
          <p:nvPr/>
        </p:nvSpPr>
        <p:spPr>
          <a:xfrm>
            <a:off x="16672278" y="4357959"/>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09364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3883820" y="3657601"/>
            <a:ext cx="13373100" cy="4087268"/>
          </a:xfrm>
        </p:spPr>
        <p:txBody>
          <a:bodyPr anchor="b">
            <a:normAutofit/>
          </a:bodyPr>
          <a:lstStyle>
            <a:lvl1pPr algn="l">
              <a:defRPr sz="7200" b="0"/>
            </a:lvl1pPr>
          </a:lstStyle>
          <a:p>
            <a:r>
              <a:rPr lang="en-US"/>
              <a:t>Click to edit Master title style</a:t>
            </a:r>
            <a:endParaRPr lang="en-US" dirty="0"/>
          </a:p>
        </p:txBody>
      </p:sp>
      <p:sp>
        <p:nvSpPr>
          <p:cNvPr id="4" name="Text Placeholder 3"/>
          <p:cNvSpPr>
            <a:spLocks noGrp="1"/>
          </p:cNvSpPr>
          <p:nvPr>
            <p:ph type="body" sz="half" idx="2"/>
          </p:nvPr>
        </p:nvSpPr>
        <p:spPr>
          <a:xfrm>
            <a:off x="3883820" y="7772400"/>
            <a:ext cx="13373100" cy="109443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7586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4274924" y="914400"/>
            <a:ext cx="12590889" cy="4343400"/>
          </a:xfrm>
        </p:spPr>
        <p:txBody>
          <a:bodyPr anchor="ctr">
            <a:normAutofit/>
          </a:bodyPr>
          <a:lstStyle>
            <a:lvl1pPr algn="l">
              <a:defRPr sz="72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3883818" y="6515100"/>
            <a:ext cx="13373100" cy="1257300"/>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Edit Master text styles</a:t>
            </a:r>
          </a:p>
        </p:txBody>
      </p:sp>
      <p:sp>
        <p:nvSpPr>
          <p:cNvPr id="4" name="Text Placeholder 3"/>
          <p:cNvSpPr>
            <a:spLocks noGrp="1"/>
          </p:cNvSpPr>
          <p:nvPr>
            <p:ph type="body" sz="half" idx="2"/>
          </p:nvPr>
        </p:nvSpPr>
        <p:spPr>
          <a:xfrm>
            <a:off x="3883820" y="7772400"/>
            <a:ext cx="13373100" cy="109443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pPr/>
              <a:t>‹#›</a:t>
            </a:fld>
            <a:endParaRPr lang="en-US"/>
          </a:p>
        </p:txBody>
      </p:sp>
      <p:sp>
        <p:nvSpPr>
          <p:cNvPr id="17" name="TextBox 16"/>
          <p:cNvSpPr txBox="1"/>
          <p:nvPr/>
        </p:nvSpPr>
        <p:spPr>
          <a:xfrm>
            <a:off x="3701478" y="972008"/>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
        <p:nvSpPr>
          <p:cNvPr id="18" name="TextBox 17"/>
          <p:cNvSpPr txBox="1"/>
          <p:nvPr/>
        </p:nvSpPr>
        <p:spPr>
          <a:xfrm>
            <a:off x="16672278" y="4357959"/>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9097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3883819" y="941111"/>
            <a:ext cx="13373099" cy="4320030"/>
          </a:xfrm>
        </p:spPr>
        <p:txBody>
          <a:bodyPr anchor="ctr">
            <a:normAutofit/>
          </a:bodyPr>
          <a:lstStyle>
            <a:lvl1pPr algn="l">
              <a:defRPr sz="7200" b="0"/>
            </a:lvl1pPr>
          </a:lstStyle>
          <a:p>
            <a:r>
              <a:rPr lang="en-US"/>
              <a:t>Click to edit Master title style</a:t>
            </a:r>
            <a:endParaRPr lang="en-US" dirty="0"/>
          </a:p>
        </p:txBody>
      </p:sp>
      <p:sp>
        <p:nvSpPr>
          <p:cNvPr id="21" name="Text Placeholder 9"/>
          <p:cNvSpPr>
            <a:spLocks noGrp="1"/>
          </p:cNvSpPr>
          <p:nvPr>
            <p:ph type="body" sz="quarter" idx="13"/>
          </p:nvPr>
        </p:nvSpPr>
        <p:spPr>
          <a:xfrm>
            <a:off x="3883818" y="6515100"/>
            <a:ext cx="13373100" cy="1257300"/>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Edit Master text styles</a:t>
            </a:r>
          </a:p>
        </p:txBody>
      </p:sp>
      <p:sp>
        <p:nvSpPr>
          <p:cNvPr id="4" name="Text Placeholder 3"/>
          <p:cNvSpPr>
            <a:spLocks noGrp="1"/>
          </p:cNvSpPr>
          <p:nvPr>
            <p:ph type="body" sz="half" idx="2"/>
          </p:nvPr>
        </p:nvSpPr>
        <p:spPr>
          <a:xfrm>
            <a:off x="3883820" y="7772400"/>
            <a:ext cx="13373100" cy="109443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0532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7745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942219" y="941108"/>
            <a:ext cx="3311402" cy="7925726"/>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3883818" y="941108"/>
            <a:ext cx="9715500" cy="792572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1847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9388" y="936165"/>
            <a:ext cx="13367531" cy="1921335"/>
          </a:xfrm>
        </p:spPr>
        <p:txBody>
          <a:bodyPr/>
          <a:lstStyle/>
          <a:p>
            <a:r>
              <a:rPr lang="en-US"/>
              <a:t>Click to edit Master title style</a:t>
            </a:r>
            <a:endParaRPr lang="en-US" dirty="0"/>
          </a:p>
        </p:txBody>
      </p:sp>
      <p:sp>
        <p:nvSpPr>
          <p:cNvPr id="3" name="Content Placeholder 2"/>
          <p:cNvSpPr>
            <a:spLocks noGrp="1"/>
          </p:cNvSpPr>
          <p:nvPr>
            <p:ph idx="1"/>
          </p:nvPr>
        </p:nvSpPr>
        <p:spPr>
          <a:xfrm>
            <a:off x="3883818" y="3200400"/>
            <a:ext cx="13373100" cy="56664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7863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83819" y="3088125"/>
            <a:ext cx="13373099" cy="2203200"/>
          </a:xfrm>
        </p:spPr>
        <p:txBody>
          <a:bodyPr anchor="b"/>
          <a:lstStyle>
            <a:lvl1pPr algn="l">
              <a:defRPr sz="6000" b="0" cap="none"/>
            </a:lvl1pPr>
          </a:lstStyle>
          <a:p>
            <a:r>
              <a:rPr lang="en-US"/>
              <a:t>Click to edit Master title style</a:t>
            </a:r>
            <a:endParaRPr lang="en-US" dirty="0"/>
          </a:p>
        </p:txBody>
      </p:sp>
      <p:sp>
        <p:nvSpPr>
          <p:cNvPr id="3" name="Text Placeholder 2"/>
          <p:cNvSpPr>
            <a:spLocks noGrp="1"/>
          </p:cNvSpPr>
          <p:nvPr>
            <p:ph type="body" idx="1"/>
          </p:nvPr>
        </p:nvSpPr>
        <p:spPr>
          <a:xfrm>
            <a:off x="3883819" y="5295194"/>
            <a:ext cx="13373099" cy="1290600"/>
          </a:xfrm>
        </p:spPr>
        <p:txBody>
          <a:bodyPr anchor="t"/>
          <a:lstStyle>
            <a:lvl1pPr marL="0" indent="0" algn="l">
              <a:buNone/>
              <a:defRPr sz="3000">
                <a:solidFill>
                  <a:schemeClr val="tx1">
                    <a:lumMod val="65000"/>
                    <a:lumOff val="3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6283" y="47672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97719" y="4866209"/>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5966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83818" y="3200400"/>
            <a:ext cx="6470796" cy="56664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0786121" y="3189333"/>
            <a:ext cx="6470796" cy="56664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797719" y="1181674"/>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8090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4409060" y="2959055"/>
            <a:ext cx="5989098"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3883819" y="3823449"/>
            <a:ext cx="6514340" cy="503109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259944" y="2954213"/>
            <a:ext cx="5998502"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10750436" y="3818607"/>
            <a:ext cx="6508011" cy="503109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797719" y="1181674"/>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9993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4776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0629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3819" y="669132"/>
            <a:ext cx="5257799" cy="1464468"/>
          </a:xfrm>
        </p:spPr>
        <p:txBody>
          <a:bodyPr anchor="b"/>
          <a:lstStyle>
            <a:lvl1pPr algn="l">
              <a:defRPr sz="3000" b="0"/>
            </a:lvl1pPr>
          </a:lstStyle>
          <a:p>
            <a:r>
              <a:rPr lang="en-US"/>
              <a:t>Click to edit Master title style</a:t>
            </a:r>
            <a:endParaRPr lang="en-US" dirty="0"/>
          </a:p>
        </p:txBody>
      </p:sp>
      <p:sp>
        <p:nvSpPr>
          <p:cNvPr id="3" name="Content Placeholder 2"/>
          <p:cNvSpPr>
            <a:spLocks noGrp="1"/>
          </p:cNvSpPr>
          <p:nvPr>
            <p:ph idx="1"/>
          </p:nvPr>
        </p:nvSpPr>
        <p:spPr>
          <a:xfrm>
            <a:off x="9484518" y="669133"/>
            <a:ext cx="7772400" cy="812244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883819" y="2397920"/>
            <a:ext cx="5257799" cy="639365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7835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3820" y="7200900"/>
            <a:ext cx="13373100" cy="85010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3818" y="952448"/>
            <a:ext cx="13373100" cy="5782455"/>
          </a:xfrm>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3883820" y="8051007"/>
            <a:ext cx="13373100" cy="740568"/>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8385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2" y="342900"/>
            <a:ext cx="4277274" cy="9957942"/>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40832" y="-1179"/>
            <a:ext cx="3535011" cy="1028105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274320" cy="10287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3889387" y="936165"/>
            <a:ext cx="13367531" cy="19213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883818" y="3200400"/>
            <a:ext cx="13373100" cy="5829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542419" y="9195656"/>
            <a:ext cx="1719425" cy="555594"/>
          </a:xfrm>
          <a:prstGeom prst="rect">
            <a:avLst/>
          </a:prstGeom>
        </p:spPr>
        <p:txBody>
          <a:bodyPr vert="horz" lIns="91440" tIns="45720" rIns="91440" bIns="45720" rtlCol="0" anchor="ctr"/>
          <a:lstStyle>
            <a:lvl1pPr algn="r">
              <a:defRPr sz="1350">
                <a:solidFill>
                  <a:schemeClr val="tx1">
                    <a:tint val="75000"/>
                  </a:schemeClr>
                </a:solidFill>
              </a:defRPr>
            </a:lvl1pPr>
          </a:lstStyle>
          <a:p>
            <a:fld id="{1D8BD707-D9CF-40AE-B4C6-C98DA3205C09}" type="datetimeFigureOut">
              <a:rPr lang="en-US" smtClean="0"/>
              <a:pPr/>
              <a:t>9/5/2024</a:t>
            </a:fld>
            <a:endParaRPr lang="en-US"/>
          </a:p>
        </p:txBody>
      </p:sp>
      <p:sp>
        <p:nvSpPr>
          <p:cNvPr id="5" name="Footer Placeholder 4"/>
          <p:cNvSpPr>
            <a:spLocks noGrp="1"/>
          </p:cNvSpPr>
          <p:nvPr>
            <p:ph type="ftr" sz="quarter" idx="3"/>
          </p:nvPr>
        </p:nvSpPr>
        <p:spPr>
          <a:xfrm>
            <a:off x="3883819" y="9203713"/>
            <a:ext cx="11429999" cy="547688"/>
          </a:xfrm>
          <a:prstGeom prst="rect">
            <a:avLst/>
          </a:prstGeom>
        </p:spPr>
        <p:txBody>
          <a:bodyPr vert="horz" lIns="91440" tIns="45720" rIns="91440" bIns="45720" rtlCol="0" anchor="ctr"/>
          <a:lstStyle>
            <a:lvl1pPr algn="l">
              <a:defRPr sz="135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797719" y="1181674"/>
            <a:ext cx="1169651" cy="547688"/>
          </a:xfrm>
          <a:prstGeom prst="rect">
            <a:avLst/>
          </a:prstGeom>
        </p:spPr>
        <p:txBody>
          <a:bodyPr vert="horz" lIns="91440" tIns="45720" rIns="91440" bIns="45720" rtlCol="0" anchor="ctr"/>
          <a:lstStyle>
            <a:lvl1pPr algn="r">
              <a:defRPr sz="3000">
                <a:solidFill>
                  <a:srgbClr val="FE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3841280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6858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accent1"/>
        </a:buClr>
        <a:buFont typeface="Wingdings 3" charset="2"/>
        <a:buChar char=""/>
        <a:defRPr sz="2700" kern="1200">
          <a:solidFill>
            <a:schemeClr val="tx1">
              <a:lumMod val="75000"/>
              <a:lumOff val="25000"/>
            </a:schemeClr>
          </a:solidFill>
          <a:latin typeface="+mn-lt"/>
          <a:ea typeface="+mn-ea"/>
          <a:cs typeface="+mn-cs"/>
        </a:defRPr>
      </a:lvl1pPr>
      <a:lvl2pPr marL="1114425" indent="-428625" algn="l" defTabSz="685800" rtl="0" eaLnBrk="1" latinLnBrk="0" hangingPunct="1">
        <a:spcBef>
          <a:spcPts val="15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2pPr>
      <a:lvl3pPr marL="1714500" indent="-342900" algn="l" defTabSz="685800" rtl="0" eaLnBrk="1" latinLnBrk="0" hangingPunct="1">
        <a:spcBef>
          <a:spcPts val="1500"/>
        </a:spcBef>
        <a:spcAft>
          <a:spcPts val="0"/>
        </a:spcAft>
        <a:buClr>
          <a:schemeClr val="accent1"/>
        </a:buClr>
        <a:buFont typeface="Wingdings 3" charset="2"/>
        <a:buChar char=""/>
        <a:defRPr sz="2100" kern="1200">
          <a:solidFill>
            <a:schemeClr val="tx1">
              <a:lumMod val="75000"/>
              <a:lumOff val="25000"/>
            </a:schemeClr>
          </a:solidFill>
          <a:latin typeface="+mn-lt"/>
          <a:ea typeface="+mn-ea"/>
          <a:cs typeface="+mn-cs"/>
        </a:defRPr>
      </a:lvl3pPr>
      <a:lvl4pPr marL="24003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4pPr>
      <a:lvl5pPr marL="30861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5pPr>
      <a:lvl6pPr marL="37719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4.gif"/><Relationship Id="rId7" Type="http://schemas.openxmlformats.org/officeDocument/2006/relationships/image" Target="../media/image38.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audio" Target="../media/audio1.wav"/><Relationship Id="rId7"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708094" y="-2473406"/>
            <a:ext cx="4718381" cy="1424922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73108" y="2604480"/>
            <a:ext cx="2942553" cy="471838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97050">
            <a:off x="15058394" y="7661276"/>
            <a:ext cx="2229938" cy="141499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2257" y="4294764"/>
            <a:ext cx="2941643" cy="599223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32731">
            <a:off x="1324423" y="7066098"/>
            <a:ext cx="1890315" cy="2333723"/>
          </a:xfrm>
          <a:prstGeom prst="rect">
            <a:avLst/>
          </a:prstGeom>
        </p:spPr>
      </p:pic>
      <p:sp>
        <p:nvSpPr>
          <p:cNvPr id="9" name="TextBox 9"/>
          <p:cNvSpPr txBox="1"/>
          <p:nvPr/>
        </p:nvSpPr>
        <p:spPr>
          <a:xfrm>
            <a:off x="4374906" y="4858259"/>
            <a:ext cx="9248590" cy="1233799"/>
          </a:xfrm>
          <a:prstGeom prst="rect">
            <a:avLst/>
          </a:prstGeom>
        </p:spPr>
        <p:txBody>
          <a:bodyPr wrap="square" lIns="0" tIns="0" rIns="0" bIns="0" rtlCol="0" anchor="t">
            <a:spAutoFit/>
          </a:bodyPr>
          <a:lstStyle/>
          <a:p>
            <a:pPr marL="0" lvl="0" indent="0" algn="ctr">
              <a:lnSpc>
                <a:spcPts val="10440"/>
              </a:lnSpc>
              <a:spcBef>
                <a:spcPct val="0"/>
              </a:spcBef>
            </a:pPr>
            <a:r>
              <a:rPr lang="en-US" sz="8000" b="1" u="none">
                <a:solidFill>
                  <a:srgbClr val="0000FF"/>
                </a:solidFill>
                <a:latin typeface="Muli Black"/>
              </a:rPr>
              <a:t>CƠ </a:t>
            </a:r>
            <a:r>
              <a:rPr lang="en-US" sz="8000" b="1" u="none" dirty="0">
                <a:solidFill>
                  <a:srgbClr val="0000FF"/>
                </a:solidFill>
                <a:latin typeface="Muli Black"/>
              </a:rPr>
              <a:t>S</a:t>
            </a:r>
            <a:r>
              <a:rPr lang="en-US" sz="8000" b="1" dirty="0">
                <a:solidFill>
                  <a:srgbClr val="0000FF"/>
                </a:solidFill>
                <a:latin typeface="Muli Black"/>
              </a:rPr>
              <a:t>Ở </a:t>
            </a:r>
            <a:r>
              <a:rPr lang="en-US" sz="8000" b="1">
                <a:solidFill>
                  <a:srgbClr val="0000FF"/>
                </a:solidFill>
                <a:latin typeface="Muli Black"/>
              </a:rPr>
              <a:t>HÓA HỌC</a:t>
            </a:r>
            <a:endParaRPr lang="en-US" sz="8000" b="1" dirty="0">
              <a:solidFill>
                <a:srgbClr val="0000FF"/>
              </a:solidFill>
              <a:latin typeface="Muli Black"/>
            </a:endParaRPr>
          </a:p>
        </p:txBody>
      </p:sp>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8565" y="9014314"/>
            <a:ext cx="3888763" cy="1272686"/>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29344" y="8786628"/>
            <a:ext cx="890226" cy="1600080"/>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3455794" y="7265105"/>
            <a:ext cx="7829488" cy="3985921"/>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2256496" y="9383516"/>
            <a:ext cx="2791664" cy="903484"/>
          </a:xfrm>
          <a:prstGeom prst="rect">
            <a:avLst/>
          </a:prstGeom>
        </p:spPr>
      </p:pic>
      <p:sp>
        <p:nvSpPr>
          <p:cNvPr id="14" name="TextBox 9">
            <a:extLst>
              <a:ext uri="{FF2B5EF4-FFF2-40B4-BE49-F238E27FC236}">
                <a16:creationId xmlns:a16="http://schemas.microsoft.com/office/drawing/2014/main" id="{F9CC99F0-647D-4221-B2D7-4400E6A220EE}"/>
              </a:ext>
            </a:extLst>
          </p:cNvPr>
          <p:cNvSpPr txBox="1"/>
          <p:nvPr/>
        </p:nvSpPr>
        <p:spPr>
          <a:xfrm>
            <a:off x="2877144" y="2543490"/>
            <a:ext cx="6641476" cy="1175450"/>
          </a:xfrm>
          <a:prstGeom prst="rect">
            <a:avLst/>
          </a:prstGeom>
        </p:spPr>
        <p:txBody>
          <a:bodyPr wrap="square" lIns="0" tIns="0" rIns="0" bIns="0" rtlCol="0" anchor="t">
            <a:spAutoFit/>
          </a:bodyPr>
          <a:lstStyle/>
          <a:p>
            <a:pPr marL="0" lvl="0" indent="0">
              <a:lnSpc>
                <a:spcPts val="10440"/>
              </a:lnSpc>
              <a:spcBef>
                <a:spcPct val="0"/>
              </a:spcBef>
            </a:pPr>
            <a:r>
              <a:rPr lang="en-US" sz="6000" dirty="0" err="1">
                <a:solidFill>
                  <a:srgbClr val="FFFF00"/>
                </a:solidFill>
                <a:latin typeface="Muli Black"/>
              </a:rPr>
              <a:t>CHUYÊN</a:t>
            </a:r>
            <a:r>
              <a:rPr lang="en-US" sz="6000" dirty="0">
                <a:solidFill>
                  <a:srgbClr val="FFFF00"/>
                </a:solidFill>
                <a:latin typeface="Muli Black"/>
              </a:rPr>
              <a:t> </a:t>
            </a:r>
            <a:r>
              <a:rPr lang="en-US" sz="6000" err="1">
                <a:solidFill>
                  <a:srgbClr val="FFFF00"/>
                </a:solidFill>
                <a:latin typeface="Muli Black"/>
              </a:rPr>
              <a:t>ĐỀ</a:t>
            </a:r>
            <a:r>
              <a:rPr lang="en-US" sz="6000">
                <a:solidFill>
                  <a:srgbClr val="FFFF00"/>
                </a:solidFill>
                <a:latin typeface="Muli Black"/>
              </a:rPr>
              <a:t> 10.1 </a:t>
            </a:r>
            <a:endParaRPr lang="en-US" sz="6000" dirty="0">
              <a:solidFill>
                <a:srgbClr val="FFFF00"/>
              </a:solidFill>
              <a:latin typeface="Muli Black"/>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8767DD-C52F-402D-8F67-825F4E6E274C}"/>
              </a:ext>
            </a:extLst>
          </p:cNvPr>
          <p:cNvPicPr>
            <a:picLocks noChangeAspect="1"/>
          </p:cNvPicPr>
          <p:nvPr/>
        </p:nvPicPr>
        <p:blipFill>
          <a:blip r:embed="rId2"/>
          <a:stretch>
            <a:fillRect/>
          </a:stretch>
        </p:blipFill>
        <p:spPr>
          <a:xfrm>
            <a:off x="838200" y="571500"/>
            <a:ext cx="5647373" cy="3250121"/>
          </a:xfrm>
          <a:prstGeom prst="rect">
            <a:avLst/>
          </a:prstGeom>
        </p:spPr>
      </p:pic>
      <p:pic>
        <p:nvPicPr>
          <p:cNvPr id="7170" name="Picture 2" descr="Bài 36. Mêtan - Hoc24">
            <a:extLst>
              <a:ext uri="{FF2B5EF4-FFF2-40B4-BE49-F238E27FC236}">
                <a16:creationId xmlns:a16="http://schemas.microsoft.com/office/drawing/2014/main" id="{EC9AE859-25BD-40CC-AB66-648DED517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4032" y="4461862"/>
            <a:ext cx="8909535" cy="50116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êtan (CH₄) - Cảnh 3D - Giáo dục và học tập kỹ thuật số Mozaik">
            <a:extLst>
              <a:ext uri="{FF2B5EF4-FFF2-40B4-BE49-F238E27FC236}">
                <a16:creationId xmlns:a16="http://schemas.microsoft.com/office/drawing/2014/main" id="{9071DFEB-69F3-4487-AAD7-FF9F6DAA7D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16" r="23651"/>
          <a:stretch/>
        </p:blipFill>
        <p:spPr bwMode="auto">
          <a:xfrm>
            <a:off x="838200" y="4461862"/>
            <a:ext cx="44196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cience Blog: 공유 결합과 분자의 형성">
            <a:extLst>
              <a:ext uri="{FF2B5EF4-FFF2-40B4-BE49-F238E27FC236}">
                <a16:creationId xmlns:a16="http://schemas.microsoft.com/office/drawing/2014/main" id="{55E999B0-34C1-4CF7-B09E-32112A8BEF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723" b="15335"/>
          <a:stretch/>
        </p:blipFill>
        <p:spPr bwMode="auto">
          <a:xfrm>
            <a:off x="13258800" y="329660"/>
            <a:ext cx="3770948" cy="37338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H4 faz uma ligação covalente polar ou Apolar? - Química Geral I">
            <a:extLst>
              <a:ext uri="{FF2B5EF4-FFF2-40B4-BE49-F238E27FC236}">
                <a16:creationId xmlns:a16="http://schemas.microsoft.com/office/drawing/2014/main" id="{CA29171D-AF4D-44CE-96A5-4BC9C200F5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9331" y="571500"/>
            <a:ext cx="3451525" cy="345152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engertian, Rumus dan Sifat Metana - UtakAtikOtak.com">
            <a:extLst>
              <a:ext uri="{FF2B5EF4-FFF2-40B4-BE49-F238E27FC236}">
                <a16:creationId xmlns:a16="http://schemas.microsoft.com/office/drawing/2014/main" id="{EF6D6454-9231-4537-B5EB-2F04D9342F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242" y="4461862"/>
            <a:ext cx="6995089" cy="5568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453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1ED9D7-7480-1316-D813-9AC554E925FC}"/>
              </a:ext>
            </a:extLst>
          </p:cNvPr>
          <p:cNvPicPr>
            <a:picLocks noChangeAspect="1"/>
          </p:cNvPicPr>
          <p:nvPr/>
        </p:nvPicPr>
        <p:blipFill>
          <a:blip r:embed="rId2"/>
          <a:stretch>
            <a:fillRect/>
          </a:stretch>
        </p:blipFill>
        <p:spPr>
          <a:xfrm>
            <a:off x="1219200" y="571500"/>
            <a:ext cx="5039678" cy="2095500"/>
          </a:xfrm>
          <a:prstGeom prst="rect">
            <a:avLst/>
          </a:prstGeom>
        </p:spPr>
      </p:pic>
    </p:spTree>
    <p:extLst>
      <p:ext uri="{BB962C8B-B14F-4D97-AF65-F5344CB8AC3E}">
        <p14:creationId xmlns:p14="http://schemas.microsoft.com/office/powerpoint/2010/main" val="897336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D6B59F27-4356-1917-8F33-79CE56C86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095500"/>
            <a:ext cx="16695087" cy="573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8F6E0C2-D863-1361-5B5E-BE3058A23873}"/>
              </a:ext>
            </a:extLst>
          </p:cNvPr>
          <p:cNvSpPr txBox="1"/>
          <p:nvPr/>
        </p:nvSpPr>
        <p:spPr>
          <a:xfrm>
            <a:off x="2819400" y="1044515"/>
            <a:ext cx="9990877" cy="646331"/>
          </a:xfrm>
          <a:prstGeom prst="rect">
            <a:avLst/>
          </a:prstGeom>
          <a:noFill/>
        </p:spPr>
        <p:txBody>
          <a:bodyPr wrap="none" rtlCol="0">
            <a:spAutoFit/>
          </a:bodyPr>
          <a:lstStyle/>
          <a:p>
            <a:r>
              <a:rPr lang="en-US" sz="3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I. CÔNG THỨC LEWIS VÀ MÔ HÌNH VSEPR</a:t>
            </a:r>
          </a:p>
        </p:txBody>
      </p:sp>
    </p:spTree>
    <p:extLst>
      <p:ext uri="{BB962C8B-B14F-4D97-AF65-F5344CB8AC3E}">
        <p14:creationId xmlns:p14="http://schemas.microsoft.com/office/powerpoint/2010/main" val="2166566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FDD29CD-5849-46A8-A39A-4589C9BB5067}"/>
              </a:ext>
            </a:extLst>
          </p:cNvPr>
          <p:cNvGraphicFramePr>
            <a:graphicFrameLocks noGrp="1"/>
          </p:cNvGraphicFramePr>
          <p:nvPr>
            <p:extLst>
              <p:ext uri="{D42A27DB-BD31-4B8C-83A1-F6EECF244321}">
                <p14:modId xmlns:p14="http://schemas.microsoft.com/office/powerpoint/2010/main" val="2154364441"/>
              </p:ext>
            </p:extLst>
          </p:nvPr>
        </p:nvGraphicFramePr>
        <p:xfrm>
          <a:off x="723900" y="1798509"/>
          <a:ext cx="16840200" cy="8186992"/>
        </p:xfrm>
        <a:graphic>
          <a:graphicData uri="http://schemas.openxmlformats.org/drawingml/2006/table">
            <a:tbl>
              <a:tblPr firstRow="1" bandRow="1">
                <a:tableStyleId>{8A107856-5554-42FB-B03E-39F5DBC370BA}</a:tableStyleId>
              </a:tblPr>
              <a:tblGrid>
                <a:gridCol w="4210050">
                  <a:extLst>
                    <a:ext uri="{9D8B030D-6E8A-4147-A177-3AD203B41FA5}">
                      <a16:colId xmlns:a16="http://schemas.microsoft.com/office/drawing/2014/main" val="4071328430"/>
                    </a:ext>
                  </a:extLst>
                </a:gridCol>
                <a:gridCol w="4210050">
                  <a:extLst>
                    <a:ext uri="{9D8B030D-6E8A-4147-A177-3AD203B41FA5}">
                      <a16:colId xmlns:a16="http://schemas.microsoft.com/office/drawing/2014/main" val="2503500722"/>
                    </a:ext>
                  </a:extLst>
                </a:gridCol>
                <a:gridCol w="4210050">
                  <a:extLst>
                    <a:ext uri="{9D8B030D-6E8A-4147-A177-3AD203B41FA5}">
                      <a16:colId xmlns:a16="http://schemas.microsoft.com/office/drawing/2014/main" val="2078788112"/>
                    </a:ext>
                  </a:extLst>
                </a:gridCol>
                <a:gridCol w="4210050">
                  <a:extLst>
                    <a:ext uri="{9D8B030D-6E8A-4147-A177-3AD203B41FA5}">
                      <a16:colId xmlns:a16="http://schemas.microsoft.com/office/drawing/2014/main" val="2341846978"/>
                    </a:ext>
                  </a:extLst>
                </a:gridCol>
              </a:tblGrid>
              <a:tr h="370840">
                <a:tc rowSpan="2">
                  <a:txBody>
                    <a:bodyPr/>
                    <a:lstStyle/>
                    <a:p>
                      <a:pPr>
                        <a:lnSpc>
                          <a:spcPct val="150000"/>
                        </a:lnSpc>
                      </a:pPr>
                      <a:endParaRPr lang="en-US" sz="3600" b="0">
                        <a:solidFill>
                          <a:srgbClr val="0000FF"/>
                        </a:solidFill>
                        <a:latin typeface="Arial" panose="020B0604020202020204" pitchFamily="34" charset="0"/>
                        <a:cs typeface="Arial" panose="020B0604020202020204" pitchFamily="34" charset="0"/>
                      </a:endParaRPr>
                    </a:p>
                    <a:p>
                      <a:pPr>
                        <a:lnSpc>
                          <a:spcPct val="150000"/>
                        </a:lnSpc>
                      </a:pPr>
                      <a:r>
                        <a:rPr lang="en-US" sz="3600" b="0">
                          <a:solidFill>
                            <a:srgbClr val="0000FF"/>
                          </a:solidFill>
                          <a:latin typeface="Arial" panose="020B0604020202020204" pitchFamily="34" charset="0"/>
                          <a:cs typeface="Arial" panose="020B0604020202020204" pitchFamily="34" charset="0"/>
                        </a:rPr>
                        <a:t>Trình bày khái niệm “lai hóa orbital”</a:t>
                      </a:r>
                      <a:endParaRPr lang="vi-VN" sz="3600" b="0"/>
                    </a:p>
                  </a:txBody>
                  <a:tcPr/>
                </a:tc>
                <a:tc gridSpan="3">
                  <a:txBody>
                    <a:bodyPr/>
                    <a:lstStyle/>
                    <a:p>
                      <a:pPr algn="ctr">
                        <a:lnSpc>
                          <a:spcPct val="150000"/>
                        </a:lnSpc>
                      </a:pPr>
                      <a:r>
                        <a:rPr lang="en-US" sz="3600" b="0">
                          <a:solidFill>
                            <a:schemeClr val="accent6">
                              <a:lumMod val="50000"/>
                            </a:schemeClr>
                          </a:solidFill>
                          <a:latin typeface="Arial" panose="020B0604020202020204" pitchFamily="34" charset="0"/>
                          <a:cs typeface="Arial" panose="020B0604020202020204" pitchFamily="34" charset="0"/>
                        </a:rPr>
                        <a:t>Mô tả sự tạo thành orbital lai hóa và đặc điểm hình học của các orbital sau.</a:t>
                      </a:r>
                      <a:endParaRPr lang="vi-VN" sz="3200" b="0">
                        <a:solidFill>
                          <a:schemeClr val="accent6">
                            <a:lumMod val="50000"/>
                          </a:schemeClr>
                        </a:solidFill>
                      </a:endParaRPr>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982446548"/>
                  </a:ext>
                </a:extLst>
              </a:tr>
              <a:tr h="370840">
                <a:tc vMerge="1">
                  <a:txBody>
                    <a:bodyPr/>
                    <a:lstStyle/>
                    <a:p>
                      <a:pPr>
                        <a:lnSpc>
                          <a:spcPct val="150000"/>
                        </a:lnSpc>
                      </a:pPr>
                      <a:r>
                        <a:rPr lang="en-US" sz="3600">
                          <a:solidFill>
                            <a:srgbClr val="0000FF"/>
                          </a:solidFill>
                          <a:latin typeface="Arial" panose="020B0604020202020204" pitchFamily="34" charset="0"/>
                          <a:cs typeface="Arial" panose="020B0604020202020204" pitchFamily="34" charset="0"/>
                        </a:rPr>
                        <a:t>Trình bày khái niệm “lai hóa orbital”</a:t>
                      </a:r>
                      <a:endParaRPr lang="vi-VN" sz="3600"/>
                    </a:p>
                  </a:txBody>
                  <a:tcPr/>
                </a:tc>
                <a:tc>
                  <a:txBody>
                    <a:bodyPr/>
                    <a:lstStyle/>
                    <a:p>
                      <a:pPr algn="ctr"/>
                      <a:r>
                        <a:rPr lang="en-US" sz="4800">
                          <a:latin typeface="Times New Roman" panose="02020603050405020304" pitchFamily="18" charset="0"/>
                          <a:cs typeface="Times New Roman" panose="02020603050405020304" pitchFamily="18" charset="0"/>
                        </a:rPr>
                        <a:t>sp</a:t>
                      </a:r>
                    </a:p>
                    <a:p>
                      <a:pPr algn="ctr"/>
                      <a:endParaRPr lang="vi-VN">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ctr"/>
                      <a:r>
                        <a:rPr lang="en-US" sz="5400">
                          <a:solidFill>
                            <a:srgbClr val="0000FF"/>
                          </a:solidFill>
                          <a:latin typeface="Times New Roman" panose="02020603050405020304" pitchFamily="18" charset="0"/>
                          <a:cs typeface="Times New Roman" panose="02020603050405020304" pitchFamily="18" charset="0"/>
                        </a:rPr>
                        <a:t>sp</a:t>
                      </a:r>
                      <a:r>
                        <a:rPr lang="en-US" sz="5400" baseline="30000">
                          <a:solidFill>
                            <a:srgbClr val="0000FF"/>
                          </a:solidFill>
                          <a:latin typeface="Times New Roman" panose="02020603050405020304" pitchFamily="18" charset="0"/>
                          <a:cs typeface="Times New Roman" panose="02020603050405020304" pitchFamily="18" charset="0"/>
                        </a:rPr>
                        <a:t>2</a:t>
                      </a:r>
                      <a:r>
                        <a:rPr lang="en-US" baseline="0">
                          <a:latin typeface="Times New Roman" panose="02020603050405020304" pitchFamily="18" charset="0"/>
                          <a:cs typeface="Times New Roman" panose="02020603050405020304" pitchFamily="18" charset="0"/>
                        </a:rPr>
                        <a:t> </a:t>
                      </a:r>
                    </a:p>
                    <a:p>
                      <a:pPr algn="ctr"/>
                      <a:endParaRPr lang="en-US">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a:txBody>
                  <a:tcPr>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0800000" scaled="1"/>
                      <a:tileRect/>
                    </a:gradFill>
                  </a:tcPr>
                </a:tc>
                <a:tc>
                  <a:txBody>
                    <a:bodyPr/>
                    <a:lstStyle/>
                    <a:p>
                      <a:pPr algn="ctr"/>
                      <a:r>
                        <a:rPr lang="en-US" sz="5400">
                          <a:solidFill>
                            <a:schemeClr val="accent2">
                              <a:lumMod val="75000"/>
                            </a:schemeClr>
                          </a:solidFill>
                          <a:latin typeface="Times New Roman" panose="02020603050405020304" pitchFamily="18" charset="0"/>
                          <a:cs typeface="Times New Roman" panose="02020603050405020304" pitchFamily="18" charset="0"/>
                        </a:rPr>
                        <a:t>sp</a:t>
                      </a:r>
                      <a:r>
                        <a:rPr lang="en-US" sz="5400" baseline="30000">
                          <a:solidFill>
                            <a:schemeClr val="accent2">
                              <a:lumMod val="75000"/>
                            </a:schemeClr>
                          </a:solidFill>
                          <a:latin typeface="Times New Roman" panose="02020603050405020304" pitchFamily="18" charset="0"/>
                          <a:cs typeface="Times New Roman" panose="02020603050405020304" pitchFamily="18" charset="0"/>
                        </a:rPr>
                        <a:t>3</a:t>
                      </a:r>
                      <a:endParaRPr lang="vi-VN" sz="5400">
                        <a:solidFill>
                          <a:schemeClr val="accent2">
                            <a:lumMod val="75000"/>
                          </a:schemeClr>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2224253099"/>
                  </a:ext>
                </a:extLst>
              </a:tr>
              <a:tr h="370840">
                <a:tc>
                  <a:txBody>
                    <a:bodyPr/>
                    <a:lstStyle/>
                    <a:p>
                      <a:pPr algn="ctr"/>
                      <a:r>
                        <a:rPr lang="en-US" sz="4000" b="1">
                          <a:latin typeface="Arial" panose="020B0604020202020204" pitchFamily="34" charset="0"/>
                          <a:cs typeface="Arial" panose="020B0604020202020204" pitchFamily="34" charset="0"/>
                        </a:rPr>
                        <a:t>Nhóm 1, 5</a:t>
                      </a:r>
                      <a:endParaRPr lang="vi-VN" sz="4000" b="1">
                        <a:latin typeface="Arial" panose="020B0604020202020204" pitchFamily="34" charset="0"/>
                        <a:cs typeface="Arial" panose="020B0604020202020204" pitchFamily="34" charset="0"/>
                      </a:endParaRPr>
                    </a:p>
                  </a:txBody>
                  <a:tcPr/>
                </a:tc>
                <a:tc>
                  <a:txBody>
                    <a:bodyPr/>
                    <a:lstStyle/>
                    <a:p>
                      <a:pPr algn="ctr"/>
                      <a:r>
                        <a:rPr lang="en-US" sz="4000" b="1">
                          <a:latin typeface="Arial" panose="020B0604020202020204" pitchFamily="34" charset="0"/>
                          <a:cs typeface="Arial" panose="020B0604020202020204" pitchFamily="34" charset="0"/>
                        </a:rPr>
                        <a:t>Nhóm: 2, 6, 9</a:t>
                      </a:r>
                      <a:endParaRPr lang="vi-VN" sz="4000" b="1">
                        <a:latin typeface="Arial" panose="020B0604020202020204" pitchFamily="34" charset="0"/>
                        <a:cs typeface="Arial" panose="020B0604020202020204" pitchFamily="34" charset="0"/>
                      </a:endParaRPr>
                    </a:p>
                  </a:txBody>
                  <a:tcPr/>
                </a:tc>
                <a:tc>
                  <a:txBody>
                    <a:bodyPr/>
                    <a:lstStyle/>
                    <a:p>
                      <a:pPr algn="ctr"/>
                      <a:r>
                        <a:rPr lang="en-US" sz="4000" b="1">
                          <a:latin typeface="Arial" panose="020B0604020202020204" pitchFamily="34" charset="0"/>
                          <a:cs typeface="Arial" panose="020B0604020202020204" pitchFamily="34" charset="0"/>
                        </a:rPr>
                        <a:t>Nhóm: 3, 7</a:t>
                      </a:r>
                      <a:endParaRPr lang="vi-VN" sz="4000" b="1">
                        <a:latin typeface="Arial" panose="020B0604020202020204" pitchFamily="34" charset="0"/>
                        <a:cs typeface="Arial" panose="020B0604020202020204" pitchFamily="34" charset="0"/>
                      </a:endParaRPr>
                    </a:p>
                  </a:txBody>
                  <a:tcPr/>
                </a:tc>
                <a:tc>
                  <a:txBody>
                    <a:bodyPr/>
                    <a:lstStyle/>
                    <a:p>
                      <a:pPr algn="ctr"/>
                      <a:r>
                        <a:rPr lang="en-US" sz="4000" b="1">
                          <a:latin typeface="Arial" panose="020B0604020202020204" pitchFamily="34" charset="0"/>
                          <a:cs typeface="Arial" panose="020B0604020202020204" pitchFamily="34" charset="0"/>
                        </a:rPr>
                        <a:t>Nhóm: 4, 8, 10</a:t>
                      </a:r>
                      <a:endParaRPr lang="vi-VN" sz="4000" b="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63292275"/>
                  </a:ext>
                </a:extLst>
              </a:tr>
            </a:tbl>
          </a:graphicData>
        </a:graphic>
      </p:graphicFrame>
      <p:pic>
        <p:nvPicPr>
          <p:cNvPr id="3" name="Picture 2">
            <a:extLst>
              <a:ext uri="{FF2B5EF4-FFF2-40B4-BE49-F238E27FC236}">
                <a16:creationId xmlns:a16="http://schemas.microsoft.com/office/drawing/2014/main" id="{B4AA7AEE-8580-4FF1-8856-2070A3101035}"/>
              </a:ext>
            </a:extLst>
          </p:cNvPr>
          <p:cNvPicPr>
            <a:picLocks noChangeAspect="1"/>
          </p:cNvPicPr>
          <p:nvPr/>
        </p:nvPicPr>
        <p:blipFill>
          <a:blip r:embed="rId4"/>
          <a:stretch>
            <a:fillRect/>
          </a:stretch>
        </p:blipFill>
        <p:spPr>
          <a:xfrm>
            <a:off x="9331631" y="4376822"/>
            <a:ext cx="3752621" cy="4576678"/>
          </a:xfrm>
          <a:prstGeom prst="rect">
            <a:avLst/>
          </a:prstGeom>
        </p:spPr>
      </p:pic>
      <p:sp>
        <p:nvSpPr>
          <p:cNvPr id="4" name="TextBox 3">
            <a:extLst>
              <a:ext uri="{FF2B5EF4-FFF2-40B4-BE49-F238E27FC236}">
                <a16:creationId xmlns:a16="http://schemas.microsoft.com/office/drawing/2014/main" id="{D9437DF9-213C-4A0A-ABE7-D956AD659B39}"/>
              </a:ext>
            </a:extLst>
          </p:cNvPr>
          <p:cNvSpPr txBox="1"/>
          <p:nvPr/>
        </p:nvSpPr>
        <p:spPr>
          <a:xfrm>
            <a:off x="7393360" y="82567"/>
            <a:ext cx="3501280" cy="646331"/>
          </a:xfrm>
          <a:prstGeom prst="rect">
            <a:avLst/>
          </a:prstGeom>
          <a:noFill/>
        </p:spPr>
        <p:txBody>
          <a:bodyPr wrap="none" rtlCol="0">
            <a:spAutoFit/>
          </a:bodyPr>
          <a:lstStyle/>
          <a:p>
            <a:r>
              <a:rPr lang="en-US" sz="3600" b="1">
                <a:solidFill>
                  <a:schemeClr val="accent1">
                    <a:lumMod val="50000"/>
                  </a:schemeClr>
                </a:solidFill>
                <a:latin typeface="Times New Roman" panose="02020603050405020304" pitchFamily="18" charset="0"/>
                <a:cs typeface="Times New Roman" panose="02020603050405020304" pitchFamily="18" charset="0"/>
              </a:rPr>
              <a:t>II. SỰ LAI HÓA</a:t>
            </a:r>
            <a:endParaRPr lang="vi-VN" sz="36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491B20E-CB7B-409E-BEFF-99E609CF00C5}"/>
              </a:ext>
            </a:extLst>
          </p:cNvPr>
          <p:cNvSpPr txBox="1"/>
          <p:nvPr/>
        </p:nvSpPr>
        <p:spPr>
          <a:xfrm>
            <a:off x="2057400" y="728898"/>
            <a:ext cx="16002000" cy="820674"/>
          </a:xfrm>
          <a:prstGeom prst="rect">
            <a:avLst/>
          </a:prstGeom>
          <a:solidFill>
            <a:srgbClr val="92D050"/>
          </a:solidFill>
        </p:spPr>
        <p:txBody>
          <a:bodyPr wrap="square" rtlCol="0">
            <a:spAutoFit/>
          </a:bodyPr>
          <a:lstStyle/>
          <a:p>
            <a:pPr>
              <a:lnSpc>
                <a:spcPct val="150000"/>
              </a:lnSpc>
            </a:pPr>
            <a:r>
              <a:rPr lang="en-US" sz="3600">
                <a:solidFill>
                  <a:srgbClr val="0000FF"/>
                </a:solidFill>
                <a:latin typeface="Arial" panose="020B0604020202020204" pitchFamily="34" charset="0"/>
                <a:cs typeface="Arial" panose="020B0604020202020204" pitchFamily="34" charset="0"/>
              </a:rPr>
              <a:t>HS xem mô phỏng, đọc SGK, thảo luận hoàn thành nội dung học tập trên giấy</a:t>
            </a:r>
            <a:endParaRPr lang="vi-VN" sz="3600">
              <a:solidFill>
                <a:srgbClr val="0000FF"/>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643F6FD-6AC5-4D97-A8E0-A0E94E077889}"/>
              </a:ext>
            </a:extLst>
          </p:cNvPr>
          <p:cNvPicPr>
            <a:picLocks noChangeAspect="1"/>
          </p:cNvPicPr>
          <p:nvPr/>
        </p:nvPicPr>
        <p:blipFill>
          <a:blip r:embed="rId5"/>
          <a:stretch>
            <a:fillRect/>
          </a:stretch>
        </p:blipFill>
        <p:spPr>
          <a:xfrm>
            <a:off x="4964161" y="4421265"/>
            <a:ext cx="4155776" cy="2398635"/>
          </a:xfrm>
          <a:prstGeom prst="rect">
            <a:avLst/>
          </a:prstGeom>
        </p:spPr>
      </p:pic>
      <p:pic>
        <p:nvPicPr>
          <p:cNvPr id="7" name="Picture 6">
            <a:extLst>
              <a:ext uri="{FF2B5EF4-FFF2-40B4-BE49-F238E27FC236}">
                <a16:creationId xmlns:a16="http://schemas.microsoft.com/office/drawing/2014/main" id="{9C0632A2-0CDD-4557-8F8E-B86840B1A928}"/>
              </a:ext>
            </a:extLst>
          </p:cNvPr>
          <p:cNvPicPr>
            <a:picLocks noChangeAspect="1"/>
          </p:cNvPicPr>
          <p:nvPr/>
        </p:nvPicPr>
        <p:blipFill>
          <a:blip r:embed="rId6"/>
          <a:stretch>
            <a:fillRect/>
          </a:stretch>
        </p:blipFill>
        <p:spPr>
          <a:xfrm>
            <a:off x="13384170" y="4549243"/>
            <a:ext cx="4141830" cy="2956457"/>
          </a:xfrm>
          <a:prstGeom prst="rect">
            <a:avLst/>
          </a:prstGeom>
        </p:spPr>
      </p:pic>
      <p:pic>
        <p:nvPicPr>
          <p:cNvPr id="8" name="Picture 7">
            <a:extLst>
              <a:ext uri="{FF2B5EF4-FFF2-40B4-BE49-F238E27FC236}">
                <a16:creationId xmlns:a16="http://schemas.microsoft.com/office/drawing/2014/main" id="{7EE099B1-FB3C-4B8B-9F2B-A7755EEE60B9}"/>
              </a:ext>
            </a:extLst>
          </p:cNvPr>
          <p:cNvPicPr>
            <a:picLocks noChangeAspect="1"/>
          </p:cNvPicPr>
          <p:nvPr/>
        </p:nvPicPr>
        <p:blipFill>
          <a:blip r:embed="rId7"/>
          <a:stretch>
            <a:fillRect/>
          </a:stretch>
        </p:blipFill>
        <p:spPr>
          <a:xfrm>
            <a:off x="687805" y="4381500"/>
            <a:ext cx="4127883" cy="2105778"/>
          </a:xfrm>
          <a:prstGeom prst="rect">
            <a:avLst/>
          </a:prstGeom>
        </p:spPr>
      </p:pic>
      <p:pic>
        <p:nvPicPr>
          <p:cNvPr id="9" name="10 phút - 10 Đồng hồ đếm ngược Minutes countdown">
            <a:hlinkClick r:id="" action="ppaction://media"/>
            <a:extLst>
              <a:ext uri="{FF2B5EF4-FFF2-40B4-BE49-F238E27FC236}">
                <a16:creationId xmlns:a16="http://schemas.microsoft.com/office/drawing/2014/main" id="{8D0A87DB-FDF5-4F83-A636-71321AF17AD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964519" y="6862257"/>
            <a:ext cx="4127883" cy="2321934"/>
          </a:xfrm>
          <a:prstGeom prst="rect">
            <a:avLst/>
          </a:prstGeom>
        </p:spPr>
      </p:pic>
    </p:spTree>
    <p:extLst>
      <p:ext uri="{BB962C8B-B14F-4D97-AF65-F5344CB8AC3E}">
        <p14:creationId xmlns:p14="http://schemas.microsoft.com/office/powerpoint/2010/main" val="102604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5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DCD8A1-AC69-439E-A5D3-51467EB2AAFC}"/>
              </a:ext>
            </a:extLst>
          </p:cNvPr>
          <p:cNvSpPr txBox="1"/>
          <p:nvPr/>
        </p:nvSpPr>
        <p:spPr>
          <a:xfrm>
            <a:off x="2485092" y="7636070"/>
            <a:ext cx="14104812" cy="646331"/>
          </a:xfrm>
          <a:prstGeom prst="rect">
            <a:avLst/>
          </a:prstGeom>
          <a:noFill/>
        </p:spPr>
        <p:txBody>
          <a:bodyPr wrap="square">
            <a:spAutoFit/>
          </a:bodyPr>
          <a:lstStyle/>
          <a:p>
            <a:pPr algn="l"/>
            <a:r>
              <a:rPr lang="vi-VN" sz="3600" b="0" i="0">
                <a:solidFill>
                  <a:srgbClr val="0000FF"/>
                </a:solidFill>
                <a:effectLst/>
                <a:latin typeface="Arial" panose="020B0604020202020204" pitchFamily="34" charset="0"/>
                <a:cs typeface="Arial" panose="020B0604020202020204" pitchFamily="34" charset="0"/>
              </a:rPr>
              <a:t>AO lai hóa có </a:t>
            </a:r>
            <a:r>
              <a:rPr lang="vi-VN" sz="3600" b="1" i="0">
                <a:solidFill>
                  <a:srgbClr val="0000FF"/>
                </a:solidFill>
                <a:effectLst/>
                <a:latin typeface="Arial" panose="020B0604020202020204" pitchFamily="34" charset="0"/>
                <a:cs typeface="Arial" panose="020B0604020202020204" pitchFamily="34" charset="0"/>
              </a:rPr>
              <a:t>định hướng khác</a:t>
            </a:r>
            <a:r>
              <a:rPr lang="vi-VN" sz="3600" b="0" i="0">
                <a:solidFill>
                  <a:srgbClr val="0000FF"/>
                </a:solidFill>
                <a:effectLst/>
                <a:latin typeface="Arial" panose="020B0604020202020204" pitchFamily="34" charset="0"/>
                <a:cs typeface="Arial" panose="020B0604020202020204" pitchFamily="34" charset="0"/>
              </a:rPr>
              <a:t> với AO s và AO p trong không gian</a:t>
            </a:r>
          </a:p>
        </p:txBody>
      </p:sp>
      <p:sp>
        <p:nvSpPr>
          <p:cNvPr id="5" name="TextBox 4">
            <a:extLst>
              <a:ext uri="{FF2B5EF4-FFF2-40B4-BE49-F238E27FC236}">
                <a16:creationId xmlns:a16="http://schemas.microsoft.com/office/drawing/2014/main" id="{ECD1A949-083F-4502-AE4C-CAA9CC736EDC}"/>
              </a:ext>
            </a:extLst>
          </p:cNvPr>
          <p:cNvSpPr txBox="1"/>
          <p:nvPr/>
        </p:nvSpPr>
        <p:spPr>
          <a:xfrm>
            <a:off x="1143000" y="710743"/>
            <a:ext cx="16535400" cy="2482667"/>
          </a:xfrm>
          <a:prstGeom prst="rect">
            <a:avLst/>
          </a:prstGeom>
          <a:solidFill>
            <a:schemeClr val="accent6">
              <a:lumMod val="20000"/>
              <a:lumOff val="80000"/>
            </a:schemeClr>
          </a:solidFill>
        </p:spPr>
        <p:txBody>
          <a:bodyPr wrap="square">
            <a:spAutoFit/>
          </a:bodyPr>
          <a:lstStyle/>
          <a:p>
            <a:pPr algn="l">
              <a:lnSpc>
                <a:spcPct val="150000"/>
              </a:lnSpc>
            </a:pPr>
            <a:r>
              <a:rPr lang="en-US" sz="3600" b="1" i="0" u="none" strike="noStrike">
                <a:solidFill>
                  <a:srgbClr val="660033"/>
                </a:solidFill>
                <a:effectLst/>
                <a:latin typeface="Arial" panose="020B0604020202020204" pitchFamily="34" charset="0"/>
                <a:cs typeface="Arial" panose="020B0604020202020204" pitchFamily="34" charset="0"/>
              </a:rPr>
              <a:t>Khái niệm</a:t>
            </a:r>
            <a:r>
              <a:rPr lang="en-US" sz="3600" i="0" u="none" strike="noStrike">
                <a:solidFill>
                  <a:srgbClr val="0000FF"/>
                </a:solidFill>
                <a:effectLst/>
                <a:latin typeface="Arial" panose="020B0604020202020204" pitchFamily="34" charset="0"/>
                <a:cs typeface="Arial" panose="020B0604020202020204" pitchFamily="34" charset="0"/>
              </a:rPr>
              <a:t>: Lai hóa là sự tổ hợp các orbital của cùng nguyên tử để tạo ra các orbital mới có cùng dạng hình học và năng lượng nhưng có định hướng khác nhau trong không gian.</a:t>
            </a:r>
            <a:endParaRPr lang="vi-VN" sz="3600" i="0">
              <a:solidFill>
                <a:srgbClr val="0000FF"/>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4FB2166-D1E8-4F18-B807-8E6E78E49E28}"/>
              </a:ext>
            </a:extLst>
          </p:cNvPr>
          <p:cNvPicPr>
            <a:picLocks noChangeAspect="1"/>
          </p:cNvPicPr>
          <p:nvPr/>
        </p:nvPicPr>
        <p:blipFill>
          <a:blip r:embed="rId2"/>
          <a:stretch>
            <a:fillRect/>
          </a:stretch>
        </p:blipFill>
        <p:spPr>
          <a:xfrm>
            <a:off x="1135188" y="3558773"/>
            <a:ext cx="5494212" cy="2802791"/>
          </a:xfrm>
          <a:prstGeom prst="rect">
            <a:avLst/>
          </a:prstGeom>
        </p:spPr>
      </p:pic>
      <p:grpSp>
        <p:nvGrpSpPr>
          <p:cNvPr id="8" name="Group 7">
            <a:extLst>
              <a:ext uri="{FF2B5EF4-FFF2-40B4-BE49-F238E27FC236}">
                <a16:creationId xmlns:a16="http://schemas.microsoft.com/office/drawing/2014/main" id="{B123B97A-6A9D-4425-AD46-E002A5D81AB4}"/>
              </a:ext>
            </a:extLst>
          </p:cNvPr>
          <p:cNvGrpSpPr/>
          <p:nvPr/>
        </p:nvGrpSpPr>
        <p:grpSpPr>
          <a:xfrm>
            <a:off x="7620000" y="3298168"/>
            <a:ext cx="9508108" cy="3324000"/>
            <a:chOff x="7620000" y="3298168"/>
            <a:chExt cx="9508108" cy="3324000"/>
          </a:xfrm>
        </p:grpSpPr>
        <p:pic>
          <p:nvPicPr>
            <p:cNvPr id="4104" name="Picture 8" descr="Hybrydyzacja chem24">
              <a:extLst>
                <a:ext uri="{FF2B5EF4-FFF2-40B4-BE49-F238E27FC236}">
                  <a16:creationId xmlns:a16="http://schemas.microsoft.com/office/drawing/2014/main" id="{72B6E060-8E63-4A11-83D5-A9E5D9EF9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298168"/>
              <a:ext cx="8377377" cy="3324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235EE32-C714-4E72-89BB-0C2DD630876E}"/>
                </a:ext>
              </a:extLst>
            </p:cNvPr>
            <p:cNvSpPr txBox="1"/>
            <p:nvPr/>
          </p:nvSpPr>
          <p:spPr>
            <a:xfrm>
              <a:off x="13644603" y="5516893"/>
              <a:ext cx="2945301" cy="646331"/>
            </a:xfrm>
            <a:prstGeom prst="rect">
              <a:avLst/>
            </a:prstGeom>
            <a:noFill/>
          </p:spPr>
          <p:txBody>
            <a:bodyPr wrap="square">
              <a:spAutoFit/>
            </a:bodyPr>
            <a:lstStyle/>
            <a:p>
              <a:pPr algn="l"/>
              <a:r>
                <a:rPr lang="en-US" sz="3600" b="1" i="0">
                  <a:solidFill>
                    <a:schemeClr val="accent6">
                      <a:lumMod val="50000"/>
                    </a:schemeClr>
                  </a:solidFill>
                  <a:effectLst/>
                  <a:latin typeface="Arial" panose="020B0604020202020204" pitchFamily="34" charset="0"/>
                  <a:cs typeface="Arial" panose="020B0604020202020204" pitchFamily="34" charset="0"/>
                </a:rPr>
                <a:t>2 </a:t>
              </a:r>
              <a:r>
                <a:rPr lang="vi-VN" sz="3600" b="1" i="0">
                  <a:solidFill>
                    <a:schemeClr val="accent6">
                      <a:lumMod val="50000"/>
                    </a:schemeClr>
                  </a:solidFill>
                  <a:effectLst/>
                  <a:latin typeface="Arial" panose="020B0604020202020204" pitchFamily="34" charset="0"/>
                  <a:cs typeface="Arial" panose="020B0604020202020204" pitchFamily="34" charset="0"/>
                </a:rPr>
                <a:t>AO lai hóa</a:t>
              </a:r>
            </a:p>
          </p:txBody>
        </p:sp>
        <p:pic>
          <p:nvPicPr>
            <p:cNvPr id="4106" name="Picture 10" descr="KIMYO | IQ | Shohrux SHAVKATOVICH – Telegram">
              <a:extLst>
                <a:ext uri="{FF2B5EF4-FFF2-40B4-BE49-F238E27FC236}">
                  <a16:creationId xmlns:a16="http://schemas.microsoft.com/office/drawing/2014/main" id="{C523C2B6-834D-43DE-ABA8-C3A30FF3B03E}"/>
                </a:ext>
              </a:extLst>
            </p:cNvPr>
            <p:cNvPicPr>
              <a:picLocks noChangeAspect="1" noChangeArrowheads="1"/>
            </p:cNvPicPr>
            <p:nvPr/>
          </p:nvPicPr>
          <p:blipFill rotWithShape="1">
            <a:blip r:embed="rId4">
              <a:clrChange>
                <a:clrFrom>
                  <a:srgbClr val="FFFDFF"/>
                </a:clrFrom>
                <a:clrTo>
                  <a:srgbClr val="FFFDFF">
                    <a:alpha val="0"/>
                  </a:srgbClr>
                </a:clrTo>
              </a:clrChange>
              <a:extLst>
                <a:ext uri="{28A0092B-C50C-407E-A947-70E740481C1C}">
                  <a14:useLocalDpi xmlns:a14="http://schemas.microsoft.com/office/drawing/2010/main" val="0"/>
                </a:ext>
              </a:extLst>
            </a:blip>
            <a:srcRect l="8056" t="78462" r="39869" b="7602"/>
            <a:stretch/>
          </p:blipFill>
          <p:spPr bwMode="auto">
            <a:xfrm>
              <a:off x="13106400" y="4164791"/>
              <a:ext cx="4021708" cy="1077014"/>
            </a:xfrm>
            <a:prstGeom prst="rect">
              <a:avLst/>
            </a:prstGeom>
            <a:solidFill>
              <a:schemeClr val="bg1"/>
            </a:solidFill>
          </p:spPr>
        </p:pic>
      </p:grpSp>
      <p:pic>
        <p:nvPicPr>
          <p:cNvPr id="13" name="Picture 12" descr="KIMYO | IQ | Shohrux SHAVKATOVICH – Telegram">
            <a:extLst>
              <a:ext uri="{FF2B5EF4-FFF2-40B4-BE49-F238E27FC236}">
                <a16:creationId xmlns:a16="http://schemas.microsoft.com/office/drawing/2014/main" id="{4C396700-F1DF-4EE5-B84E-8D4245C65CBC}"/>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0654" t="16522" r="31555" b="73009"/>
          <a:stretch/>
        </p:blipFill>
        <p:spPr bwMode="auto">
          <a:xfrm>
            <a:off x="14885598" y="5711285"/>
            <a:ext cx="2945301" cy="173454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965DDA9-99FF-4F5E-8B1C-51809375E879}"/>
              </a:ext>
            </a:extLst>
          </p:cNvPr>
          <p:cNvGrpSpPr/>
          <p:nvPr/>
        </p:nvGrpSpPr>
        <p:grpSpPr>
          <a:xfrm>
            <a:off x="11579425" y="5771157"/>
            <a:ext cx="2945301" cy="1734543"/>
            <a:chOff x="9257927" y="6226319"/>
            <a:chExt cx="2945301" cy="1734543"/>
          </a:xfrm>
        </p:grpSpPr>
        <p:pic>
          <p:nvPicPr>
            <p:cNvPr id="14" name="Picture 13" descr="KIMYO | IQ | Shohrux SHAVKATOVICH – Telegram">
              <a:extLst>
                <a:ext uri="{FF2B5EF4-FFF2-40B4-BE49-F238E27FC236}">
                  <a16:creationId xmlns:a16="http://schemas.microsoft.com/office/drawing/2014/main" id="{3D8FB425-4A75-4AE8-9C18-E87C1A713CE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0654" t="16522" r="31555" b="73009"/>
            <a:stretch/>
          </p:blipFill>
          <p:spPr bwMode="auto">
            <a:xfrm flipH="1">
              <a:off x="9257927" y="6226319"/>
              <a:ext cx="2945301" cy="17345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C91AFC-A01A-4F25-B4D9-EC1717188497}"/>
                </a:ext>
              </a:extLst>
            </p:cNvPr>
            <p:cNvSpPr txBox="1"/>
            <p:nvPr/>
          </p:nvSpPr>
          <p:spPr>
            <a:xfrm>
              <a:off x="9829800" y="6797814"/>
              <a:ext cx="726481" cy="707886"/>
            </a:xfrm>
            <a:prstGeom prst="rect">
              <a:avLst/>
            </a:prstGeom>
            <a:solidFill>
              <a:schemeClr val="accent6">
                <a:lumMod val="75000"/>
                <a:alpha val="62000"/>
              </a:schemeClr>
            </a:solidFill>
          </p:spPr>
          <p:txBody>
            <a:bodyPr wrap="none" rtlCol="0">
              <a:spAutoFit/>
            </a:bodyPr>
            <a:lstStyle/>
            <a:p>
              <a:r>
                <a:rPr lang="en-US" sz="4000">
                  <a:solidFill>
                    <a:srgbClr val="FFC000"/>
                  </a:solidFill>
                  <a:latin typeface="Arial" panose="020B0604020202020204" pitchFamily="34" charset="0"/>
                  <a:cs typeface="Arial" panose="020B0604020202020204" pitchFamily="34" charset="0"/>
                </a:rPr>
                <a:t>sp</a:t>
              </a:r>
              <a:endParaRPr lang="vi-VN" sz="4000">
                <a:solidFill>
                  <a:srgbClr val="FFC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6599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381F11-4250-49E3-9B59-84C83D20546E}"/>
              </a:ext>
            </a:extLst>
          </p:cNvPr>
          <p:cNvPicPr>
            <a:picLocks noChangeAspect="1"/>
          </p:cNvPicPr>
          <p:nvPr/>
        </p:nvPicPr>
        <p:blipFill>
          <a:blip r:embed="rId2"/>
          <a:stretch>
            <a:fillRect/>
          </a:stretch>
        </p:blipFill>
        <p:spPr>
          <a:xfrm>
            <a:off x="757587" y="3924091"/>
            <a:ext cx="5028489" cy="2902349"/>
          </a:xfrm>
          <a:prstGeom prst="rect">
            <a:avLst/>
          </a:prstGeom>
        </p:spPr>
      </p:pic>
      <p:sp>
        <p:nvSpPr>
          <p:cNvPr id="7" name="TextBox 6">
            <a:extLst>
              <a:ext uri="{FF2B5EF4-FFF2-40B4-BE49-F238E27FC236}">
                <a16:creationId xmlns:a16="http://schemas.microsoft.com/office/drawing/2014/main" id="{A31E433D-A2CA-4B9C-9A48-25AF85878B61}"/>
              </a:ext>
            </a:extLst>
          </p:cNvPr>
          <p:cNvSpPr txBox="1"/>
          <p:nvPr/>
        </p:nvSpPr>
        <p:spPr>
          <a:xfrm>
            <a:off x="1267326" y="474902"/>
            <a:ext cx="15925800" cy="2482667"/>
          </a:xfrm>
          <a:prstGeom prst="rect">
            <a:avLst/>
          </a:prstGeom>
          <a:solidFill>
            <a:schemeClr val="bg1"/>
          </a:solidFill>
        </p:spPr>
        <p:txBody>
          <a:bodyPr wrap="square">
            <a:spAutoFit/>
          </a:bodyPr>
          <a:lstStyle/>
          <a:p>
            <a:pPr>
              <a:lnSpc>
                <a:spcPct val="150000"/>
              </a:lnSpc>
            </a:pPr>
            <a:r>
              <a:rPr lang="en-US" sz="3600" b="1" i="0" dirty="0">
                <a:solidFill>
                  <a:schemeClr val="accent1">
                    <a:lumMod val="75000"/>
                  </a:schemeClr>
                </a:solidFill>
                <a:effectLst/>
                <a:latin typeface="Arial" panose="020B0604020202020204" pitchFamily="34" charset="0"/>
                <a:cs typeface="Arial" panose="020B0604020202020204" pitchFamily="34" charset="0"/>
              </a:rPr>
              <a:t>Lai </a:t>
            </a:r>
            <a:r>
              <a:rPr lang="en-US" sz="3600" b="1" i="0" dirty="0" err="1">
                <a:solidFill>
                  <a:schemeClr val="accent1">
                    <a:lumMod val="75000"/>
                  </a:schemeClr>
                </a:solidFill>
                <a:effectLst/>
                <a:latin typeface="Arial" panose="020B0604020202020204" pitchFamily="34" charset="0"/>
                <a:cs typeface="Arial" panose="020B0604020202020204" pitchFamily="34" charset="0"/>
              </a:rPr>
              <a:t>hóa</a:t>
            </a:r>
            <a:r>
              <a:rPr lang="en-US" sz="3600" b="1" i="0" dirty="0">
                <a:solidFill>
                  <a:schemeClr val="accent1">
                    <a:lumMod val="75000"/>
                  </a:schemeClr>
                </a:solidFill>
                <a:effectLst/>
                <a:latin typeface="Arial" panose="020B0604020202020204" pitchFamily="34" charset="0"/>
                <a:cs typeface="Arial" panose="020B0604020202020204" pitchFamily="34" charset="0"/>
              </a:rPr>
              <a:t> </a:t>
            </a:r>
            <a:r>
              <a:rPr lang="en-US" sz="3600" b="1" i="0" dirty="0" err="1">
                <a:solidFill>
                  <a:schemeClr val="accent1">
                    <a:lumMod val="75000"/>
                  </a:schemeClr>
                </a:solidFill>
                <a:effectLst/>
                <a:latin typeface="Arial" panose="020B0604020202020204" pitchFamily="34" charset="0"/>
                <a:cs typeface="Arial" panose="020B0604020202020204" pitchFamily="34" charset="0"/>
              </a:rPr>
              <a:t>sp</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là</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sự</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tổ</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hợp</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giữa</a:t>
            </a:r>
            <a:r>
              <a:rPr lang="en-US" sz="3600" b="0" i="0" dirty="0">
                <a:solidFill>
                  <a:srgbClr val="0000FF"/>
                </a:solidFill>
                <a:effectLst/>
                <a:latin typeface="Arial" panose="020B0604020202020204" pitchFamily="34" charset="0"/>
                <a:cs typeface="Arial" panose="020B0604020202020204" pitchFamily="34" charset="0"/>
              </a:rPr>
              <a:t> 1 AO s </a:t>
            </a:r>
            <a:r>
              <a:rPr lang="en-US" sz="3600" b="0" i="0" dirty="0" err="1">
                <a:solidFill>
                  <a:srgbClr val="0000FF"/>
                </a:solidFill>
                <a:effectLst/>
                <a:latin typeface="Arial" panose="020B0604020202020204" pitchFamily="34" charset="0"/>
                <a:cs typeface="Arial" panose="020B0604020202020204" pitchFamily="34" charset="0"/>
              </a:rPr>
              <a:t>với</a:t>
            </a:r>
            <a:r>
              <a:rPr lang="en-US" sz="3600" b="0" i="0" dirty="0">
                <a:solidFill>
                  <a:srgbClr val="0000FF"/>
                </a:solidFill>
                <a:effectLst/>
                <a:latin typeface="Arial" panose="020B0604020202020204" pitchFamily="34" charset="0"/>
                <a:cs typeface="Arial" panose="020B0604020202020204" pitchFamily="34" charset="0"/>
              </a:rPr>
              <a:t> 1 AO p </a:t>
            </a:r>
            <a:r>
              <a:rPr lang="en-US" sz="3600" b="0" i="0" dirty="0" err="1">
                <a:solidFill>
                  <a:srgbClr val="0000FF"/>
                </a:solidFill>
                <a:effectLst/>
                <a:latin typeface="Arial" panose="020B0604020202020204" pitchFamily="34" charset="0"/>
                <a:cs typeface="Arial" panose="020B0604020202020204" pitchFamily="34" charset="0"/>
              </a:rPr>
              <a:t>hóa</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trị</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của</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nguyên</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tử</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trung</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tâm</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để</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tạo</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thành</a:t>
            </a:r>
            <a:r>
              <a:rPr lang="en-US" sz="3600" b="0" i="0" dirty="0">
                <a:solidFill>
                  <a:srgbClr val="0000FF"/>
                </a:solidFill>
                <a:effectLst/>
                <a:latin typeface="Arial" panose="020B0604020202020204" pitchFamily="34" charset="0"/>
                <a:cs typeface="Arial" panose="020B0604020202020204" pitchFamily="34" charset="0"/>
              </a:rPr>
              <a:t> 2 AO </a:t>
            </a:r>
            <a:r>
              <a:rPr lang="en-US" sz="3600" b="0" i="0" dirty="0" err="1">
                <a:solidFill>
                  <a:srgbClr val="0000FF"/>
                </a:solidFill>
                <a:effectLst/>
                <a:latin typeface="Arial" panose="020B0604020202020204" pitchFamily="34" charset="0"/>
                <a:cs typeface="Arial" panose="020B0604020202020204" pitchFamily="34" charset="0"/>
              </a:rPr>
              <a:t>lai</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hóa</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sp</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nằm</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trên</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cùng</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một</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đường</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thẳng</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hướng</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về</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hai</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phía</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đối</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xứng</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nhau</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góc</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giữa</a:t>
            </a:r>
            <a:r>
              <a:rPr lang="en-US" sz="3600" b="0" i="0" dirty="0">
                <a:solidFill>
                  <a:srgbClr val="0000FF"/>
                </a:solidFill>
                <a:effectLst/>
                <a:latin typeface="Arial" panose="020B0604020202020204" pitchFamily="34" charset="0"/>
                <a:cs typeface="Arial" panose="020B0604020202020204" pitchFamily="34" charset="0"/>
              </a:rPr>
              <a:t> 2 AO </a:t>
            </a:r>
            <a:r>
              <a:rPr lang="en-US" sz="3600" b="0" i="0" dirty="0" err="1">
                <a:solidFill>
                  <a:srgbClr val="0000FF"/>
                </a:solidFill>
                <a:effectLst/>
                <a:latin typeface="Arial" panose="020B0604020202020204" pitchFamily="34" charset="0"/>
                <a:cs typeface="Arial" panose="020B0604020202020204" pitchFamily="34" charset="0"/>
              </a:rPr>
              <a:t>lai</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hóa</a:t>
            </a:r>
            <a:r>
              <a:rPr lang="en-US" sz="3600" b="0" i="0" dirty="0">
                <a:solidFill>
                  <a:srgbClr val="0000FF"/>
                </a:solidFill>
                <a:effectLst/>
                <a:latin typeface="Arial" panose="020B0604020202020204" pitchFamily="34" charset="0"/>
                <a:cs typeface="Arial" panose="020B0604020202020204" pitchFamily="34" charset="0"/>
              </a:rPr>
              <a:t> </a:t>
            </a:r>
            <a:r>
              <a:rPr lang="en-US" sz="3600" b="0" i="0" dirty="0" err="1">
                <a:solidFill>
                  <a:srgbClr val="0000FF"/>
                </a:solidFill>
                <a:effectLst/>
                <a:latin typeface="Arial" panose="020B0604020202020204" pitchFamily="34" charset="0"/>
                <a:cs typeface="Arial" panose="020B0604020202020204" pitchFamily="34" charset="0"/>
              </a:rPr>
              <a:t>là</a:t>
            </a:r>
            <a:r>
              <a:rPr lang="en-US" sz="3600" b="0" i="0" dirty="0">
                <a:solidFill>
                  <a:srgbClr val="0000FF"/>
                </a:solidFill>
                <a:effectLst/>
                <a:latin typeface="Arial" panose="020B0604020202020204" pitchFamily="34" charset="0"/>
                <a:cs typeface="Arial" panose="020B0604020202020204" pitchFamily="34" charset="0"/>
              </a:rPr>
              <a:t> 180</a:t>
            </a:r>
            <a:r>
              <a:rPr lang="en-US" sz="3600" b="0" i="0" baseline="30000" dirty="0">
                <a:solidFill>
                  <a:srgbClr val="0000FF"/>
                </a:solidFill>
                <a:effectLst/>
                <a:latin typeface="Arial" panose="020B0604020202020204" pitchFamily="34" charset="0"/>
                <a:cs typeface="Arial" panose="020B0604020202020204" pitchFamily="34" charset="0"/>
              </a:rPr>
              <a:t>0</a:t>
            </a:r>
            <a:r>
              <a:rPr lang="en-US" sz="3600" b="0" i="0" dirty="0">
                <a:solidFill>
                  <a:srgbClr val="0000FF"/>
                </a:solidFill>
                <a:effectLst/>
                <a:latin typeface="Arial" panose="020B0604020202020204" pitchFamily="34" charset="0"/>
                <a:cs typeface="Arial" panose="020B0604020202020204" pitchFamily="34" charset="0"/>
              </a:rPr>
              <a:t>)</a:t>
            </a:r>
            <a:endParaRPr lang="vi-VN" sz="3600" dirty="0">
              <a:solidFill>
                <a:srgbClr val="0000FF"/>
              </a:solidFill>
              <a:latin typeface="Arial" panose="020B0604020202020204" pitchFamily="34" charset="0"/>
              <a:cs typeface="Arial" panose="020B0604020202020204" pitchFamily="34" charset="0"/>
            </a:endParaRPr>
          </a:p>
        </p:txBody>
      </p:sp>
      <p:pic>
        <p:nvPicPr>
          <p:cNvPr id="5126" name="Picture 6" descr="Molécula 3d Do Dióxido De Carbono - Carbon Dioxide Molecule Png,  Transparent Png - vhv">
            <a:extLst>
              <a:ext uri="{FF2B5EF4-FFF2-40B4-BE49-F238E27FC236}">
                <a16:creationId xmlns:a16="http://schemas.microsoft.com/office/drawing/2014/main" id="{2814CAE8-BB85-4824-814B-C5F85FC0A0B0}"/>
              </a:ext>
            </a:extLst>
          </p:cNvPr>
          <p:cNvPicPr>
            <a:picLocks noChangeAspect="1" noChangeArrowheads="1"/>
          </p:cNvPicPr>
          <p:nvPr/>
        </p:nvPicPr>
        <p:blipFill>
          <a:blip r:embed="rId3">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7594743" y="4176278"/>
            <a:ext cx="4399469" cy="14068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67459AF-6715-4D3A-8F0D-C5041E93BECE}"/>
              </a:ext>
            </a:extLst>
          </p:cNvPr>
          <p:cNvSpPr>
            <a:spLocks noChangeArrowheads="1"/>
          </p:cNvSpPr>
          <p:nvPr/>
        </p:nvSpPr>
        <p:spPr bwMode="auto">
          <a:xfrm>
            <a:off x="12395343" y="4245629"/>
            <a:ext cx="4399469" cy="1305165"/>
          </a:xfrm>
          <a:prstGeom prst="rect">
            <a:avLst/>
          </a:prstGeom>
          <a:solidFill>
            <a:schemeClr val="accent5">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vi-VN" altLang="vi-VN" sz="2800" b="0" i="0" u="none" strike="noStrike" cap="none" normalizeH="0" baseline="0" dirty="0">
                <a:ln>
                  <a:noFill/>
                </a:ln>
                <a:solidFill>
                  <a:srgbClr val="0000FF"/>
                </a:solidFill>
                <a:effectLst/>
                <a:cs typeface="Arial" panose="020B0604020202020204" pitchFamily="34" charset="0"/>
              </a:rPr>
              <a:t>theo mô hình VSEPR</a:t>
            </a:r>
            <a:r>
              <a:rPr kumimoji="0" lang="en-US" altLang="vi-VN" sz="2800" b="0" i="0" u="none" strike="noStrike" cap="none" normalizeH="0" baseline="0" dirty="0">
                <a:ln>
                  <a:noFill/>
                </a:ln>
                <a:solidFill>
                  <a:srgbClr val="0000FF"/>
                </a:solidFill>
                <a:effectLst/>
                <a:cs typeface="Arial" panose="020B0604020202020204" pitchFamily="34" charset="0"/>
              </a:rPr>
              <a:t> </a:t>
            </a:r>
          </a:p>
          <a:p>
            <a:pPr marL="0" marR="0" lvl="0" indent="0" algn="l" defTabSz="914400" rtl="0" eaLnBrk="0" fontAlgn="base" latinLnBrk="0" hangingPunct="0">
              <a:lnSpc>
                <a:spcPct val="150000"/>
              </a:lnSpc>
              <a:spcBef>
                <a:spcPct val="0"/>
              </a:spcBef>
              <a:spcAft>
                <a:spcPct val="0"/>
              </a:spcAft>
              <a:buClrTx/>
              <a:buSzTx/>
              <a:buFontTx/>
              <a:buNone/>
              <a:tabLst/>
            </a:pPr>
            <a:r>
              <a:rPr kumimoji="0" lang="vi-VN" altLang="vi-VN" sz="2800" b="0" i="0" u="none" strike="noStrike" cap="none" normalizeH="0" baseline="0" dirty="0">
                <a:ln>
                  <a:noFill/>
                </a:ln>
                <a:solidFill>
                  <a:srgbClr val="0000FF"/>
                </a:solidFill>
                <a:effectLst/>
                <a:cs typeface="Arial" panose="020B0604020202020204" pitchFamily="34" charset="0"/>
              </a:rPr>
              <a:t>CO</a:t>
            </a:r>
            <a:r>
              <a:rPr kumimoji="0" lang="vi-VN" altLang="vi-VN" sz="2800" b="0" i="0" u="none" strike="noStrike" cap="none" normalizeH="0" baseline="-30000" dirty="0">
                <a:ln>
                  <a:noFill/>
                </a:ln>
                <a:solidFill>
                  <a:srgbClr val="0000FF"/>
                </a:solidFill>
                <a:effectLst/>
                <a:cs typeface="Arial" panose="020B0604020202020204" pitchFamily="34" charset="0"/>
              </a:rPr>
              <a:t>2</a:t>
            </a:r>
            <a:r>
              <a:rPr lang="en-US" altLang="vi-VN" sz="2800" dirty="0">
                <a:solidFill>
                  <a:srgbClr val="0000FF"/>
                </a:solidFill>
                <a:cs typeface="Arial" panose="020B0604020202020204" pitchFamily="34" charset="0"/>
              </a:rPr>
              <a:t> </a:t>
            </a:r>
            <a:r>
              <a:rPr kumimoji="0" lang="vi-VN" altLang="vi-VN" sz="2800" b="0" i="0" u="none" strike="noStrike" cap="none" normalizeH="0" baseline="0" dirty="0">
                <a:ln>
                  <a:noFill/>
                </a:ln>
                <a:solidFill>
                  <a:srgbClr val="0000FF"/>
                </a:solidFill>
                <a:effectLst/>
                <a:cs typeface="Arial" panose="020B0604020202020204" pitchFamily="34" charset="0"/>
              </a:rPr>
              <a:t>có dạng đường thẳng</a:t>
            </a:r>
          </a:p>
        </p:txBody>
      </p:sp>
      <p:sp>
        <p:nvSpPr>
          <p:cNvPr id="4" name="Rectangle 3">
            <a:extLst>
              <a:ext uri="{FF2B5EF4-FFF2-40B4-BE49-F238E27FC236}">
                <a16:creationId xmlns:a16="http://schemas.microsoft.com/office/drawing/2014/main" id="{BD75DD3F-025B-7DED-F8B9-5B1CD16965D6}"/>
              </a:ext>
            </a:extLst>
          </p:cNvPr>
          <p:cNvSpPr>
            <a:spLocks noChangeArrowheads="1"/>
          </p:cNvSpPr>
          <p:nvPr/>
        </p:nvSpPr>
        <p:spPr bwMode="auto">
          <a:xfrm>
            <a:off x="9194943" y="5903752"/>
            <a:ext cx="2057400" cy="584775"/>
          </a:xfrm>
          <a:prstGeom prst="rect">
            <a:avLst/>
          </a:prstGeom>
          <a:solidFill>
            <a:srgbClr val="FFFF00">
              <a:alpha val="26000"/>
            </a:srgbClr>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dirty="0" err="1">
                <a:ln>
                  <a:noFill/>
                </a:ln>
                <a:solidFill>
                  <a:srgbClr val="0000FF"/>
                </a:solidFill>
                <a:effectLst/>
                <a:cs typeface="Arial" panose="020B0604020202020204" pitchFamily="34" charset="0"/>
              </a:rPr>
              <a:t>lai</a:t>
            </a:r>
            <a:r>
              <a:rPr kumimoji="0" lang="en-US" altLang="vi-VN" sz="3200" b="0" i="0" u="none" strike="noStrike" cap="none" normalizeH="0" baseline="0" dirty="0">
                <a:ln>
                  <a:noFill/>
                </a:ln>
                <a:solidFill>
                  <a:srgbClr val="0000FF"/>
                </a:solidFill>
                <a:effectLst/>
                <a:cs typeface="Arial" panose="020B0604020202020204" pitchFamily="34" charset="0"/>
              </a:rPr>
              <a:t> </a:t>
            </a:r>
            <a:r>
              <a:rPr kumimoji="0" lang="en-US" altLang="vi-VN" sz="3200" b="0" i="0" u="none" strike="noStrike" cap="none" normalizeH="0" baseline="0" dirty="0" err="1">
                <a:ln>
                  <a:noFill/>
                </a:ln>
                <a:solidFill>
                  <a:srgbClr val="0000FF"/>
                </a:solidFill>
                <a:effectLst/>
                <a:cs typeface="Arial" panose="020B0604020202020204" pitchFamily="34" charset="0"/>
              </a:rPr>
              <a:t>hóa</a:t>
            </a:r>
            <a:r>
              <a:rPr kumimoji="0" lang="en-US" altLang="vi-VN" sz="3200" b="0" i="0" u="none" strike="noStrike" cap="none" normalizeH="0" baseline="0" dirty="0">
                <a:ln>
                  <a:noFill/>
                </a:ln>
                <a:solidFill>
                  <a:srgbClr val="0000FF"/>
                </a:solidFill>
                <a:effectLst/>
                <a:cs typeface="Arial" panose="020B0604020202020204" pitchFamily="34" charset="0"/>
              </a:rPr>
              <a:t> </a:t>
            </a:r>
            <a:r>
              <a:rPr kumimoji="0" lang="en-US" altLang="vi-VN" sz="3200" b="0" i="0" u="none" strike="noStrike" cap="none" normalizeH="0" baseline="0" dirty="0" err="1">
                <a:ln>
                  <a:noFill/>
                </a:ln>
                <a:solidFill>
                  <a:srgbClr val="0000FF"/>
                </a:solidFill>
                <a:effectLst/>
                <a:cs typeface="Arial" panose="020B0604020202020204" pitchFamily="34" charset="0"/>
              </a:rPr>
              <a:t>sp</a:t>
            </a:r>
            <a:endParaRPr kumimoji="0" lang="vi-VN" altLang="vi-VN" sz="3200" b="0" i="0" u="none" strike="noStrike" cap="none" normalizeH="0" baseline="0" dirty="0">
              <a:ln>
                <a:noFill/>
              </a:ln>
              <a:solidFill>
                <a:srgbClr val="0000FF"/>
              </a:solidFill>
              <a:effectLst/>
              <a:cs typeface="Arial" panose="020B0604020202020204" pitchFamily="34" charset="0"/>
            </a:endParaRPr>
          </a:p>
        </p:txBody>
      </p:sp>
      <p:pic>
        <p:nvPicPr>
          <p:cNvPr id="8" name="Picture 18" descr="La revolución energética y la sostenibilidad: text, images, music, video |  Glogster EDU - Interactive multimedia posters">
            <a:extLst>
              <a:ext uri="{FF2B5EF4-FFF2-40B4-BE49-F238E27FC236}">
                <a16:creationId xmlns:a16="http://schemas.microsoft.com/office/drawing/2014/main" id="{E01E373A-EDD1-194F-BBDE-10CCD1D68AA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flipH="1" flipV="1">
            <a:off x="11413352" y="5421990"/>
            <a:ext cx="982010" cy="101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2" name="Rectangle 5141">
            <a:extLst>
              <a:ext uri="{FF2B5EF4-FFF2-40B4-BE49-F238E27FC236}">
                <a16:creationId xmlns:a16="http://schemas.microsoft.com/office/drawing/2014/main" id="{596BF686-A706-BF9E-AC83-4D58381A317B}"/>
              </a:ext>
            </a:extLst>
          </p:cNvPr>
          <p:cNvSpPr>
            <a:spLocks noChangeArrowheads="1"/>
          </p:cNvSpPr>
          <p:nvPr/>
        </p:nvSpPr>
        <p:spPr bwMode="auto">
          <a:xfrm>
            <a:off x="8077200" y="7037044"/>
            <a:ext cx="4256144" cy="58477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dirty="0">
                <a:ln>
                  <a:noFill/>
                </a:ln>
                <a:solidFill>
                  <a:srgbClr val="0000FF"/>
                </a:solidFill>
                <a:effectLst/>
                <a:cs typeface="Arial" panose="020B0604020202020204" pitchFamily="34" charset="0"/>
              </a:rPr>
              <a:t> 1 AO s </a:t>
            </a:r>
            <a:r>
              <a:rPr kumimoji="0" lang="en-US" altLang="vi-VN" sz="3200" b="0" i="0" u="none" strike="noStrike" cap="none" normalizeH="0" baseline="0" dirty="0" err="1">
                <a:ln>
                  <a:noFill/>
                </a:ln>
                <a:solidFill>
                  <a:srgbClr val="0000FF"/>
                </a:solidFill>
                <a:effectLst/>
                <a:cs typeface="Arial" panose="020B0604020202020204" pitchFamily="34" charset="0"/>
              </a:rPr>
              <a:t>lai</a:t>
            </a:r>
            <a:r>
              <a:rPr kumimoji="0" lang="en-US" altLang="vi-VN" sz="3200" b="0" i="0" u="none" strike="noStrike" cap="none" normalizeH="0" baseline="0" dirty="0">
                <a:ln>
                  <a:noFill/>
                </a:ln>
                <a:solidFill>
                  <a:srgbClr val="0000FF"/>
                </a:solidFill>
                <a:effectLst/>
                <a:cs typeface="Arial" panose="020B0604020202020204" pitchFamily="34" charset="0"/>
              </a:rPr>
              <a:t> </a:t>
            </a:r>
            <a:r>
              <a:rPr kumimoji="0" lang="en-US" altLang="vi-VN" sz="3200" b="0" i="0" u="none" strike="noStrike" cap="none" normalizeH="0" baseline="0" dirty="0" err="1">
                <a:ln>
                  <a:noFill/>
                </a:ln>
                <a:solidFill>
                  <a:srgbClr val="0000FF"/>
                </a:solidFill>
                <a:effectLst/>
                <a:cs typeface="Arial" panose="020B0604020202020204" pitchFamily="34" charset="0"/>
              </a:rPr>
              <a:t>hóa</a:t>
            </a:r>
            <a:r>
              <a:rPr kumimoji="0" lang="en-US" altLang="vi-VN" sz="3200" b="0" i="0" u="none" strike="noStrike" cap="none" normalizeH="0" baseline="0" dirty="0">
                <a:ln>
                  <a:noFill/>
                </a:ln>
                <a:solidFill>
                  <a:srgbClr val="0000FF"/>
                </a:solidFill>
                <a:effectLst/>
                <a:cs typeface="Arial" panose="020B0604020202020204" pitchFamily="34" charset="0"/>
              </a:rPr>
              <a:t> 1 AO p</a:t>
            </a:r>
            <a:endParaRPr kumimoji="0" lang="vi-VN" altLang="vi-VN" sz="3200" b="0" i="0" u="none" strike="noStrike" cap="none" normalizeH="0" baseline="0" dirty="0">
              <a:ln>
                <a:noFill/>
              </a:ln>
              <a:solidFill>
                <a:srgbClr val="0000FF"/>
              </a:solidFill>
              <a:effectLst/>
              <a:cs typeface="Arial" panose="020B0604020202020204" pitchFamily="34" charset="0"/>
            </a:endParaRPr>
          </a:p>
        </p:txBody>
      </p:sp>
    </p:spTree>
    <p:extLst>
      <p:ext uri="{BB962C8B-B14F-4D97-AF65-F5344CB8AC3E}">
        <p14:creationId xmlns:p14="http://schemas.microsoft.com/office/powerpoint/2010/main" val="412887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23563E-855B-AABA-9BB1-27A3B9705A1A}"/>
              </a:ext>
            </a:extLst>
          </p:cNvPr>
          <p:cNvSpPr>
            <a:spLocks noChangeArrowheads="1"/>
          </p:cNvSpPr>
          <p:nvPr/>
        </p:nvSpPr>
        <p:spPr bwMode="auto">
          <a:xfrm>
            <a:off x="505377" y="980330"/>
            <a:ext cx="3826409" cy="58477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0" i="0" u="none" strike="noStrike" cap="none" normalizeH="0" baseline="0" dirty="0">
                <a:ln>
                  <a:noFill/>
                </a:ln>
                <a:solidFill>
                  <a:srgbClr val="0000FF"/>
                </a:solidFill>
                <a:effectLst/>
                <a:cs typeface="Arial" panose="020B0604020202020204" pitchFamily="34" charset="0"/>
              </a:rPr>
              <a:t>C (Z = 6)</a:t>
            </a:r>
            <a:r>
              <a:rPr kumimoji="0" lang="en-US" altLang="vi-VN" sz="3200" b="0" i="0" u="none" strike="noStrike" cap="none" normalizeH="0" baseline="0" dirty="0">
                <a:ln>
                  <a:noFill/>
                </a:ln>
                <a:solidFill>
                  <a:srgbClr val="0000FF"/>
                </a:solidFill>
                <a:effectLst/>
                <a:cs typeface="Arial" panose="020B0604020202020204" pitchFamily="34" charset="0"/>
              </a:rPr>
              <a:t>:</a:t>
            </a:r>
            <a:r>
              <a:rPr kumimoji="0" lang="vi-VN" altLang="vi-VN" sz="3200" b="0" i="0" u="none" strike="noStrike" cap="none" normalizeH="0" baseline="0" dirty="0">
                <a:ln>
                  <a:noFill/>
                </a:ln>
                <a:solidFill>
                  <a:srgbClr val="0000FF"/>
                </a:solidFill>
                <a:effectLst/>
                <a:cs typeface="Arial" panose="020B0604020202020204" pitchFamily="34" charset="0"/>
              </a:rPr>
              <a:t> 1s</a:t>
            </a:r>
            <a:r>
              <a:rPr kumimoji="0" lang="vi-VN" altLang="vi-VN" sz="3200" b="0" i="0" u="none" strike="noStrike" cap="none" normalizeH="0" baseline="30000" dirty="0">
                <a:ln>
                  <a:noFill/>
                </a:ln>
                <a:solidFill>
                  <a:srgbClr val="0000FF"/>
                </a:solidFill>
                <a:effectLst/>
                <a:cs typeface="Arial" panose="020B0604020202020204" pitchFamily="34" charset="0"/>
              </a:rPr>
              <a:t>2</a:t>
            </a:r>
            <a:r>
              <a:rPr kumimoji="0" lang="vi-VN" altLang="vi-VN" sz="3200" b="0" i="0" u="none" strike="noStrike" cap="none" normalizeH="0" baseline="0" dirty="0">
                <a:ln>
                  <a:noFill/>
                </a:ln>
                <a:solidFill>
                  <a:srgbClr val="0000FF"/>
                </a:solidFill>
                <a:effectLst/>
                <a:cs typeface="Arial" panose="020B0604020202020204" pitchFamily="34" charset="0"/>
              </a:rPr>
              <a:t>2s</a:t>
            </a:r>
            <a:r>
              <a:rPr kumimoji="0" lang="vi-VN" altLang="vi-VN" sz="3200" b="0" i="0" u="none" strike="noStrike" cap="none" normalizeH="0" baseline="30000" dirty="0">
                <a:ln>
                  <a:noFill/>
                </a:ln>
                <a:solidFill>
                  <a:srgbClr val="0000FF"/>
                </a:solidFill>
                <a:effectLst/>
                <a:cs typeface="Arial" panose="020B0604020202020204" pitchFamily="34" charset="0"/>
              </a:rPr>
              <a:t>2</a:t>
            </a:r>
            <a:r>
              <a:rPr kumimoji="0" lang="vi-VN" altLang="vi-VN" sz="3200" b="0" i="0" u="none" strike="noStrike" cap="none" normalizeH="0" baseline="0" dirty="0">
                <a:ln>
                  <a:noFill/>
                </a:ln>
                <a:solidFill>
                  <a:srgbClr val="0000FF"/>
                </a:solidFill>
                <a:effectLst/>
                <a:cs typeface="Arial" panose="020B0604020202020204" pitchFamily="34" charset="0"/>
              </a:rPr>
              <a:t>2p</a:t>
            </a:r>
            <a:r>
              <a:rPr kumimoji="0" lang="vi-VN" altLang="vi-VN" sz="3200" b="0" i="0" u="none" strike="noStrike" cap="none" normalizeH="0" baseline="30000" dirty="0">
                <a:ln>
                  <a:noFill/>
                </a:ln>
                <a:solidFill>
                  <a:srgbClr val="0000FF"/>
                </a:solidFill>
                <a:effectLst/>
                <a:cs typeface="Arial" panose="020B0604020202020204" pitchFamily="34" charset="0"/>
              </a:rPr>
              <a:t>2</a:t>
            </a:r>
            <a:endParaRPr kumimoji="0" lang="vi-VN" altLang="vi-VN" sz="3200" b="0" i="0" u="none" strike="noStrike" cap="none" normalizeH="0" baseline="0" dirty="0">
              <a:ln>
                <a:noFill/>
              </a:ln>
              <a:solidFill>
                <a:srgbClr val="0000FF"/>
              </a:solidFill>
              <a:effectLst/>
              <a:cs typeface="Arial" panose="020B0604020202020204" pitchFamily="34" charset="0"/>
            </a:endParaRPr>
          </a:p>
        </p:txBody>
      </p:sp>
      <p:grpSp>
        <p:nvGrpSpPr>
          <p:cNvPr id="40" name="Group 39">
            <a:extLst>
              <a:ext uri="{FF2B5EF4-FFF2-40B4-BE49-F238E27FC236}">
                <a16:creationId xmlns:a16="http://schemas.microsoft.com/office/drawing/2014/main" id="{5D588D60-4ED1-450B-B363-34B116A101FD}"/>
              </a:ext>
            </a:extLst>
          </p:cNvPr>
          <p:cNvGrpSpPr/>
          <p:nvPr/>
        </p:nvGrpSpPr>
        <p:grpSpPr>
          <a:xfrm>
            <a:off x="1789458" y="1939366"/>
            <a:ext cx="3206858" cy="1348762"/>
            <a:chOff x="2029672" y="1530536"/>
            <a:chExt cx="3206858" cy="1348762"/>
          </a:xfrm>
        </p:grpSpPr>
        <p:grpSp>
          <p:nvGrpSpPr>
            <p:cNvPr id="3" name="Group 2">
              <a:extLst>
                <a:ext uri="{FF2B5EF4-FFF2-40B4-BE49-F238E27FC236}">
                  <a16:creationId xmlns:a16="http://schemas.microsoft.com/office/drawing/2014/main" id="{844A9D44-935D-E743-0E73-0C67675E0B40}"/>
                </a:ext>
              </a:extLst>
            </p:cNvPr>
            <p:cNvGrpSpPr/>
            <p:nvPr/>
          </p:nvGrpSpPr>
          <p:grpSpPr>
            <a:xfrm>
              <a:off x="2036130" y="1530536"/>
              <a:ext cx="664530" cy="664530"/>
              <a:chOff x="8991600" y="2269170"/>
              <a:chExt cx="664530" cy="664530"/>
            </a:xfrm>
          </p:grpSpPr>
          <p:sp>
            <p:nvSpPr>
              <p:cNvPr id="4" name="Rectangle 3">
                <a:extLst>
                  <a:ext uri="{FF2B5EF4-FFF2-40B4-BE49-F238E27FC236}">
                    <a16:creationId xmlns:a16="http://schemas.microsoft.com/office/drawing/2014/main" id="{38E2B63F-DA4D-3348-3D45-9BFAC982D430}"/>
                  </a:ext>
                </a:extLst>
              </p:cNvPr>
              <p:cNvSpPr/>
              <p:nvPr/>
            </p:nvSpPr>
            <p:spPr>
              <a:xfrm>
                <a:off x="8991600" y="2269170"/>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3F0D54C-223D-E76F-F7C4-C260697F9A7C}"/>
                  </a:ext>
                </a:extLst>
              </p:cNvPr>
              <p:cNvGrpSpPr/>
              <p:nvPr/>
            </p:nvGrpSpPr>
            <p:grpSpPr>
              <a:xfrm>
                <a:off x="9247665" y="2368627"/>
                <a:ext cx="152400" cy="465615"/>
                <a:chOff x="9159240" y="3992085"/>
                <a:chExt cx="152400" cy="465615"/>
              </a:xfrm>
            </p:grpSpPr>
            <p:cxnSp>
              <p:nvCxnSpPr>
                <p:cNvPr id="6" name="Straight Arrow Connector 5">
                  <a:extLst>
                    <a:ext uri="{FF2B5EF4-FFF2-40B4-BE49-F238E27FC236}">
                      <a16:creationId xmlns:a16="http://schemas.microsoft.com/office/drawing/2014/main" id="{87664EC6-FCB3-F080-CD3C-150B397BFC3D}"/>
                    </a:ext>
                  </a:extLst>
                </p:cNvPr>
                <p:cNvCxnSpPr>
                  <a:cxnSpLocks/>
                </p:cNvCxnSpPr>
                <p:nvPr/>
              </p:nvCxnSpPr>
              <p:spPr>
                <a:xfrm>
                  <a:off x="9159240" y="3992085"/>
                  <a:ext cx="0" cy="465615"/>
                </a:xfrm>
                <a:prstGeom prst="straightConnector1">
                  <a:avLst/>
                </a:prstGeom>
                <a:ln w="28575">
                  <a:solidFill>
                    <a:srgbClr val="0000FF"/>
                  </a:solidFill>
                  <a:headEnd type="none" w="med" len="med"/>
                  <a:tailEnd type="arrow" w="med" len="med"/>
                </a:ln>
              </p:spPr>
              <p:style>
                <a:lnRef idx="1">
                  <a:schemeClr val="accent6"/>
                </a:lnRef>
                <a:fillRef idx="0">
                  <a:schemeClr val="accent6"/>
                </a:fillRef>
                <a:effectRef idx="0">
                  <a:schemeClr val="accent6"/>
                </a:effectRef>
                <a:fontRef idx="minor">
                  <a:schemeClr val="tx1"/>
                </a:fontRef>
              </p:style>
            </p:cxnSp>
            <p:cxnSp>
              <p:nvCxnSpPr>
                <p:cNvPr id="7" name="Straight Arrow Connector 6">
                  <a:extLst>
                    <a:ext uri="{FF2B5EF4-FFF2-40B4-BE49-F238E27FC236}">
                      <a16:creationId xmlns:a16="http://schemas.microsoft.com/office/drawing/2014/main" id="{4A874FDA-AD87-C966-7FD8-5959EBAE21B5}"/>
                    </a:ext>
                  </a:extLst>
                </p:cNvPr>
                <p:cNvCxnSpPr>
                  <a:cxnSpLocks/>
                </p:cNvCxnSpPr>
                <p:nvPr/>
              </p:nvCxnSpPr>
              <p:spPr>
                <a:xfrm>
                  <a:off x="9311640" y="3992085"/>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grpSp>
        <p:grpSp>
          <p:nvGrpSpPr>
            <p:cNvPr id="8" name="Group 7">
              <a:extLst>
                <a:ext uri="{FF2B5EF4-FFF2-40B4-BE49-F238E27FC236}">
                  <a16:creationId xmlns:a16="http://schemas.microsoft.com/office/drawing/2014/main" id="{41751CB2-463E-34D9-786C-D674A238F24E}"/>
                </a:ext>
              </a:extLst>
            </p:cNvPr>
            <p:cNvGrpSpPr/>
            <p:nvPr/>
          </p:nvGrpSpPr>
          <p:grpSpPr>
            <a:xfrm>
              <a:off x="3179130" y="1530536"/>
              <a:ext cx="2001668" cy="664530"/>
              <a:chOff x="10134600" y="2269170"/>
              <a:chExt cx="2001668" cy="664530"/>
            </a:xfrm>
          </p:grpSpPr>
          <p:grpSp>
            <p:nvGrpSpPr>
              <p:cNvPr id="9" name="Group 8">
                <a:extLst>
                  <a:ext uri="{FF2B5EF4-FFF2-40B4-BE49-F238E27FC236}">
                    <a16:creationId xmlns:a16="http://schemas.microsoft.com/office/drawing/2014/main" id="{647E2646-C15D-F6D5-B79E-0E9A2B4C84C2}"/>
                  </a:ext>
                </a:extLst>
              </p:cNvPr>
              <p:cNvGrpSpPr/>
              <p:nvPr/>
            </p:nvGrpSpPr>
            <p:grpSpPr>
              <a:xfrm>
                <a:off x="10134600" y="2269170"/>
                <a:ext cx="2001668" cy="664530"/>
                <a:chOff x="10915822" y="2639535"/>
                <a:chExt cx="2001668" cy="664530"/>
              </a:xfrm>
            </p:grpSpPr>
            <p:sp>
              <p:nvSpPr>
                <p:cNvPr id="12" name="Rectangle 11">
                  <a:extLst>
                    <a:ext uri="{FF2B5EF4-FFF2-40B4-BE49-F238E27FC236}">
                      <a16:creationId xmlns:a16="http://schemas.microsoft.com/office/drawing/2014/main" id="{F9CEC14F-EC12-7601-99E5-4BE5D619713B}"/>
                    </a:ext>
                  </a:extLst>
                </p:cNvPr>
                <p:cNvSpPr/>
                <p:nvPr/>
              </p:nvSpPr>
              <p:spPr>
                <a:xfrm>
                  <a:off x="10915822"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0C6B90-49D9-9BCA-B951-7248CEB8E094}"/>
                    </a:ext>
                  </a:extLst>
                </p:cNvPr>
                <p:cNvSpPr/>
                <p:nvPr/>
              </p:nvSpPr>
              <p:spPr>
                <a:xfrm>
                  <a:off x="1158240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F56550-C69B-0E6F-1808-8EF646ED5211}"/>
                    </a:ext>
                  </a:extLst>
                </p:cNvPr>
                <p:cNvSpPr/>
                <p:nvPr/>
              </p:nvSpPr>
              <p:spPr>
                <a:xfrm>
                  <a:off x="1225296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Arrow Connector 9">
                <a:extLst>
                  <a:ext uri="{FF2B5EF4-FFF2-40B4-BE49-F238E27FC236}">
                    <a16:creationId xmlns:a16="http://schemas.microsoft.com/office/drawing/2014/main" id="{17C4AB53-7052-866C-F195-9E965C8AD652}"/>
                  </a:ext>
                </a:extLst>
              </p:cNvPr>
              <p:cNvCxnSpPr>
                <a:cxnSpLocks/>
              </p:cNvCxnSpPr>
              <p:nvPr/>
            </p:nvCxnSpPr>
            <p:spPr>
              <a:xfrm>
                <a:off x="10497345" y="235458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a16="http://schemas.microsoft.com/office/drawing/2014/main" id="{77433A7C-5C32-5D99-8C05-96054D8F4019}"/>
                  </a:ext>
                </a:extLst>
              </p:cNvPr>
              <p:cNvCxnSpPr>
                <a:cxnSpLocks/>
              </p:cNvCxnSpPr>
              <p:nvPr/>
            </p:nvCxnSpPr>
            <p:spPr>
              <a:xfrm>
                <a:off x="11125200" y="235458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sp>
          <p:nvSpPr>
            <p:cNvPr id="15" name="Rectangle 14">
              <a:extLst>
                <a:ext uri="{FF2B5EF4-FFF2-40B4-BE49-F238E27FC236}">
                  <a16:creationId xmlns:a16="http://schemas.microsoft.com/office/drawing/2014/main" id="{8C363442-D79A-7BCF-3B9A-64F4CC0E518E}"/>
                </a:ext>
              </a:extLst>
            </p:cNvPr>
            <p:cNvSpPr>
              <a:spLocks noChangeArrowheads="1"/>
            </p:cNvSpPr>
            <p:nvPr/>
          </p:nvSpPr>
          <p:spPr bwMode="auto">
            <a:xfrm>
              <a:off x="2029672" y="2294523"/>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2s</a:t>
              </a:r>
            </a:p>
          </p:txBody>
        </p:sp>
        <p:sp>
          <p:nvSpPr>
            <p:cNvPr id="16" name="Rectangle 15">
              <a:extLst>
                <a:ext uri="{FF2B5EF4-FFF2-40B4-BE49-F238E27FC236}">
                  <a16:creationId xmlns:a16="http://schemas.microsoft.com/office/drawing/2014/main" id="{BD29EBB3-D854-D2BF-ABEB-3D099A6C3E06}"/>
                </a:ext>
              </a:extLst>
            </p:cNvPr>
            <p:cNvSpPr>
              <a:spLocks noChangeArrowheads="1"/>
            </p:cNvSpPr>
            <p:nvPr/>
          </p:nvSpPr>
          <p:spPr bwMode="auto">
            <a:xfrm>
              <a:off x="4572000" y="2294523"/>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sp>
          <p:nvSpPr>
            <p:cNvPr id="17" name="Rectangle 16">
              <a:extLst>
                <a:ext uri="{FF2B5EF4-FFF2-40B4-BE49-F238E27FC236}">
                  <a16:creationId xmlns:a16="http://schemas.microsoft.com/office/drawing/2014/main" id="{8B038320-5203-2C97-C5E8-2001FE90BB92}"/>
                </a:ext>
              </a:extLst>
            </p:cNvPr>
            <p:cNvSpPr>
              <a:spLocks noChangeArrowheads="1"/>
            </p:cNvSpPr>
            <p:nvPr/>
          </p:nvSpPr>
          <p:spPr bwMode="auto">
            <a:xfrm>
              <a:off x="3845708" y="2294523"/>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sp>
          <p:nvSpPr>
            <p:cNvPr id="18" name="Rectangle 17">
              <a:extLst>
                <a:ext uri="{FF2B5EF4-FFF2-40B4-BE49-F238E27FC236}">
                  <a16:creationId xmlns:a16="http://schemas.microsoft.com/office/drawing/2014/main" id="{E4BBDBF6-3165-2A9F-3E58-79A776BA16A1}"/>
                </a:ext>
              </a:extLst>
            </p:cNvPr>
            <p:cNvSpPr>
              <a:spLocks noChangeArrowheads="1"/>
            </p:cNvSpPr>
            <p:nvPr/>
          </p:nvSpPr>
          <p:spPr bwMode="auto">
            <a:xfrm>
              <a:off x="3102930" y="2294523"/>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grpSp>
      <p:grpSp>
        <p:nvGrpSpPr>
          <p:cNvPr id="43" name="Group 42">
            <a:extLst>
              <a:ext uri="{FF2B5EF4-FFF2-40B4-BE49-F238E27FC236}">
                <a16:creationId xmlns:a16="http://schemas.microsoft.com/office/drawing/2014/main" id="{A53C72DA-1B0C-4C8E-85DC-3A3DC377068F}"/>
              </a:ext>
            </a:extLst>
          </p:cNvPr>
          <p:cNvGrpSpPr/>
          <p:nvPr/>
        </p:nvGrpSpPr>
        <p:grpSpPr>
          <a:xfrm>
            <a:off x="6705750" y="1910759"/>
            <a:ext cx="3132904" cy="1390627"/>
            <a:chOff x="6945964" y="1501929"/>
            <a:chExt cx="3132904" cy="1390627"/>
          </a:xfrm>
        </p:grpSpPr>
        <p:grpSp>
          <p:nvGrpSpPr>
            <p:cNvPr id="19" name="Group 18">
              <a:extLst>
                <a:ext uri="{FF2B5EF4-FFF2-40B4-BE49-F238E27FC236}">
                  <a16:creationId xmlns:a16="http://schemas.microsoft.com/office/drawing/2014/main" id="{CD186D15-3B98-1716-B5F7-0F1728834A7E}"/>
                </a:ext>
              </a:extLst>
            </p:cNvPr>
            <p:cNvGrpSpPr/>
            <p:nvPr/>
          </p:nvGrpSpPr>
          <p:grpSpPr>
            <a:xfrm>
              <a:off x="6945964" y="1501929"/>
              <a:ext cx="664530" cy="664530"/>
              <a:chOff x="8991600" y="2269170"/>
              <a:chExt cx="664530" cy="664530"/>
            </a:xfrm>
          </p:grpSpPr>
          <p:sp>
            <p:nvSpPr>
              <p:cNvPr id="20" name="Rectangle 19">
                <a:extLst>
                  <a:ext uri="{FF2B5EF4-FFF2-40B4-BE49-F238E27FC236}">
                    <a16:creationId xmlns:a16="http://schemas.microsoft.com/office/drawing/2014/main" id="{B7DF1434-5D5E-73AB-9B7E-EC2CC0FC4D2B}"/>
                  </a:ext>
                </a:extLst>
              </p:cNvPr>
              <p:cNvSpPr/>
              <p:nvPr/>
            </p:nvSpPr>
            <p:spPr>
              <a:xfrm>
                <a:off x="8991600" y="2269170"/>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302EBF6A-2957-AF09-1A9E-FE4BAF851B9D}"/>
                  </a:ext>
                </a:extLst>
              </p:cNvPr>
              <p:cNvCxnSpPr>
                <a:cxnSpLocks/>
              </p:cNvCxnSpPr>
              <p:nvPr/>
            </p:nvCxnSpPr>
            <p:spPr>
              <a:xfrm>
                <a:off x="9296400" y="2368627"/>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sp>
          <p:nvSpPr>
            <p:cNvPr id="22" name="Rectangle 21">
              <a:extLst>
                <a:ext uri="{FF2B5EF4-FFF2-40B4-BE49-F238E27FC236}">
                  <a16:creationId xmlns:a16="http://schemas.microsoft.com/office/drawing/2014/main" id="{DAE401EC-A705-9F51-02E8-2F8F8755D0F2}"/>
                </a:ext>
              </a:extLst>
            </p:cNvPr>
            <p:cNvSpPr>
              <a:spLocks noChangeArrowheads="1"/>
            </p:cNvSpPr>
            <p:nvPr/>
          </p:nvSpPr>
          <p:spPr bwMode="auto">
            <a:xfrm>
              <a:off x="6970027" y="2307781"/>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2s</a:t>
              </a:r>
            </a:p>
          </p:txBody>
        </p:sp>
        <p:sp>
          <p:nvSpPr>
            <p:cNvPr id="23" name="Rectangle 22">
              <a:extLst>
                <a:ext uri="{FF2B5EF4-FFF2-40B4-BE49-F238E27FC236}">
                  <a16:creationId xmlns:a16="http://schemas.microsoft.com/office/drawing/2014/main" id="{543875CA-0B6F-BFB2-B896-26FAE1646C37}"/>
                </a:ext>
              </a:extLst>
            </p:cNvPr>
            <p:cNvSpPr>
              <a:spLocks noChangeArrowheads="1"/>
            </p:cNvSpPr>
            <p:nvPr/>
          </p:nvSpPr>
          <p:spPr bwMode="auto">
            <a:xfrm>
              <a:off x="9393870" y="2307781"/>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sp>
          <p:nvSpPr>
            <p:cNvPr id="24" name="Rectangle 23">
              <a:extLst>
                <a:ext uri="{FF2B5EF4-FFF2-40B4-BE49-F238E27FC236}">
                  <a16:creationId xmlns:a16="http://schemas.microsoft.com/office/drawing/2014/main" id="{51935188-A992-8E65-6BA1-5027288241FC}"/>
                </a:ext>
              </a:extLst>
            </p:cNvPr>
            <p:cNvSpPr>
              <a:spLocks noChangeArrowheads="1"/>
            </p:cNvSpPr>
            <p:nvPr/>
          </p:nvSpPr>
          <p:spPr bwMode="auto">
            <a:xfrm>
              <a:off x="8667578" y="2307781"/>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sp>
          <p:nvSpPr>
            <p:cNvPr id="25" name="Rectangle 24">
              <a:extLst>
                <a:ext uri="{FF2B5EF4-FFF2-40B4-BE49-F238E27FC236}">
                  <a16:creationId xmlns:a16="http://schemas.microsoft.com/office/drawing/2014/main" id="{FADDB15F-A598-C45E-1F35-25FF85C0A0B4}"/>
                </a:ext>
              </a:extLst>
            </p:cNvPr>
            <p:cNvSpPr>
              <a:spLocks noChangeArrowheads="1"/>
            </p:cNvSpPr>
            <p:nvPr/>
          </p:nvSpPr>
          <p:spPr bwMode="auto">
            <a:xfrm>
              <a:off x="7924800" y="2307781"/>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grpSp>
          <p:nvGrpSpPr>
            <p:cNvPr id="26" name="Group 25">
              <a:extLst>
                <a:ext uri="{FF2B5EF4-FFF2-40B4-BE49-F238E27FC236}">
                  <a16:creationId xmlns:a16="http://schemas.microsoft.com/office/drawing/2014/main" id="{F0843A8D-5F06-25B0-AADF-C0B8CF2DD239}"/>
                </a:ext>
              </a:extLst>
            </p:cNvPr>
            <p:cNvGrpSpPr/>
            <p:nvPr/>
          </p:nvGrpSpPr>
          <p:grpSpPr>
            <a:xfrm>
              <a:off x="8077200" y="1501929"/>
              <a:ext cx="2001668" cy="664530"/>
              <a:chOff x="10363200" y="8212770"/>
              <a:chExt cx="2001668" cy="664530"/>
            </a:xfrm>
          </p:grpSpPr>
          <p:grpSp>
            <p:nvGrpSpPr>
              <p:cNvPr id="27" name="Group 26">
                <a:extLst>
                  <a:ext uri="{FF2B5EF4-FFF2-40B4-BE49-F238E27FC236}">
                    <a16:creationId xmlns:a16="http://schemas.microsoft.com/office/drawing/2014/main" id="{597CEB0B-1948-0B73-74A7-96E826D3648C}"/>
                  </a:ext>
                </a:extLst>
              </p:cNvPr>
              <p:cNvGrpSpPr/>
              <p:nvPr/>
            </p:nvGrpSpPr>
            <p:grpSpPr>
              <a:xfrm>
                <a:off x="10363200" y="8212770"/>
                <a:ext cx="2001668" cy="664530"/>
                <a:chOff x="10134600" y="2269170"/>
                <a:chExt cx="2001668" cy="664530"/>
              </a:xfrm>
            </p:grpSpPr>
            <p:grpSp>
              <p:nvGrpSpPr>
                <p:cNvPr id="29" name="Group 28">
                  <a:extLst>
                    <a:ext uri="{FF2B5EF4-FFF2-40B4-BE49-F238E27FC236}">
                      <a16:creationId xmlns:a16="http://schemas.microsoft.com/office/drawing/2014/main" id="{9A1CAF9A-8175-1AAA-BD4E-E63F260FA13E}"/>
                    </a:ext>
                  </a:extLst>
                </p:cNvPr>
                <p:cNvGrpSpPr/>
                <p:nvPr/>
              </p:nvGrpSpPr>
              <p:grpSpPr>
                <a:xfrm>
                  <a:off x="10134600" y="2269170"/>
                  <a:ext cx="2001668" cy="664530"/>
                  <a:chOff x="10915822" y="2639535"/>
                  <a:chExt cx="2001668" cy="664530"/>
                </a:xfrm>
              </p:grpSpPr>
              <p:sp>
                <p:nvSpPr>
                  <p:cNvPr id="32" name="Rectangle 31">
                    <a:extLst>
                      <a:ext uri="{FF2B5EF4-FFF2-40B4-BE49-F238E27FC236}">
                        <a16:creationId xmlns:a16="http://schemas.microsoft.com/office/drawing/2014/main" id="{AB2F2ADE-1338-D82B-7AF6-4D0D88AB66F7}"/>
                      </a:ext>
                    </a:extLst>
                  </p:cNvPr>
                  <p:cNvSpPr/>
                  <p:nvPr/>
                </p:nvSpPr>
                <p:spPr>
                  <a:xfrm>
                    <a:off x="10915822"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B711C31-2060-B1A3-1C7A-2112E5870EB1}"/>
                      </a:ext>
                    </a:extLst>
                  </p:cNvPr>
                  <p:cNvSpPr/>
                  <p:nvPr/>
                </p:nvSpPr>
                <p:spPr>
                  <a:xfrm>
                    <a:off x="1158240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F9703CD-3220-19D5-60FF-E34EFE0B3604}"/>
                      </a:ext>
                    </a:extLst>
                  </p:cNvPr>
                  <p:cNvSpPr/>
                  <p:nvPr/>
                </p:nvSpPr>
                <p:spPr>
                  <a:xfrm>
                    <a:off x="1225296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Straight Arrow Connector 29">
                  <a:extLst>
                    <a:ext uri="{FF2B5EF4-FFF2-40B4-BE49-F238E27FC236}">
                      <a16:creationId xmlns:a16="http://schemas.microsoft.com/office/drawing/2014/main" id="{5D5E543A-B641-4D1A-8E89-9B9E608A705A}"/>
                    </a:ext>
                  </a:extLst>
                </p:cNvPr>
                <p:cNvCxnSpPr>
                  <a:cxnSpLocks/>
                </p:cNvCxnSpPr>
                <p:nvPr/>
              </p:nvCxnSpPr>
              <p:spPr>
                <a:xfrm>
                  <a:off x="10497345" y="235458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31" name="Straight Arrow Connector 30">
                  <a:extLst>
                    <a:ext uri="{FF2B5EF4-FFF2-40B4-BE49-F238E27FC236}">
                      <a16:creationId xmlns:a16="http://schemas.microsoft.com/office/drawing/2014/main" id="{2675C280-6E66-925C-648D-8D0F4C5A1D88}"/>
                    </a:ext>
                  </a:extLst>
                </p:cNvPr>
                <p:cNvCxnSpPr>
                  <a:cxnSpLocks/>
                </p:cNvCxnSpPr>
                <p:nvPr/>
              </p:nvCxnSpPr>
              <p:spPr>
                <a:xfrm>
                  <a:off x="11125200" y="235458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28" name="Straight Arrow Connector 27">
                <a:extLst>
                  <a:ext uri="{FF2B5EF4-FFF2-40B4-BE49-F238E27FC236}">
                    <a16:creationId xmlns:a16="http://schemas.microsoft.com/office/drawing/2014/main" id="{34ED5E47-B889-07FA-8CC0-4B6DA70B8B78}"/>
                  </a:ext>
                </a:extLst>
              </p:cNvPr>
              <p:cNvCxnSpPr>
                <a:cxnSpLocks/>
              </p:cNvCxnSpPr>
              <p:nvPr/>
            </p:nvCxnSpPr>
            <p:spPr>
              <a:xfrm>
                <a:off x="12039600" y="8298696"/>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grpSp>
      <p:sp>
        <p:nvSpPr>
          <p:cNvPr id="35" name="Oval 34">
            <a:extLst>
              <a:ext uri="{FF2B5EF4-FFF2-40B4-BE49-F238E27FC236}">
                <a16:creationId xmlns:a16="http://schemas.microsoft.com/office/drawing/2014/main" id="{D368DB51-6E92-1A45-FCD5-2EAFDF39F8B6}"/>
              </a:ext>
            </a:extLst>
          </p:cNvPr>
          <p:cNvSpPr/>
          <p:nvPr/>
        </p:nvSpPr>
        <p:spPr>
          <a:xfrm>
            <a:off x="6413730" y="1598724"/>
            <a:ext cx="2242224" cy="1256868"/>
          </a:xfrm>
          <a:prstGeom prst="ellipse">
            <a:avLst/>
          </a:prstGeom>
          <a:noFill/>
          <a:ln w="28575">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09171AB1-850F-A69F-FE00-A840298AA666}"/>
              </a:ext>
            </a:extLst>
          </p:cNvPr>
          <p:cNvPicPr>
            <a:picLocks noChangeAspect="1"/>
          </p:cNvPicPr>
          <p:nvPr/>
        </p:nvPicPr>
        <p:blipFill rotWithShape="1">
          <a:blip r:embed="rId4"/>
          <a:srcRect l="57078" t="5792" r="17080" b="54552"/>
          <a:stretch/>
        </p:blipFill>
        <p:spPr>
          <a:xfrm>
            <a:off x="6586551" y="3464591"/>
            <a:ext cx="752671" cy="858458"/>
          </a:xfrm>
          <a:prstGeom prst="rect">
            <a:avLst/>
          </a:prstGeom>
        </p:spPr>
      </p:pic>
      <p:pic>
        <p:nvPicPr>
          <p:cNvPr id="38" name="Picture 37">
            <a:extLst>
              <a:ext uri="{FF2B5EF4-FFF2-40B4-BE49-F238E27FC236}">
                <a16:creationId xmlns:a16="http://schemas.microsoft.com/office/drawing/2014/main" id="{3B1FE4F9-29BB-B46E-440B-AC83D7AF225B}"/>
              </a:ext>
            </a:extLst>
          </p:cNvPr>
          <p:cNvPicPr>
            <a:picLocks noChangeAspect="1"/>
          </p:cNvPicPr>
          <p:nvPr/>
        </p:nvPicPr>
        <p:blipFill rotWithShape="1">
          <a:blip r:embed="rId4"/>
          <a:srcRect l="5197" t="52743" r="4396" b="14067"/>
          <a:stretch/>
        </p:blipFill>
        <p:spPr>
          <a:xfrm>
            <a:off x="7519219" y="3464591"/>
            <a:ext cx="2633219" cy="718475"/>
          </a:xfrm>
          <a:prstGeom prst="rect">
            <a:avLst/>
          </a:prstGeom>
        </p:spPr>
      </p:pic>
      <p:pic>
        <p:nvPicPr>
          <p:cNvPr id="39" name="Picture 2" descr="Chemistry Glossary: Search results for 'sp hybrid orbital'">
            <a:extLst>
              <a:ext uri="{FF2B5EF4-FFF2-40B4-BE49-F238E27FC236}">
                <a16:creationId xmlns:a16="http://schemas.microsoft.com/office/drawing/2014/main" id="{1A40585B-B180-53B8-53B6-98A643A6AA34}"/>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551" r="19458" b="68111"/>
          <a:stretch/>
        </p:blipFill>
        <p:spPr bwMode="auto">
          <a:xfrm>
            <a:off x="11840697" y="61989"/>
            <a:ext cx="1826480" cy="1683359"/>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Molecular Formulas and Nomenclature">
            <a:extLst>
              <a:ext uri="{FF2B5EF4-FFF2-40B4-BE49-F238E27FC236}">
                <a16:creationId xmlns:a16="http://schemas.microsoft.com/office/drawing/2014/main" id="{E42E9AF2-1F74-E47F-2F38-ADAA2FE8B6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2356" y="5199058"/>
            <a:ext cx="4353524" cy="330732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hemistry Glossary: Search results for 'sp hybrid orbital'">
            <a:extLst>
              <a:ext uri="{FF2B5EF4-FFF2-40B4-BE49-F238E27FC236}">
                <a16:creationId xmlns:a16="http://schemas.microsoft.com/office/drawing/2014/main" id="{ED3A83A3-5F17-79BD-B2CF-B8F4AB8E199C}"/>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80788" b="68330"/>
          <a:stretch/>
        </p:blipFill>
        <p:spPr bwMode="auto">
          <a:xfrm>
            <a:off x="13302180" y="76525"/>
            <a:ext cx="1671647" cy="1671841"/>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B49D8A64-1E4F-49F8-82C0-D02BD69AC33E}"/>
              </a:ext>
            </a:extLst>
          </p:cNvPr>
          <p:cNvSpPr>
            <a:spLocks noChangeArrowheads="1"/>
          </p:cNvSpPr>
          <p:nvPr/>
        </p:nvSpPr>
        <p:spPr bwMode="auto">
          <a:xfrm>
            <a:off x="12906407" y="4232251"/>
            <a:ext cx="191502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a:ln>
                  <a:noFill/>
                </a:ln>
                <a:solidFill>
                  <a:srgbClr val="C00000"/>
                </a:solidFill>
                <a:effectLst/>
                <a:cs typeface="Arial" panose="020B0604020202020204" pitchFamily="34" charset="0"/>
              </a:rPr>
              <a:t>2</a:t>
            </a:r>
            <a:r>
              <a:rPr kumimoji="0" lang="en-US" altLang="vi-VN" sz="3200" b="1" i="0" u="none" strike="noStrike" cap="none" normalizeH="0" baseline="0">
                <a:ln>
                  <a:noFill/>
                </a:ln>
                <a:solidFill>
                  <a:srgbClr val="C00000"/>
                </a:solidFill>
                <a:effectLst/>
                <a:cs typeface="Arial" panose="020B0604020202020204" pitchFamily="34" charset="0"/>
              </a:rPr>
              <a:t> AO </a:t>
            </a:r>
            <a:r>
              <a:rPr kumimoji="0" lang="vi-VN" altLang="vi-VN" sz="3200" b="1" i="0" u="none" strike="noStrike" cap="none" normalizeH="0" baseline="0">
                <a:ln>
                  <a:noFill/>
                </a:ln>
                <a:solidFill>
                  <a:srgbClr val="C00000"/>
                </a:solidFill>
                <a:effectLst/>
                <a:cs typeface="Arial" panose="020B0604020202020204" pitchFamily="34" charset="0"/>
              </a:rPr>
              <a:t>s</a:t>
            </a:r>
            <a:r>
              <a:rPr kumimoji="0" lang="en-US" altLang="vi-VN" sz="3200" b="1" i="0" u="none" strike="noStrike" cap="none" normalizeH="0" baseline="0">
                <a:ln>
                  <a:noFill/>
                </a:ln>
                <a:solidFill>
                  <a:srgbClr val="C00000"/>
                </a:solidFill>
                <a:effectLst/>
                <a:cs typeface="Arial" panose="020B0604020202020204" pitchFamily="34" charset="0"/>
              </a:rPr>
              <a:t>p</a:t>
            </a:r>
            <a:endParaRPr kumimoji="0" lang="vi-VN" altLang="vi-VN" sz="3200" b="1" i="0" u="none" strike="noStrike" cap="none" normalizeH="0" baseline="0" dirty="0">
              <a:ln>
                <a:noFill/>
              </a:ln>
              <a:solidFill>
                <a:srgbClr val="C00000"/>
              </a:solidFill>
              <a:effectLst/>
              <a:cs typeface="Arial" panose="020B0604020202020204" pitchFamily="34" charset="0"/>
            </a:endParaRPr>
          </a:p>
        </p:txBody>
      </p:sp>
      <p:grpSp>
        <p:nvGrpSpPr>
          <p:cNvPr id="47" name="Group 46">
            <a:extLst>
              <a:ext uri="{FF2B5EF4-FFF2-40B4-BE49-F238E27FC236}">
                <a16:creationId xmlns:a16="http://schemas.microsoft.com/office/drawing/2014/main" id="{B5786C84-69FB-4F3C-A65A-0D0070773166}"/>
              </a:ext>
            </a:extLst>
          </p:cNvPr>
          <p:cNvGrpSpPr/>
          <p:nvPr/>
        </p:nvGrpSpPr>
        <p:grpSpPr>
          <a:xfrm>
            <a:off x="12794955" y="1795077"/>
            <a:ext cx="3321872" cy="1390627"/>
            <a:chOff x="6945964" y="1501929"/>
            <a:chExt cx="3321872" cy="1390627"/>
          </a:xfrm>
        </p:grpSpPr>
        <p:grpSp>
          <p:nvGrpSpPr>
            <p:cNvPr id="48" name="Group 47">
              <a:extLst>
                <a:ext uri="{FF2B5EF4-FFF2-40B4-BE49-F238E27FC236}">
                  <a16:creationId xmlns:a16="http://schemas.microsoft.com/office/drawing/2014/main" id="{7C78DBCC-7D7A-4705-8325-5854CD0A9018}"/>
                </a:ext>
              </a:extLst>
            </p:cNvPr>
            <p:cNvGrpSpPr/>
            <p:nvPr/>
          </p:nvGrpSpPr>
          <p:grpSpPr>
            <a:xfrm>
              <a:off x="6945964" y="1501929"/>
              <a:ext cx="664530" cy="664530"/>
              <a:chOff x="8991600" y="2269170"/>
              <a:chExt cx="664530" cy="664530"/>
            </a:xfrm>
          </p:grpSpPr>
          <p:sp>
            <p:nvSpPr>
              <p:cNvPr id="62" name="Rectangle 61">
                <a:extLst>
                  <a:ext uri="{FF2B5EF4-FFF2-40B4-BE49-F238E27FC236}">
                    <a16:creationId xmlns:a16="http://schemas.microsoft.com/office/drawing/2014/main" id="{C9E6E012-675D-4C57-8E1E-B86EB70924A0}"/>
                  </a:ext>
                </a:extLst>
              </p:cNvPr>
              <p:cNvSpPr/>
              <p:nvPr/>
            </p:nvSpPr>
            <p:spPr>
              <a:xfrm>
                <a:off x="8991600" y="2269170"/>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Arrow Connector 62">
                <a:extLst>
                  <a:ext uri="{FF2B5EF4-FFF2-40B4-BE49-F238E27FC236}">
                    <a16:creationId xmlns:a16="http://schemas.microsoft.com/office/drawing/2014/main" id="{ED71397B-A0C2-45B8-9A45-984F45B90483}"/>
                  </a:ext>
                </a:extLst>
              </p:cNvPr>
              <p:cNvCxnSpPr>
                <a:cxnSpLocks/>
              </p:cNvCxnSpPr>
              <p:nvPr/>
            </p:nvCxnSpPr>
            <p:spPr>
              <a:xfrm>
                <a:off x="9296400" y="2368627"/>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sp>
          <p:nvSpPr>
            <p:cNvPr id="49" name="Rectangle 48">
              <a:extLst>
                <a:ext uri="{FF2B5EF4-FFF2-40B4-BE49-F238E27FC236}">
                  <a16:creationId xmlns:a16="http://schemas.microsoft.com/office/drawing/2014/main" id="{C27D6911-2AF7-4952-A258-F777BDC20E8B}"/>
                </a:ext>
              </a:extLst>
            </p:cNvPr>
            <p:cNvSpPr>
              <a:spLocks noChangeArrowheads="1"/>
            </p:cNvSpPr>
            <p:nvPr/>
          </p:nvSpPr>
          <p:spPr bwMode="auto">
            <a:xfrm>
              <a:off x="6970027" y="2307781"/>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a:ln>
                    <a:noFill/>
                  </a:ln>
                  <a:solidFill>
                    <a:srgbClr val="C00000"/>
                  </a:solidFill>
                  <a:effectLst/>
                  <a:cs typeface="Arial" panose="020B0604020202020204" pitchFamily="34" charset="0"/>
                </a:rPr>
                <a:t>s</a:t>
              </a:r>
              <a:r>
                <a:rPr kumimoji="0" lang="en-US" altLang="vi-VN" sz="3200" b="1" i="0" u="none" strike="noStrike" cap="none" normalizeH="0" baseline="0">
                  <a:ln>
                    <a:noFill/>
                  </a:ln>
                  <a:solidFill>
                    <a:srgbClr val="C00000"/>
                  </a:solidFill>
                  <a:effectLst/>
                  <a:cs typeface="Arial" panose="020B0604020202020204" pitchFamily="34" charset="0"/>
                </a:rPr>
                <a:t>p</a:t>
              </a:r>
              <a:endParaRPr kumimoji="0" lang="vi-VN" altLang="vi-VN" sz="3200" b="1" i="0" u="none" strike="noStrike" cap="none" normalizeH="0" baseline="0" dirty="0">
                <a:ln>
                  <a:noFill/>
                </a:ln>
                <a:solidFill>
                  <a:srgbClr val="C00000"/>
                </a:solidFill>
                <a:effectLst/>
                <a:cs typeface="Arial" panose="020B0604020202020204" pitchFamily="34" charset="0"/>
              </a:endParaRPr>
            </a:p>
          </p:txBody>
        </p:sp>
        <p:sp>
          <p:nvSpPr>
            <p:cNvPr id="50" name="Rectangle 49">
              <a:extLst>
                <a:ext uri="{FF2B5EF4-FFF2-40B4-BE49-F238E27FC236}">
                  <a16:creationId xmlns:a16="http://schemas.microsoft.com/office/drawing/2014/main" id="{F08C05BA-9B40-4A90-891C-0CBBFD7513FD}"/>
                </a:ext>
              </a:extLst>
            </p:cNvPr>
            <p:cNvSpPr>
              <a:spLocks noChangeArrowheads="1"/>
            </p:cNvSpPr>
            <p:nvPr/>
          </p:nvSpPr>
          <p:spPr bwMode="auto">
            <a:xfrm>
              <a:off x="9603306" y="2307781"/>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sp>
          <p:nvSpPr>
            <p:cNvPr id="51" name="Rectangle 50">
              <a:extLst>
                <a:ext uri="{FF2B5EF4-FFF2-40B4-BE49-F238E27FC236}">
                  <a16:creationId xmlns:a16="http://schemas.microsoft.com/office/drawing/2014/main" id="{B14BE62A-C35D-4FBA-88C1-E66F0F0ED39C}"/>
                </a:ext>
              </a:extLst>
            </p:cNvPr>
            <p:cNvSpPr>
              <a:spLocks noChangeArrowheads="1"/>
            </p:cNvSpPr>
            <p:nvPr/>
          </p:nvSpPr>
          <p:spPr bwMode="auto">
            <a:xfrm>
              <a:off x="8877014" y="2307781"/>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sp>
          <p:nvSpPr>
            <p:cNvPr id="52" name="Rectangle 51">
              <a:extLst>
                <a:ext uri="{FF2B5EF4-FFF2-40B4-BE49-F238E27FC236}">
                  <a16:creationId xmlns:a16="http://schemas.microsoft.com/office/drawing/2014/main" id="{3337F535-E11D-4590-BBED-194BC454C6E0}"/>
                </a:ext>
              </a:extLst>
            </p:cNvPr>
            <p:cNvSpPr>
              <a:spLocks noChangeArrowheads="1"/>
            </p:cNvSpPr>
            <p:nvPr/>
          </p:nvSpPr>
          <p:spPr bwMode="auto">
            <a:xfrm>
              <a:off x="8079306" y="2307781"/>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vi-VN" sz="3200" b="1" dirty="0">
                  <a:solidFill>
                    <a:srgbClr val="C00000"/>
                  </a:solidFill>
                  <a:cs typeface="Arial" panose="020B0604020202020204" pitchFamily="34" charset="0"/>
                </a:rPr>
                <a:t>s</a:t>
              </a:r>
              <a:r>
                <a:rPr kumimoji="0" lang="vi-VN" altLang="vi-VN" sz="3200" b="1" i="0" u="none" strike="noStrike" cap="none" normalizeH="0" baseline="0">
                  <a:ln>
                    <a:noFill/>
                  </a:ln>
                  <a:solidFill>
                    <a:srgbClr val="C00000"/>
                  </a:solidFill>
                  <a:effectLst/>
                  <a:cs typeface="Arial" panose="020B0604020202020204" pitchFamily="34" charset="0"/>
                </a:rPr>
                <a:t>p</a:t>
              </a:r>
              <a:endParaRPr kumimoji="0" lang="vi-VN" altLang="vi-VN" sz="3200" b="1" i="0" u="none" strike="noStrike" cap="none" normalizeH="0" baseline="0" dirty="0">
                <a:ln>
                  <a:noFill/>
                </a:ln>
                <a:solidFill>
                  <a:srgbClr val="C00000"/>
                </a:solidFill>
                <a:effectLst/>
                <a:cs typeface="Arial" panose="020B0604020202020204" pitchFamily="34" charset="0"/>
              </a:endParaRPr>
            </a:p>
          </p:txBody>
        </p:sp>
        <p:grpSp>
          <p:nvGrpSpPr>
            <p:cNvPr id="53" name="Group 52">
              <a:extLst>
                <a:ext uri="{FF2B5EF4-FFF2-40B4-BE49-F238E27FC236}">
                  <a16:creationId xmlns:a16="http://schemas.microsoft.com/office/drawing/2014/main" id="{6CE8E70F-5656-4444-92A4-9527035596A3}"/>
                </a:ext>
              </a:extLst>
            </p:cNvPr>
            <p:cNvGrpSpPr/>
            <p:nvPr/>
          </p:nvGrpSpPr>
          <p:grpSpPr>
            <a:xfrm>
              <a:off x="8077200" y="1501929"/>
              <a:ext cx="2001668" cy="664530"/>
              <a:chOff x="10363200" y="8212770"/>
              <a:chExt cx="2001668" cy="664530"/>
            </a:xfrm>
          </p:grpSpPr>
          <p:grpSp>
            <p:nvGrpSpPr>
              <p:cNvPr id="54" name="Group 53">
                <a:extLst>
                  <a:ext uri="{FF2B5EF4-FFF2-40B4-BE49-F238E27FC236}">
                    <a16:creationId xmlns:a16="http://schemas.microsoft.com/office/drawing/2014/main" id="{690DD808-4D21-4625-BEA7-8102E548C4D4}"/>
                  </a:ext>
                </a:extLst>
              </p:cNvPr>
              <p:cNvGrpSpPr/>
              <p:nvPr/>
            </p:nvGrpSpPr>
            <p:grpSpPr>
              <a:xfrm>
                <a:off x="10363200" y="8212770"/>
                <a:ext cx="2001668" cy="664530"/>
                <a:chOff x="10134600" y="2269170"/>
                <a:chExt cx="2001668" cy="664530"/>
              </a:xfrm>
            </p:grpSpPr>
            <p:grpSp>
              <p:nvGrpSpPr>
                <p:cNvPr id="56" name="Group 55">
                  <a:extLst>
                    <a:ext uri="{FF2B5EF4-FFF2-40B4-BE49-F238E27FC236}">
                      <a16:creationId xmlns:a16="http://schemas.microsoft.com/office/drawing/2014/main" id="{C8CD0921-D8D7-497E-A6BB-5DF3ECBCC932}"/>
                    </a:ext>
                  </a:extLst>
                </p:cNvPr>
                <p:cNvGrpSpPr/>
                <p:nvPr/>
              </p:nvGrpSpPr>
              <p:grpSpPr>
                <a:xfrm>
                  <a:off x="10134600" y="2269170"/>
                  <a:ext cx="2001668" cy="664530"/>
                  <a:chOff x="10915822" y="2639535"/>
                  <a:chExt cx="2001668" cy="664530"/>
                </a:xfrm>
              </p:grpSpPr>
              <p:sp>
                <p:nvSpPr>
                  <p:cNvPr id="59" name="Rectangle 58">
                    <a:extLst>
                      <a:ext uri="{FF2B5EF4-FFF2-40B4-BE49-F238E27FC236}">
                        <a16:creationId xmlns:a16="http://schemas.microsoft.com/office/drawing/2014/main" id="{E0EEF77B-BBF2-4137-98FA-6F2171CE16F8}"/>
                      </a:ext>
                    </a:extLst>
                  </p:cNvPr>
                  <p:cNvSpPr/>
                  <p:nvPr/>
                </p:nvSpPr>
                <p:spPr>
                  <a:xfrm>
                    <a:off x="10915822"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987E15F-B140-41E6-BA53-057CE5B4811B}"/>
                      </a:ext>
                    </a:extLst>
                  </p:cNvPr>
                  <p:cNvSpPr/>
                  <p:nvPr/>
                </p:nvSpPr>
                <p:spPr>
                  <a:xfrm>
                    <a:off x="1158240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81FCD12-41FB-4581-966F-BA98D2AAD612}"/>
                      </a:ext>
                    </a:extLst>
                  </p:cNvPr>
                  <p:cNvSpPr/>
                  <p:nvPr/>
                </p:nvSpPr>
                <p:spPr>
                  <a:xfrm>
                    <a:off x="1225296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7" name="Straight Arrow Connector 56">
                  <a:extLst>
                    <a:ext uri="{FF2B5EF4-FFF2-40B4-BE49-F238E27FC236}">
                      <a16:creationId xmlns:a16="http://schemas.microsoft.com/office/drawing/2014/main" id="{4BADD21D-0113-48D3-98E2-1739EDA39391}"/>
                    </a:ext>
                  </a:extLst>
                </p:cNvPr>
                <p:cNvCxnSpPr>
                  <a:cxnSpLocks/>
                </p:cNvCxnSpPr>
                <p:nvPr/>
              </p:nvCxnSpPr>
              <p:spPr>
                <a:xfrm>
                  <a:off x="10497345" y="235458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58" name="Straight Arrow Connector 57">
                  <a:extLst>
                    <a:ext uri="{FF2B5EF4-FFF2-40B4-BE49-F238E27FC236}">
                      <a16:creationId xmlns:a16="http://schemas.microsoft.com/office/drawing/2014/main" id="{CD67D1B3-0558-44B3-AFB9-497FE1599FAD}"/>
                    </a:ext>
                  </a:extLst>
                </p:cNvPr>
                <p:cNvCxnSpPr>
                  <a:cxnSpLocks/>
                </p:cNvCxnSpPr>
                <p:nvPr/>
              </p:nvCxnSpPr>
              <p:spPr>
                <a:xfrm>
                  <a:off x="11125200" y="235458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55" name="Straight Arrow Connector 54">
                <a:extLst>
                  <a:ext uri="{FF2B5EF4-FFF2-40B4-BE49-F238E27FC236}">
                    <a16:creationId xmlns:a16="http://schemas.microsoft.com/office/drawing/2014/main" id="{8F819271-12B3-4108-8C58-BA3E3491A71E}"/>
                  </a:ext>
                </a:extLst>
              </p:cNvPr>
              <p:cNvCxnSpPr>
                <a:cxnSpLocks/>
              </p:cNvCxnSpPr>
              <p:nvPr/>
            </p:nvCxnSpPr>
            <p:spPr>
              <a:xfrm>
                <a:off x="12039600" y="8298696"/>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grpSp>
      <p:sp>
        <p:nvSpPr>
          <p:cNvPr id="64" name="Oval 63">
            <a:extLst>
              <a:ext uri="{FF2B5EF4-FFF2-40B4-BE49-F238E27FC236}">
                <a16:creationId xmlns:a16="http://schemas.microsoft.com/office/drawing/2014/main" id="{54C253DF-94AE-413C-A444-F782C568F945}"/>
              </a:ext>
            </a:extLst>
          </p:cNvPr>
          <p:cNvSpPr/>
          <p:nvPr/>
        </p:nvSpPr>
        <p:spPr>
          <a:xfrm>
            <a:off x="12502935" y="1483042"/>
            <a:ext cx="2242224" cy="1256868"/>
          </a:xfrm>
          <a:prstGeom prst="ellipse">
            <a:avLst/>
          </a:prstGeom>
          <a:noFill/>
          <a:ln w="28575">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2854EF07-430B-4835-B159-4381AA005D74}"/>
              </a:ext>
            </a:extLst>
          </p:cNvPr>
          <p:cNvPicPr>
            <a:picLocks noChangeAspect="1"/>
          </p:cNvPicPr>
          <p:nvPr/>
        </p:nvPicPr>
        <p:blipFill rotWithShape="1">
          <a:blip r:embed="rId4"/>
          <a:srcRect l="5197" t="52743" r="68793" b="14067"/>
          <a:stretch/>
        </p:blipFill>
        <p:spPr>
          <a:xfrm>
            <a:off x="14507530" y="3256568"/>
            <a:ext cx="1342070" cy="1272821"/>
          </a:xfrm>
          <a:prstGeom prst="rect">
            <a:avLst/>
          </a:prstGeom>
        </p:spPr>
      </p:pic>
      <p:pic>
        <p:nvPicPr>
          <p:cNvPr id="66" name="Picture 65">
            <a:extLst>
              <a:ext uri="{FF2B5EF4-FFF2-40B4-BE49-F238E27FC236}">
                <a16:creationId xmlns:a16="http://schemas.microsoft.com/office/drawing/2014/main" id="{C6441894-92C7-4E8A-ADF9-9D0F04FBF130}"/>
              </a:ext>
            </a:extLst>
          </p:cNvPr>
          <p:cNvPicPr>
            <a:picLocks noChangeAspect="1"/>
          </p:cNvPicPr>
          <p:nvPr/>
        </p:nvPicPr>
        <p:blipFill rotWithShape="1">
          <a:blip r:embed="rId4"/>
          <a:srcRect l="69594" t="52743" r="4396" b="14067"/>
          <a:stretch/>
        </p:blipFill>
        <p:spPr>
          <a:xfrm>
            <a:off x="15269530" y="3274067"/>
            <a:ext cx="1342070" cy="1272821"/>
          </a:xfrm>
          <a:prstGeom prst="rect">
            <a:avLst/>
          </a:prstGeom>
        </p:spPr>
      </p:pic>
      <p:sp>
        <p:nvSpPr>
          <p:cNvPr id="67" name="Rectangle 66">
            <a:extLst>
              <a:ext uri="{FF2B5EF4-FFF2-40B4-BE49-F238E27FC236}">
                <a16:creationId xmlns:a16="http://schemas.microsoft.com/office/drawing/2014/main" id="{FB83C0D3-6231-4EC9-8AEA-157B23BCAF9A}"/>
              </a:ext>
            </a:extLst>
          </p:cNvPr>
          <p:cNvSpPr>
            <a:spLocks noChangeArrowheads="1"/>
          </p:cNvSpPr>
          <p:nvPr/>
        </p:nvSpPr>
        <p:spPr bwMode="auto">
          <a:xfrm>
            <a:off x="511835" y="4713133"/>
            <a:ext cx="3826409" cy="58477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vi-VN" sz="3200" dirty="0">
                <a:solidFill>
                  <a:srgbClr val="0000FF"/>
                </a:solidFill>
                <a:cs typeface="Arial" panose="020B0604020202020204" pitchFamily="34" charset="0"/>
              </a:rPr>
              <a:t>O</a:t>
            </a:r>
            <a:r>
              <a:rPr kumimoji="0" lang="vi-VN" altLang="vi-VN" sz="3200" b="0" i="0" u="none" strike="noStrike" cap="none" normalizeH="0" baseline="0">
                <a:ln>
                  <a:noFill/>
                </a:ln>
                <a:solidFill>
                  <a:srgbClr val="0000FF"/>
                </a:solidFill>
                <a:effectLst/>
                <a:cs typeface="Arial" panose="020B0604020202020204" pitchFamily="34" charset="0"/>
              </a:rPr>
              <a:t> </a:t>
            </a:r>
            <a:r>
              <a:rPr kumimoji="0" lang="vi-VN" altLang="vi-VN" sz="3200" b="0" i="0" u="none" strike="noStrike" cap="none" normalizeH="0" baseline="0" dirty="0">
                <a:ln>
                  <a:noFill/>
                </a:ln>
                <a:solidFill>
                  <a:srgbClr val="0000FF"/>
                </a:solidFill>
                <a:effectLst/>
                <a:cs typeface="Arial" panose="020B0604020202020204" pitchFamily="34" charset="0"/>
              </a:rPr>
              <a:t>(Z </a:t>
            </a:r>
            <a:r>
              <a:rPr kumimoji="0" lang="vi-VN" altLang="vi-VN" sz="3200" b="0" i="0" u="none" strike="noStrike" cap="none" normalizeH="0" baseline="0">
                <a:ln>
                  <a:noFill/>
                </a:ln>
                <a:solidFill>
                  <a:srgbClr val="0000FF"/>
                </a:solidFill>
                <a:effectLst/>
                <a:cs typeface="Arial" panose="020B0604020202020204" pitchFamily="34" charset="0"/>
              </a:rPr>
              <a:t>= </a:t>
            </a:r>
            <a:r>
              <a:rPr kumimoji="0" lang="en-US" altLang="vi-VN" sz="3200" b="0" i="0" u="none" strike="noStrike" cap="none" normalizeH="0" baseline="0">
                <a:ln>
                  <a:noFill/>
                </a:ln>
                <a:solidFill>
                  <a:srgbClr val="0000FF"/>
                </a:solidFill>
                <a:effectLst/>
                <a:cs typeface="Arial" panose="020B0604020202020204" pitchFamily="34" charset="0"/>
              </a:rPr>
              <a:t>8</a:t>
            </a:r>
            <a:r>
              <a:rPr kumimoji="0" lang="vi-VN" altLang="vi-VN" sz="3200" b="0" i="0" u="none" strike="noStrike" cap="none" normalizeH="0" baseline="0">
                <a:ln>
                  <a:noFill/>
                </a:ln>
                <a:solidFill>
                  <a:srgbClr val="0000FF"/>
                </a:solidFill>
                <a:effectLst/>
                <a:cs typeface="Arial" panose="020B0604020202020204" pitchFamily="34" charset="0"/>
              </a:rPr>
              <a:t>)</a:t>
            </a:r>
            <a:r>
              <a:rPr kumimoji="0" lang="en-US" altLang="vi-VN" sz="3200" b="0" i="0" u="none" strike="noStrike" cap="none" normalizeH="0" baseline="0">
                <a:ln>
                  <a:noFill/>
                </a:ln>
                <a:solidFill>
                  <a:srgbClr val="0000FF"/>
                </a:solidFill>
                <a:effectLst/>
                <a:cs typeface="Arial" panose="020B0604020202020204" pitchFamily="34" charset="0"/>
              </a:rPr>
              <a:t>:</a:t>
            </a:r>
            <a:r>
              <a:rPr kumimoji="0" lang="vi-VN" altLang="vi-VN" sz="3200" b="0" i="0" u="none" strike="noStrike" cap="none" normalizeH="0" baseline="0">
                <a:ln>
                  <a:noFill/>
                </a:ln>
                <a:solidFill>
                  <a:srgbClr val="0000FF"/>
                </a:solidFill>
                <a:effectLst/>
                <a:cs typeface="Arial" panose="020B0604020202020204" pitchFamily="34" charset="0"/>
              </a:rPr>
              <a:t> 1s</a:t>
            </a:r>
            <a:r>
              <a:rPr kumimoji="0" lang="vi-VN" altLang="vi-VN" sz="3200" b="0" i="0" u="none" strike="noStrike" cap="none" normalizeH="0" baseline="30000">
                <a:ln>
                  <a:noFill/>
                </a:ln>
                <a:solidFill>
                  <a:srgbClr val="0000FF"/>
                </a:solidFill>
                <a:effectLst/>
                <a:cs typeface="Arial" panose="020B0604020202020204" pitchFamily="34" charset="0"/>
              </a:rPr>
              <a:t>2</a:t>
            </a:r>
            <a:r>
              <a:rPr kumimoji="0" lang="vi-VN" altLang="vi-VN" sz="3200" b="0" i="0" u="none" strike="noStrike" cap="none" normalizeH="0" baseline="0">
                <a:ln>
                  <a:noFill/>
                </a:ln>
                <a:solidFill>
                  <a:srgbClr val="0000FF"/>
                </a:solidFill>
                <a:effectLst/>
                <a:cs typeface="Arial" panose="020B0604020202020204" pitchFamily="34" charset="0"/>
              </a:rPr>
              <a:t>2s</a:t>
            </a:r>
            <a:r>
              <a:rPr kumimoji="0" lang="vi-VN" altLang="vi-VN" sz="3200" b="0" i="0" u="none" strike="noStrike" cap="none" normalizeH="0" baseline="30000">
                <a:ln>
                  <a:noFill/>
                </a:ln>
                <a:solidFill>
                  <a:srgbClr val="0000FF"/>
                </a:solidFill>
                <a:effectLst/>
                <a:cs typeface="Arial" panose="020B0604020202020204" pitchFamily="34" charset="0"/>
              </a:rPr>
              <a:t>2</a:t>
            </a:r>
            <a:r>
              <a:rPr kumimoji="0" lang="vi-VN" altLang="vi-VN" sz="3200" b="0" i="0" u="none" strike="noStrike" cap="none" normalizeH="0" baseline="0">
                <a:ln>
                  <a:noFill/>
                </a:ln>
                <a:solidFill>
                  <a:srgbClr val="0000FF"/>
                </a:solidFill>
                <a:effectLst/>
                <a:cs typeface="Arial" panose="020B0604020202020204" pitchFamily="34" charset="0"/>
              </a:rPr>
              <a:t>2p</a:t>
            </a:r>
            <a:r>
              <a:rPr lang="en-US" altLang="vi-VN" sz="3200" baseline="30000" dirty="0">
                <a:solidFill>
                  <a:srgbClr val="0000FF"/>
                </a:solidFill>
                <a:cs typeface="Arial" panose="020B0604020202020204" pitchFamily="34" charset="0"/>
              </a:rPr>
              <a:t>4</a:t>
            </a:r>
            <a:endParaRPr kumimoji="0" lang="vi-VN" altLang="vi-VN" sz="3200" b="0" i="0" u="none" strike="noStrike" cap="none" normalizeH="0" baseline="0" dirty="0">
              <a:ln>
                <a:noFill/>
              </a:ln>
              <a:solidFill>
                <a:srgbClr val="0000FF"/>
              </a:solidFill>
              <a:effectLst/>
              <a:cs typeface="Arial" panose="020B0604020202020204" pitchFamily="34" charset="0"/>
            </a:endParaRPr>
          </a:p>
        </p:txBody>
      </p:sp>
      <p:grpSp>
        <p:nvGrpSpPr>
          <p:cNvPr id="45" name="Group 44">
            <a:extLst>
              <a:ext uri="{FF2B5EF4-FFF2-40B4-BE49-F238E27FC236}">
                <a16:creationId xmlns:a16="http://schemas.microsoft.com/office/drawing/2014/main" id="{704FCFBB-8CA3-43C2-990D-5ECCAD3FFA60}"/>
              </a:ext>
            </a:extLst>
          </p:cNvPr>
          <p:cNvGrpSpPr/>
          <p:nvPr/>
        </p:nvGrpSpPr>
        <p:grpSpPr>
          <a:xfrm>
            <a:off x="1795916" y="5672169"/>
            <a:ext cx="3206858" cy="1348762"/>
            <a:chOff x="1789458" y="6324492"/>
            <a:chExt cx="3206858" cy="1348762"/>
          </a:xfrm>
        </p:grpSpPr>
        <p:grpSp>
          <p:nvGrpSpPr>
            <p:cNvPr id="68" name="Group 67">
              <a:extLst>
                <a:ext uri="{FF2B5EF4-FFF2-40B4-BE49-F238E27FC236}">
                  <a16:creationId xmlns:a16="http://schemas.microsoft.com/office/drawing/2014/main" id="{0EF24CF2-BBC1-4950-AD59-2DDF74742FFC}"/>
                </a:ext>
              </a:extLst>
            </p:cNvPr>
            <p:cNvGrpSpPr/>
            <p:nvPr/>
          </p:nvGrpSpPr>
          <p:grpSpPr>
            <a:xfrm>
              <a:off x="1789458" y="6324492"/>
              <a:ext cx="3206858" cy="1348762"/>
              <a:chOff x="2029672" y="1530536"/>
              <a:chExt cx="3206858" cy="1348762"/>
            </a:xfrm>
          </p:grpSpPr>
          <p:grpSp>
            <p:nvGrpSpPr>
              <p:cNvPr id="69" name="Group 68">
                <a:extLst>
                  <a:ext uri="{FF2B5EF4-FFF2-40B4-BE49-F238E27FC236}">
                    <a16:creationId xmlns:a16="http://schemas.microsoft.com/office/drawing/2014/main" id="{C383F727-17D4-4871-96C8-C3E91B74C336}"/>
                  </a:ext>
                </a:extLst>
              </p:cNvPr>
              <p:cNvGrpSpPr/>
              <p:nvPr/>
            </p:nvGrpSpPr>
            <p:grpSpPr>
              <a:xfrm>
                <a:off x="2036130" y="1530536"/>
                <a:ext cx="664530" cy="664530"/>
                <a:chOff x="8991600" y="2269170"/>
                <a:chExt cx="664530" cy="664530"/>
              </a:xfrm>
            </p:grpSpPr>
            <p:sp>
              <p:nvSpPr>
                <p:cNvPr id="81" name="Rectangle 80">
                  <a:extLst>
                    <a:ext uri="{FF2B5EF4-FFF2-40B4-BE49-F238E27FC236}">
                      <a16:creationId xmlns:a16="http://schemas.microsoft.com/office/drawing/2014/main" id="{7B0F799F-C871-456B-9418-91BD76C87332}"/>
                    </a:ext>
                  </a:extLst>
                </p:cNvPr>
                <p:cNvSpPr/>
                <p:nvPr/>
              </p:nvSpPr>
              <p:spPr>
                <a:xfrm>
                  <a:off x="8991600" y="2269170"/>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F0B04E66-ED82-4E33-912C-0A7DF562555C}"/>
                    </a:ext>
                  </a:extLst>
                </p:cNvPr>
                <p:cNvGrpSpPr/>
                <p:nvPr/>
              </p:nvGrpSpPr>
              <p:grpSpPr>
                <a:xfrm>
                  <a:off x="9247665" y="2368627"/>
                  <a:ext cx="152400" cy="465615"/>
                  <a:chOff x="9159240" y="3992085"/>
                  <a:chExt cx="152400" cy="465615"/>
                </a:xfrm>
              </p:grpSpPr>
              <p:cxnSp>
                <p:nvCxnSpPr>
                  <p:cNvPr id="83" name="Straight Arrow Connector 82">
                    <a:extLst>
                      <a:ext uri="{FF2B5EF4-FFF2-40B4-BE49-F238E27FC236}">
                        <a16:creationId xmlns:a16="http://schemas.microsoft.com/office/drawing/2014/main" id="{EE654367-3925-4B73-9E1C-E181738D8CF7}"/>
                      </a:ext>
                    </a:extLst>
                  </p:cNvPr>
                  <p:cNvCxnSpPr>
                    <a:cxnSpLocks/>
                  </p:cNvCxnSpPr>
                  <p:nvPr/>
                </p:nvCxnSpPr>
                <p:spPr>
                  <a:xfrm>
                    <a:off x="9159240" y="3992085"/>
                    <a:ext cx="0" cy="465615"/>
                  </a:xfrm>
                  <a:prstGeom prst="straightConnector1">
                    <a:avLst/>
                  </a:prstGeom>
                  <a:ln w="28575">
                    <a:solidFill>
                      <a:srgbClr val="0000FF"/>
                    </a:solidFill>
                    <a:headEnd type="none" w="med" len="med"/>
                    <a:tailEnd type="arrow" w="med" len="med"/>
                  </a:ln>
                </p:spPr>
                <p:style>
                  <a:lnRef idx="1">
                    <a:schemeClr val="accent6"/>
                  </a:lnRef>
                  <a:fillRef idx="0">
                    <a:schemeClr val="accent6"/>
                  </a:fillRef>
                  <a:effectRef idx="0">
                    <a:schemeClr val="accent6"/>
                  </a:effectRef>
                  <a:fontRef idx="minor">
                    <a:schemeClr val="tx1"/>
                  </a:fontRef>
                </p:style>
              </p:cxnSp>
              <p:cxnSp>
                <p:nvCxnSpPr>
                  <p:cNvPr id="84" name="Straight Arrow Connector 83">
                    <a:extLst>
                      <a:ext uri="{FF2B5EF4-FFF2-40B4-BE49-F238E27FC236}">
                        <a16:creationId xmlns:a16="http://schemas.microsoft.com/office/drawing/2014/main" id="{D81E98B1-FA67-4EA8-92D4-8A0A423DEB17}"/>
                      </a:ext>
                    </a:extLst>
                  </p:cNvPr>
                  <p:cNvCxnSpPr>
                    <a:cxnSpLocks/>
                  </p:cNvCxnSpPr>
                  <p:nvPr/>
                </p:nvCxnSpPr>
                <p:spPr>
                  <a:xfrm>
                    <a:off x="9311640" y="3992085"/>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grpSp>
          <p:grpSp>
            <p:nvGrpSpPr>
              <p:cNvPr id="70" name="Group 69">
                <a:extLst>
                  <a:ext uri="{FF2B5EF4-FFF2-40B4-BE49-F238E27FC236}">
                    <a16:creationId xmlns:a16="http://schemas.microsoft.com/office/drawing/2014/main" id="{BBCF5F73-188B-473F-B905-E0904B6E1ABF}"/>
                  </a:ext>
                </a:extLst>
              </p:cNvPr>
              <p:cNvGrpSpPr/>
              <p:nvPr/>
            </p:nvGrpSpPr>
            <p:grpSpPr>
              <a:xfrm>
                <a:off x="3179130" y="1530536"/>
                <a:ext cx="2001668" cy="664530"/>
                <a:chOff x="10134600" y="2269170"/>
                <a:chExt cx="2001668" cy="664530"/>
              </a:xfrm>
            </p:grpSpPr>
            <p:grpSp>
              <p:nvGrpSpPr>
                <p:cNvPr id="75" name="Group 74">
                  <a:extLst>
                    <a:ext uri="{FF2B5EF4-FFF2-40B4-BE49-F238E27FC236}">
                      <a16:creationId xmlns:a16="http://schemas.microsoft.com/office/drawing/2014/main" id="{1B751535-A0BC-4D73-A9C4-29AABDE7E58F}"/>
                    </a:ext>
                  </a:extLst>
                </p:cNvPr>
                <p:cNvGrpSpPr/>
                <p:nvPr/>
              </p:nvGrpSpPr>
              <p:grpSpPr>
                <a:xfrm>
                  <a:off x="10134600" y="2269170"/>
                  <a:ext cx="2001668" cy="664530"/>
                  <a:chOff x="10915822" y="2639535"/>
                  <a:chExt cx="2001668" cy="664530"/>
                </a:xfrm>
              </p:grpSpPr>
              <p:sp>
                <p:nvSpPr>
                  <p:cNvPr id="78" name="Rectangle 77">
                    <a:extLst>
                      <a:ext uri="{FF2B5EF4-FFF2-40B4-BE49-F238E27FC236}">
                        <a16:creationId xmlns:a16="http://schemas.microsoft.com/office/drawing/2014/main" id="{329897F3-6C7C-4E06-A0B7-5F7B3B025B5D}"/>
                      </a:ext>
                    </a:extLst>
                  </p:cNvPr>
                  <p:cNvSpPr/>
                  <p:nvPr/>
                </p:nvSpPr>
                <p:spPr>
                  <a:xfrm>
                    <a:off x="10915822"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7A2E7D05-F4F1-4180-A223-BF4EBEA3F6E7}"/>
                      </a:ext>
                    </a:extLst>
                  </p:cNvPr>
                  <p:cNvSpPr/>
                  <p:nvPr/>
                </p:nvSpPr>
                <p:spPr>
                  <a:xfrm>
                    <a:off x="1158240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626F5B32-CE75-4E1F-978F-AA8EB54E5166}"/>
                      </a:ext>
                    </a:extLst>
                  </p:cNvPr>
                  <p:cNvSpPr/>
                  <p:nvPr/>
                </p:nvSpPr>
                <p:spPr>
                  <a:xfrm>
                    <a:off x="1225296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6" name="Straight Arrow Connector 75">
                  <a:extLst>
                    <a:ext uri="{FF2B5EF4-FFF2-40B4-BE49-F238E27FC236}">
                      <a16:creationId xmlns:a16="http://schemas.microsoft.com/office/drawing/2014/main" id="{5339D1F1-BFAA-46DD-97C6-89EF89337401}"/>
                    </a:ext>
                  </a:extLst>
                </p:cNvPr>
                <p:cNvCxnSpPr>
                  <a:cxnSpLocks/>
                </p:cNvCxnSpPr>
                <p:nvPr/>
              </p:nvCxnSpPr>
              <p:spPr>
                <a:xfrm>
                  <a:off x="10396084" y="2383578"/>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77" name="Straight Arrow Connector 76">
                  <a:extLst>
                    <a:ext uri="{FF2B5EF4-FFF2-40B4-BE49-F238E27FC236}">
                      <a16:creationId xmlns:a16="http://schemas.microsoft.com/office/drawing/2014/main" id="{E70F1525-5135-402E-BFC6-BC92484C52A5}"/>
                    </a:ext>
                  </a:extLst>
                </p:cNvPr>
                <p:cNvCxnSpPr>
                  <a:cxnSpLocks/>
                </p:cNvCxnSpPr>
                <p:nvPr/>
              </p:nvCxnSpPr>
              <p:spPr>
                <a:xfrm>
                  <a:off x="11125200" y="235458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sp>
            <p:nvSpPr>
              <p:cNvPr id="71" name="Rectangle 70">
                <a:extLst>
                  <a:ext uri="{FF2B5EF4-FFF2-40B4-BE49-F238E27FC236}">
                    <a16:creationId xmlns:a16="http://schemas.microsoft.com/office/drawing/2014/main" id="{21D4DD8E-7995-4B73-8FD2-34ED6B3962BF}"/>
                  </a:ext>
                </a:extLst>
              </p:cNvPr>
              <p:cNvSpPr>
                <a:spLocks noChangeArrowheads="1"/>
              </p:cNvSpPr>
              <p:nvPr/>
            </p:nvSpPr>
            <p:spPr bwMode="auto">
              <a:xfrm>
                <a:off x="2029672" y="2294523"/>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2s</a:t>
                </a:r>
              </a:p>
            </p:txBody>
          </p:sp>
          <p:sp>
            <p:nvSpPr>
              <p:cNvPr id="72" name="Rectangle 71">
                <a:extLst>
                  <a:ext uri="{FF2B5EF4-FFF2-40B4-BE49-F238E27FC236}">
                    <a16:creationId xmlns:a16="http://schemas.microsoft.com/office/drawing/2014/main" id="{D99A7982-D146-4CB8-A33C-8A2DD4BE6A0A}"/>
                  </a:ext>
                </a:extLst>
              </p:cNvPr>
              <p:cNvSpPr>
                <a:spLocks noChangeArrowheads="1"/>
              </p:cNvSpPr>
              <p:nvPr/>
            </p:nvSpPr>
            <p:spPr bwMode="auto">
              <a:xfrm>
                <a:off x="4572000" y="2294523"/>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sp>
            <p:nvSpPr>
              <p:cNvPr id="73" name="Rectangle 72">
                <a:extLst>
                  <a:ext uri="{FF2B5EF4-FFF2-40B4-BE49-F238E27FC236}">
                    <a16:creationId xmlns:a16="http://schemas.microsoft.com/office/drawing/2014/main" id="{BDF4AC5C-8FA7-440A-84F2-C49FBD9967DE}"/>
                  </a:ext>
                </a:extLst>
              </p:cNvPr>
              <p:cNvSpPr>
                <a:spLocks noChangeArrowheads="1"/>
              </p:cNvSpPr>
              <p:nvPr/>
            </p:nvSpPr>
            <p:spPr bwMode="auto">
              <a:xfrm>
                <a:off x="3845708" y="2294523"/>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sp>
            <p:nvSpPr>
              <p:cNvPr id="74" name="Rectangle 73">
                <a:extLst>
                  <a:ext uri="{FF2B5EF4-FFF2-40B4-BE49-F238E27FC236}">
                    <a16:creationId xmlns:a16="http://schemas.microsoft.com/office/drawing/2014/main" id="{B1B0BF25-5E07-4D6A-BEB1-A14B5BAA74A4}"/>
                  </a:ext>
                </a:extLst>
              </p:cNvPr>
              <p:cNvSpPr>
                <a:spLocks noChangeArrowheads="1"/>
              </p:cNvSpPr>
              <p:nvPr/>
            </p:nvSpPr>
            <p:spPr bwMode="auto">
              <a:xfrm>
                <a:off x="3102930" y="2294523"/>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grpSp>
        <p:cxnSp>
          <p:nvCxnSpPr>
            <p:cNvPr id="85" name="Straight Arrow Connector 84">
              <a:extLst>
                <a:ext uri="{FF2B5EF4-FFF2-40B4-BE49-F238E27FC236}">
                  <a16:creationId xmlns:a16="http://schemas.microsoft.com/office/drawing/2014/main" id="{B49F5E68-5834-4B77-964B-E10D2997AA6F}"/>
                </a:ext>
              </a:extLst>
            </p:cNvPr>
            <p:cNvCxnSpPr>
              <a:cxnSpLocks/>
            </p:cNvCxnSpPr>
            <p:nvPr/>
          </p:nvCxnSpPr>
          <p:spPr>
            <a:xfrm>
              <a:off x="3429000" y="6438900"/>
              <a:ext cx="0" cy="465615"/>
            </a:xfrm>
            <a:prstGeom prst="straightConnector1">
              <a:avLst/>
            </a:prstGeom>
            <a:ln w="28575">
              <a:solidFill>
                <a:srgbClr val="0000FF"/>
              </a:solidFill>
              <a:headEnd type="none" w="med" len="med"/>
              <a:tailEnd type="arrow" w="med" len="med"/>
            </a:ln>
          </p:spPr>
          <p:style>
            <a:lnRef idx="1">
              <a:schemeClr val="accent6"/>
            </a:lnRef>
            <a:fillRef idx="0">
              <a:schemeClr val="accent6"/>
            </a:fillRef>
            <a:effectRef idx="0">
              <a:schemeClr val="accent6"/>
            </a:effectRef>
            <a:fontRef idx="minor">
              <a:schemeClr val="tx1"/>
            </a:fontRef>
          </p:style>
        </p:cxnSp>
        <p:cxnSp>
          <p:nvCxnSpPr>
            <p:cNvPr id="86" name="Straight Arrow Connector 85">
              <a:extLst>
                <a:ext uri="{FF2B5EF4-FFF2-40B4-BE49-F238E27FC236}">
                  <a16:creationId xmlns:a16="http://schemas.microsoft.com/office/drawing/2014/main" id="{B0E9A27D-E167-4AB8-8BC8-EF77D65B1645}"/>
                </a:ext>
              </a:extLst>
            </p:cNvPr>
            <p:cNvCxnSpPr>
              <a:cxnSpLocks/>
            </p:cNvCxnSpPr>
            <p:nvPr/>
          </p:nvCxnSpPr>
          <p:spPr>
            <a:xfrm>
              <a:off x="4648200" y="643890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pic>
        <p:nvPicPr>
          <p:cNvPr id="88" name="Picture 10" descr="KIMYO | IQ | Shohrux SHAVKATOVICH – Telegram">
            <a:extLst>
              <a:ext uri="{FF2B5EF4-FFF2-40B4-BE49-F238E27FC236}">
                <a16:creationId xmlns:a16="http://schemas.microsoft.com/office/drawing/2014/main" id="{7BE6D5EC-13F5-4B1C-AA61-D45CF92D964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8056" t="78462" r="39869" b="7602"/>
          <a:stretch/>
        </p:blipFill>
        <p:spPr bwMode="auto">
          <a:xfrm>
            <a:off x="12860475" y="3665441"/>
            <a:ext cx="1705596" cy="456759"/>
          </a:xfrm>
          <a:prstGeom prst="rect">
            <a:avLst/>
          </a:prstGeom>
          <a:solidFill>
            <a:schemeClr val="bg1"/>
          </a:solidFill>
        </p:spPr>
      </p:pic>
      <p:pic>
        <p:nvPicPr>
          <p:cNvPr id="6146" name="Picture 2" descr="Illustrated Glossary of Organic Chemistry - Atomic orbital">
            <a:extLst>
              <a:ext uri="{FF2B5EF4-FFF2-40B4-BE49-F238E27FC236}">
                <a16:creationId xmlns:a16="http://schemas.microsoft.com/office/drawing/2014/main" id="{38176B7A-A294-4181-9B12-A09B86D9F018}"/>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5073" y="6330136"/>
            <a:ext cx="3712306" cy="386417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Illustrated Glossary of Organic Chemistry - Atomic orbital">
            <a:extLst>
              <a:ext uri="{FF2B5EF4-FFF2-40B4-BE49-F238E27FC236}">
                <a16:creationId xmlns:a16="http://schemas.microsoft.com/office/drawing/2014/main" id="{F225030F-0F72-451A-BA37-9F67493DF55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00615" y="4762500"/>
            <a:ext cx="3712306" cy="3864174"/>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Illustrated Glossary of Organic Chemistry - Atomic orbital">
            <a:extLst>
              <a:ext uri="{FF2B5EF4-FFF2-40B4-BE49-F238E27FC236}">
                <a16:creationId xmlns:a16="http://schemas.microsoft.com/office/drawing/2014/main" id="{0EFED79F-3B3E-4B39-9B02-5402CF437A03}"/>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09078" y="4791580"/>
            <a:ext cx="3712306" cy="3864174"/>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BD69C31A-4223-4421-995E-756C3E948842}"/>
              </a:ext>
            </a:extLst>
          </p:cNvPr>
          <p:cNvSpPr txBox="1"/>
          <p:nvPr/>
        </p:nvSpPr>
        <p:spPr>
          <a:xfrm>
            <a:off x="10170995" y="8621987"/>
            <a:ext cx="3531736" cy="923330"/>
          </a:xfrm>
          <a:prstGeom prst="rect">
            <a:avLst/>
          </a:prstGeom>
          <a:noFill/>
        </p:spPr>
        <p:txBody>
          <a:bodyPr wrap="none" rtlCol="0">
            <a:spAutoFit/>
          </a:bodyPr>
          <a:lstStyle/>
          <a:p>
            <a:r>
              <a:rPr lang="en-US" sz="5400" b="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O = C = O </a:t>
            </a:r>
            <a:endParaRPr lang="vi-VN" sz="5400" b="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sp>
        <p:nvSpPr>
          <p:cNvPr id="11265" name="Arrow: Curved Down 11264">
            <a:extLst>
              <a:ext uri="{FF2B5EF4-FFF2-40B4-BE49-F238E27FC236}">
                <a16:creationId xmlns:a16="http://schemas.microsoft.com/office/drawing/2014/main" id="{4BAEE0C9-06FD-4C4C-9CD7-FE444E9CE942}"/>
              </a:ext>
            </a:extLst>
          </p:cNvPr>
          <p:cNvSpPr/>
          <p:nvPr/>
        </p:nvSpPr>
        <p:spPr>
          <a:xfrm>
            <a:off x="2051981" y="382655"/>
            <a:ext cx="7786673" cy="1497832"/>
          </a:xfrm>
          <a:prstGeom prst="curvedDownArrow">
            <a:avLst>
              <a:gd name="adj1" fmla="val 12724"/>
              <a:gd name="adj2" fmla="val 27911"/>
              <a:gd name="adj3" fmla="val 4083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cxnSp>
        <p:nvCxnSpPr>
          <p:cNvPr id="11268" name="Straight Connector 11267">
            <a:extLst>
              <a:ext uri="{FF2B5EF4-FFF2-40B4-BE49-F238E27FC236}">
                <a16:creationId xmlns:a16="http://schemas.microsoft.com/office/drawing/2014/main" id="{57DACAB6-6F64-444C-B2B9-03EA719AFFD0}"/>
              </a:ext>
            </a:extLst>
          </p:cNvPr>
          <p:cNvCxnSpPr/>
          <p:nvPr/>
        </p:nvCxnSpPr>
        <p:spPr>
          <a:xfrm>
            <a:off x="9673576" y="5757579"/>
            <a:ext cx="1964206" cy="0"/>
          </a:xfrm>
          <a:prstGeom prst="line">
            <a:avLst/>
          </a:prstGeom>
          <a:ln w="571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6FF1FA0-EDAC-4CFC-BF7A-351F11120CFB}"/>
              </a:ext>
            </a:extLst>
          </p:cNvPr>
          <p:cNvCxnSpPr/>
          <p:nvPr/>
        </p:nvCxnSpPr>
        <p:spPr>
          <a:xfrm>
            <a:off x="9677400" y="7962900"/>
            <a:ext cx="2160627" cy="0"/>
          </a:xfrm>
          <a:prstGeom prst="line">
            <a:avLst/>
          </a:prstGeom>
          <a:ln w="57150">
            <a:solidFill>
              <a:srgbClr val="C00000"/>
            </a:solidFill>
            <a:prstDash val="dash"/>
          </a:ln>
        </p:spPr>
        <p:style>
          <a:lnRef idx="1">
            <a:schemeClr val="accent1"/>
          </a:lnRef>
          <a:fillRef idx="0">
            <a:schemeClr val="accent1"/>
          </a:fillRef>
          <a:effectRef idx="0">
            <a:schemeClr val="accent1"/>
          </a:effectRef>
          <a:fontRef idx="minor">
            <a:schemeClr val="tx1"/>
          </a:fontRef>
        </p:style>
      </p:cxnSp>
      <p:pic>
        <p:nvPicPr>
          <p:cNvPr id="104" name="Picture 2" descr="Flèche verte à droite et flèche rouge à gauche. Vector illustration. Jeu de  flèches de couleur Image Vectorielle Stock - Alamy">
            <a:extLst>
              <a:ext uri="{FF2B5EF4-FFF2-40B4-BE49-F238E27FC236}">
                <a16:creationId xmlns:a16="http://schemas.microsoft.com/office/drawing/2014/main" id="{A8006F4D-8DBF-4161-AD0C-DA64E7329E6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756" t="50014" r="9724" b="12685"/>
          <a:stretch/>
        </p:blipFill>
        <p:spPr bwMode="auto">
          <a:xfrm flipH="1">
            <a:off x="10534316" y="1906375"/>
            <a:ext cx="1578078" cy="781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72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ppt_x"/>
                                          </p:val>
                                        </p:tav>
                                        <p:tav tm="100000">
                                          <p:val>
                                            <p:strVal val="#ppt_x"/>
                                          </p:val>
                                        </p:tav>
                                      </p:tavLst>
                                    </p:anim>
                                    <p:anim calcmode="lin" valueType="num">
                                      <p:cBhvr additive="base">
                                        <p:cTn id="13" dur="500" fill="hold"/>
                                        <p:tgtEl>
                                          <p:spTgt spid="3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1265"/>
                                        </p:tgtEl>
                                        <p:attrNameLst>
                                          <p:attrName>style.visibility</p:attrName>
                                        </p:attrNameLst>
                                      </p:cBhvr>
                                      <p:to>
                                        <p:strVal val="visible"/>
                                      </p:to>
                                    </p:set>
                                    <p:animEffect transition="in" filter="wipe(left)">
                                      <p:cBhvr>
                                        <p:cTn id="22" dur="500"/>
                                        <p:tgtEl>
                                          <p:spTgt spid="11265"/>
                                        </p:tgtEl>
                                      </p:cBhvr>
                                    </p:animEffect>
                                  </p:childTnLst>
                                </p:cTn>
                              </p:par>
                            </p:childTnLst>
                          </p:cTn>
                        </p:par>
                        <p:par>
                          <p:cTn id="23" fill="hold">
                            <p:stCondLst>
                              <p:cond delay="2000"/>
                            </p:stCondLst>
                            <p:childTnLst>
                              <p:par>
                                <p:cTn id="24" presetID="45" presetClass="entr" presetSubtype="0"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2000"/>
                                        <p:tgtEl>
                                          <p:spTgt spid="35"/>
                                        </p:tgtEl>
                                      </p:cBhvr>
                                    </p:animEffect>
                                    <p:anim calcmode="lin" valueType="num">
                                      <p:cBhvr>
                                        <p:cTn id="27" dur="2000" fill="hold"/>
                                        <p:tgtEl>
                                          <p:spTgt spid="35"/>
                                        </p:tgtEl>
                                        <p:attrNameLst>
                                          <p:attrName>ppt_w</p:attrName>
                                        </p:attrNameLst>
                                      </p:cBhvr>
                                      <p:tavLst>
                                        <p:tav tm="0" fmla="#ppt_w*sin(2.5*pi*$)">
                                          <p:val>
                                            <p:fltVal val="0"/>
                                          </p:val>
                                        </p:tav>
                                        <p:tav tm="100000">
                                          <p:val>
                                            <p:fltVal val="1"/>
                                          </p:val>
                                        </p:tav>
                                      </p:tavLst>
                                    </p:anim>
                                    <p:anim calcmode="lin" valueType="num">
                                      <p:cBhvr>
                                        <p:cTn id="28" dur="20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4"/>
                                        </p:tgtEl>
                                        <p:attrNameLst>
                                          <p:attrName>style.visibility</p:attrName>
                                        </p:attrNameLst>
                                      </p:cBhvr>
                                      <p:to>
                                        <p:strVal val="visible"/>
                                      </p:to>
                                    </p:set>
                                    <p:animEffect transition="in" filter="wipe(left)">
                                      <p:cBhvr>
                                        <p:cTn id="33" dur="500"/>
                                        <p:tgtEl>
                                          <p:spTgt spid="104"/>
                                        </p:tgtEl>
                                      </p:cBhvr>
                                    </p:animEffec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1" presetClass="entr" presetSubtype="4" fill="hold" grpId="0"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heel(4)">
                                      <p:cBhvr>
                                        <p:cTn id="42" dur="2000"/>
                                        <p:tgtEl>
                                          <p:spTgt spid="64"/>
                                        </p:tgtEl>
                                      </p:cBhvr>
                                    </p:animEffect>
                                  </p:childTnLst>
                                </p:cTn>
                              </p:par>
                            </p:childTnLst>
                          </p:cTn>
                        </p:par>
                        <p:par>
                          <p:cTn id="43" fill="hold">
                            <p:stCondLst>
                              <p:cond delay="3000"/>
                            </p:stCondLst>
                            <p:childTnLst>
                              <p:par>
                                <p:cTn id="44" presetID="2" presetClass="entr" presetSubtype="4"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additive="base">
                                        <p:cTn id="46" dur="500" fill="hold"/>
                                        <p:tgtEl>
                                          <p:spTgt spid="42"/>
                                        </p:tgtEl>
                                        <p:attrNameLst>
                                          <p:attrName>ppt_x</p:attrName>
                                        </p:attrNameLst>
                                      </p:cBhvr>
                                      <p:tavLst>
                                        <p:tav tm="0">
                                          <p:val>
                                            <p:strVal val="#ppt_x"/>
                                          </p:val>
                                        </p:tav>
                                        <p:tav tm="100000">
                                          <p:val>
                                            <p:strVal val="#ppt_x"/>
                                          </p:val>
                                        </p:tav>
                                      </p:tavLst>
                                    </p:anim>
                                    <p:anim calcmode="lin" valueType="num">
                                      <p:cBhvr additive="base">
                                        <p:cTn id="47" dur="500" fill="hold"/>
                                        <p:tgtEl>
                                          <p:spTgt spid="42"/>
                                        </p:tgtEl>
                                        <p:attrNameLst>
                                          <p:attrName>ppt_y</p:attrName>
                                        </p:attrNameLst>
                                      </p:cBhvr>
                                      <p:tavLst>
                                        <p:tav tm="0">
                                          <p:val>
                                            <p:strVal val="1+#ppt_h/2"/>
                                          </p:val>
                                        </p:tav>
                                        <p:tav tm="100000">
                                          <p:val>
                                            <p:strVal val="#ppt_y"/>
                                          </p:val>
                                        </p:tav>
                                      </p:tavLst>
                                    </p:anim>
                                  </p:childTnLst>
                                </p:cTn>
                              </p:par>
                            </p:childTnLst>
                          </p:cTn>
                        </p:par>
                        <p:par>
                          <p:cTn id="48" fill="hold">
                            <p:stCondLst>
                              <p:cond delay="3500"/>
                            </p:stCondLst>
                            <p:childTnLst>
                              <p:par>
                                <p:cTn id="49" presetID="2" presetClass="entr" presetSubtype="4"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ppt_x"/>
                                          </p:val>
                                        </p:tav>
                                        <p:tav tm="100000">
                                          <p:val>
                                            <p:strVal val="#ppt_x"/>
                                          </p:val>
                                        </p:tav>
                                      </p:tavLst>
                                    </p:anim>
                                    <p:anim calcmode="lin" valueType="num">
                                      <p:cBhvr additive="base">
                                        <p:cTn id="52" dur="500" fill="hold"/>
                                        <p:tgtEl>
                                          <p:spTgt spid="39"/>
                                        </p:tgtEl>
                                        <p:attrNameLst>
                                          <p:attrName>ppt_y</p:attrName>
                                        </p:attrNameLst>
                                      </p:cBhvr>
                                      <p:tavLst>
                                        <p:tav tm="0">
                                          <p:val>
                                            <p:strVal val="1+#ppt_h/2"/>
                                          </p:val>
                                        </p:tav>
                                        <p:tav tm="100000">
                                          <p:val>
                                            <p:strVal val="#ppt_y"/>
                                          </p:val>
                                        </p:tav>
                                      </p:tavLst>
                                    </p:anim>
                                  </p:childTnLst>
                                </p:cTn>
                              </p:par>
                            </p:childTnLst>
                          </p:cTn>
                        </p:par>
                        <p:par>
                          <p:cTn id="53" fill="hold">
                            <p:stCondLst>
                              <p:cond delay="4000"/>
                            </p:stCondLst>
                            <p:childTnLst>
                              <p:par>
                                <p:cTn id="54" presetID="2" presetClass="entr" presetSubtype="4" fill="hold" nodeType="afterEffect">
                                  <p:stCondLst>
                                    <p:cond delay="0"/>
                                  </p:stCondLst>
                                  <p:childTnLst>
                                    <p:set>
                                      <p:cBhvr>
                                        <p:cTn id="55" dur="1" fill="hold">
                                          <p:stCondLst>
                                            <p:cond delay="0"/>
                                          </p:stCondLst>
                                        </p:cTn>
                                        <p:tgtEl>
                                          <p:spTgt spid="88"/>
                                        </p:tgtEl>
                                        <p:attrNameLst>
                                          <p:attrName>style.visibility</p:attrName>
                                        </p:attrNameLst>
                                      </p:cBhvr>
                                      <p:to>
                                        <p:strVal val="visible"/>
                                      </p:to>
                                    </p:set>
                                    <p:anim calcmode="lin" valueType="num">
                                      <p:cBhvr additive="base">
                                        <p:cTn id="56" dur="500" fill="hold"/>
                                        <p:tgtEl>
                                          <p:spTgt spid="88"/>
                                        </p:tgtEl>
                                        <p:attrNameLst>
                                          <p:attrName>ppt_x</p:attrName>
                                        </p:attrNameLst>
                                      </p:cBhvr>
                                      <p:tavLst>
                                        <p:tav tm="0">
                                          <p:val>
                                            <p:strVal val="#ppt_x"/>
                                          </p:val>
                                        </p:tav>
                                        <p:tav tm="100000">
                                          <p:val>
                                            <p:strVal val="#ppt_x"/>
                                          </p:val>
                                        </p:tav>
                                      </p:tavLst>
                                    </p:anim>
                                    <p:anim calcmode="lin" valueType="num">
                                      <p:cBhvr additive="base">
                                        <p:cTn id="57" dur="500" fill="hold"/>
                                        <p:tgtEl>
                                          <p:spTgt spid="8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par>
                          <p:cTn id="58" fill="hold">
                            <p:stCondLst>
                              <p:cond delay="4500"/>
                            </p:stCondLst>
                            <p:childTnLst>
                              <p:par>
                                <p:cTn id="59" presetID="2" presetClass="entr" presetSubtype="4" fill="hold" nodeType="afterEffect">
                                  <p:stCondLst>
                                    <p:cond delay="0"/>
                                  </p:stCondLst>
                                  <p:childTnLst>
                                    <p:set>
                                      <p:cBhvr>
                                        <p:cTn id="60" dur="1" fill="hold">
                                          <p:stCondLst>
                                            <p:cond delay="0"/>
                                          </p:stCondLst>
                                        </p:cTn>
                                        <p:tgtEl>
                                          <p:spTgt spid="66"/>
                                        </p:tgtEl>
                                        <p:attrNameLst>
                                          <p:attrName>style.visibility</p:attrName>
                                        </p:attrNameLst>
                                      </p:cBhvr>
                                      <p:to>
                                        <p:strVal val="visible"/>
                                      </p:to>
                                    </p:set>
                                    <p:anim calcmode="lin" valueType="num">
                                      <p:cBhvr additive="base">
                                        <p:cTn id="61" dur="500" fill="hold"/>
                                        <p:tgtEl>
                                          <p:spTgt spid="66"/>
                                        </p:tgtEl>
                                        <p:attrNameLst>
                                          <p:attrName>ppt_x</p:attrName>
                                        </p:attrNameLst>
                                      </p:cBhvr>
                                      <p:tavLst>
                                        <p:tav tm="0">
                                          <p:val>
                                            <p:strVal val="#ppt_x"/>
                                          </p:val>
                                        </p:tav>
                                        <p:tav tm="100000">
                                          <p:val>
                                            <p:strVal val="#ppt_x"/>
                                          </p:val>
                                        </p:tav>
                                      </p:tavLst>
                                    </p:anim>
                                    <p:anim calcmode="lin" valueType="num">
                                      <p:cBhvr additive="base">
                                        <p:cTn id="62" dur="500" fill="hold"/>
                                        <p:tgtEl>
                                          <p:spTgt spid="66"/>
                                        </p:tgtEl>
                                        <p:attrNameLst>
                                          <p:attrName>ppt_y</p:attrName>
                                        </p:attrNameLst>
                                      </p:cBhvr>
                                      <p:tavLst>
                                        <p:tav tm="0">
                                          <p:val>
                                            <p:strVal val="1+#ppt_h/2"/>
                                          </p:val>
                                        </p:tav>
                                        <p:tav tm="100000">
                                          <p:val>
                                            <p:strVal val="#ppt_y"/>
                                          </p:val>
                                        </p:tav>
                                      </p:tavLst>
                                    </p:anim>
                                  </p:childTnLst>
                                </p:cTn>
                              </p:par>
                            </p:childTnLst>
                          </p:cTn>
                        </p:par>
                        <p:par>
                          <p:cTn id="63" fill="hold">
                            <p:stCondLst>
                              <p:cond delay="5000"/>
                            </p:stCondLst>
                            <p:childTnLst>
                              <p:par>
                                <p:cTn id="64" presetID="2" presetClass="entr" presetSubtype="4"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 calcmode="lin" valueType="num">
                                      <p:cBhvr additive="base">
                                        <p:cTn id="66" dur="500" fill="hold"/>
                                        <p:tgtEl>
                                          <p:spTgt spid="65"/>
                                        </p:tgtEl>
                                        <p:attrNameLst>
                                          <p:attrName>ppt_x</p:attrName>
                                        </p:attrNameLst>
                                      </p:cBhvr>
                                      <p:tavLst>
                                        <p:tav tm="0">
                                          <p:val>
                                            <p:strVal val="#ppt_x"/>
                                          </p:val>
                                        </p:tav>
                                        <p:tav tm="100000">
                                          <p:val>
                                            <p:strVal val="#ppt_x"/>
                                          </p:val>
                                        </p:tav>
                                      </p:tavLst>
                                    </p:anim>
                                    <p:anim calcmode="lin" valueType="num">
                                      <p:cBhvr additive="base">
                                        <p:cTn id="67" dur="500" fill="hold"/>
                                        <p:tgtEl>
                                          <p:spTgt spid="65"/>
                                        </p:tgtEl>
                                        <p:attrNameLst>
                                          <p:attrName>ppt_y</p:attrName>
                                        </p:attrNameLst>
                                      </p:cBhvr>
                                      <p:tavLst>
                                        <p:tav tm="0">
                                          <p:val>
                                            <p:strVal val="1+#ppt_h/2"/>
                                          </p:val>
                                        </p:tav>
                                        <p:tav tm="100000">
                                          <p:val>
                                            <p:strVal val="#ppt_y"/>
                                          </p:val>
                                        </p:tav>
                                      </p:tavLst>
                                    </p:anim>
                                  </p:childTnLst>
                                </p:cTn>
                              </p:par>
                            </p:childTnLst>
                          </p:cTn>
                        </p:par>
                        <p:par>
                          <p:cTn id="68" fill="hold">
                            <p:stCondLst>
                              <p:cond delay="5500"/>
                            </p:stCondLst>
                            <p:childTnLst>
                              <p:par>
                                <p:cTn id="69" presetID="2" presetClass="entr" presetSubtype="4" fill="hold" grpId="0" nodeType="after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ppt_x"/>
                                          </p:val>
                                        </p:tav>
                                        <p:tav tm="100000">
                                          <p:val>
                                            <p:strVal val="#ppt_x"/>
                                          </p:val>
                                        </p:tav>
                                      </p:tavLst>
                                    </p:anim>
                                    <p:anim calcmode="lin" valueType="num">
                                      <p:cBhvr additive="base">
                                        <p:cTn id="72" dur="500" fill="hold"/>
                                        <p:tgtEl>
                                          <p:spTgt spid="46"/>
                                        </p:tgtEl>
                                        <p:attrNameLst>
                                          <p:attrName>ppt_y</p:attrName>
                                        </p:attrNameLst>
                                      </p:cBhvr>
                                      <p:tavLst>
                                        <p:tav tm="0">
                                          <p:val>
                                            <p:strVal val="1+#ppt_h/2"/>
                                          </p:val>
                                        </p:tav>
                                        <p:tav tm="100000">
                                          <p:val>
                                            <p:strVal val="#ppt_y"/>
                                          </p:val>
                                        </p:tav>
                                      </p:tavLst>
                                    </p:anim>
                                  </p:childTnLst>
                                </p:cTn>
                              </p:par>
                            </p:childTnLst>
                          </p:cTn>
                        </p:par>
                        <p:par>
                          <p:cTn id="73" fill="hold">
                            <p:stCondLst>
                              <p:cond delay="6000"/>
                            </p:stCondLst>
                            <p:childTnLst>
                              <p:par>
                                <p:cTn id="74" presetID="2" presetClass="entr" presetSubtype="4" fill="hold" nodeType="afterEffect">
                                  <p:stCondLst>
                                    <p:cond delay="0"/>
                                  </p:stCondLst>
                                  <p:childTnLst>
                                    <p:set>
                                      <p:cBhvr>
                                        <p:cTn id="75" dur="1" fill="hold">
                                          <p:stCondLst>
                                            <p:cond delay="0"/>
                                          </p:stCondLst>
                                        </p:cTn>
                                        <p:tgtEl>
                                          <p:spTgt spid="11266"/>
                                        </p:tgtEl>
                                        <p:attrNameLst>
                                          <p:attrName>style.visibility</p:attrName>
                                        </p:attrNameLst>
                                      </p:cBhvr>
                                      <p:to>
                                        <p:strVal val="visible"/>
                                      </p:to>
                                    </p:set>
                                    <p:anim calcmode="lin" valueType="num">
                                      <p:cBhvr additive="base">
                                        <p:cTn id="76" dur="500" fill="hold"/>
                                        <p:tgtEl>
                                          <p:spTgt spid="11266"/>
                                        </p:tgtEl>
                                        <p:attrNameLst>
                                          <p:attrName>ppt_x</p:attrName>
                                        </p:attrNameLst>
                                      </p:cBhvr>
                                      <p:tavLst>
                                        <p:tav tm="0">
                                          <p:val>
                                            <p:strVal val="#ppt_x"/>
                                          </p:val>
                                        </p:tav>
                                        <p:tav tm="100000">
                                          <p:val>
                                            <p:strVal val="#ppt_x"/>
                                          </p:val>
                                        </p:tav>
                                      </p:tavLst>
                                    </p:anim>
                                    <p:anim calcmode="lin" valueType="num">
                                      <p:cBhvr additive="base">
                                        <p:cTn id="77"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67"/>
                                        </p:tgtEl>
                                        <p:attrNameLst>
                                          <p:attrName>style.visibility</p:attrName>
                                        </p:attrNameLst>
                                      </p:cBhvr>
                                      <p:to>
                                        <p:strVal val="visible"/>
                                      </p:to>
                                    </p:set>
                                    <p:anim calcmode="lin" valueType="num">
                                      <p:cBhvr additive="base">
                                        <p:cTn id="82" dur="500" fill="hold"/>
                                        <p:tgtEl>
                                          <p:spTgt spid="67"/>
                                        </p:tgtEl>
                                        <p:attrNameLst>
                                          <p:attrName>ppt_x</p:attrName>
                                        </p:attrNameLst>
                                      </p:cBhvr>
                                      <p:tavLst>
                                        <p:tav tm="0">
                                          <p:val>
                                            <p:strVal val="#ppt_x"/>
                                          </p:val>
                                        </p:tav>
                                        <p:tav tm="100000">
                                          <p:val>
                                            <p:strVal val="#ppt_x"/>
                                          </p:val>
                                        </p:tav>
                                      </p:tavLst>
                                    </p:anim>
                                    <p:anim calcmode="lin" valueType="num">
                                      <p:cBhvr additive="base">
                                        <p:cTn id="83" dur="500" fill="hold"/>
                                        <p:tgtEl>
                                          <p:spTgt spid="67"/>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 calcmode="lin" valueType="num">
                                      <p:cBhvr additive="base">
                                        <p:cTn id="86" dur="500" fill="hold"/>
                                        <p:tgtEl>
                                          <p:spTgt spid="45"/>
                                        </p:tgtEl>
                                        <p:attrNameLst>
                                          <p:attrName>ppt_x</p:attrName>
                                        </p:attrNameLst>
                                      </p:cBhvr>
                                      <p:tavLst>
                                        <p:tav tm="0">
                                          <p:val>
                                            <p:strVal val="#ppt_x"/>
                                          </p:val>
                                        </p:tav>
                                        <p:tav tm="100000">
                                          <p:val>
                                            <p:strVal val="#ppt_x"/>
                                          </p:val>
                                        </p:tav>
                                      </p:tavLst>
                                    </p:anim>
                                    <p:anim calcmode="lin" valueType="num">
                                      <p:cBhvr additive="base">
                                        <p:cTn id="8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6146"/>
                                        </p:tgtEl>
                                        <p:attrNameLst>
                                          <p:attrName>style.visibility</p:attrName>
                                        </p:attrNameLst>
                                      </p:cBhvr>
                                      <p:to>
                                        <p:strVal val="visible"/>
                                      </p:to>
                                    </p:set>
                                    <p:anim calcmode="lin" valueType="num">
                                      <p:cBhvr additive="base">
                                        <p:cTn id="92" dur="500" fill="hold"/>
                                        <p:tgtEl>
                                          <p:spTgt spid="6146"/>
                                        </p:tgtEl>
                                        <p:attrNameLst>
                                          <p:attrName>ppt_x</p:attrName>
                                        </p:attrNameLst>
                                      </p:cBhvr>
                                      <p:tavLst>
                                        <p:tav tm="0">
                                          <p:val>
                                            <p:strVal val="#ppt_x"/>
                                          </p:val>
                                        </p:tav>
                                        <p:tav tm="100000">
                                          <p:val>
                                            <p:strVal val="#ppt_x"/>
                                          </p:val>
                                        </p:tav>
                                      </p:tavLst>
                                    </p:anim>
                                    <p:anim calcmode="lin" valueType="num">
                                      <p:cBhvr additive="base">
                                        <p:cTn id="93"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96"/>
                                        </p:tgtEl>
                                        <p:attrNameLst>
                                          <p:attrName>style.visibility</p:attrName>
                                        </p:attrNameLst>
                                      </p:cBhvr>
                                      <p:to>
                                        <p:strVal val="visible"/>
                                      </p:to>
                                    </p:set>
                                    <p:anim calcmode="lin" valueType="num">
                                      <p:cBhvr additive="base">
                                        <p:cTn id="98" dur="500" fill="hold"/>
                                        <p:tgtEl>
                                          <p:spTgt spid="96"/>
                                        </p:tgtEl>
                                        <p:attrNameLst>
                                          <p:attrName>ppt_x</p:attrName>
                                        </p:attrNameLst>
                                      </p:cBhvr>
                                      <p:tavLst>
                                        <p:tav tm="0">
                                          <p:val>
                                            <p:strVal val="#ppt_x"/>
                                          </p:val>
                                        </p:tav>
                                        <p:tav tm="100000">
                                          <p:val>
                                            <p:strVal val="#ppt_x"/>
                                          </p:val>
                                        </p:tav>
                                      </p:tavLst>
                                    </p:anim>
                                    <p:anim calcmode="lin" valueType="num">
                                      <p:cBhvr additive="base">
                                        <p:cTn id="99" dur="500" fill="hold"/>
                                        <p:tgtEl>
                                          <p:spTgt spid="96"/>
                                        </p:tgtEl>
                                        <p:attrNameLst>
                                          <p:attrName>ppt_y</p:attrName>
                                        </p:attrNameLst>
                                      </p:cBhvr>
                                      <p:tavLst>
                                        <p:tav tm="0">
                                          <p:val>
                                            <p:strVal val="1+#ppt_h/2"/>
                                          </p:val>
                                        </p:tav>
                                        <p:tav tm="100000">
                                          <p:val>
                                            <p:strVal val="#ppt_y"/>
                                          </p:val>
                                        </p:tav>
                                      </p:tavLst>
                                    </p:anim>
                                  </p:childTnLst>
                                </p:cTn>
                              </p:par>
                              <p:par>
                                <p:cTn id="100" presetID="2" presetClass="entr" presetSubtype="4" fill="hold" nodeType="withEffect">
                                  <p:stCondLst>
                                    <p:cond delay="0"/>
                                  </p:stCondLst>
                                  <p:childTnLst>
                                    <p:set>
                                      <p:cBhvr>
                                        <p:cTn id="101" dur="1" fill="hold">
                                          <p:stCondLst>
                                            <p:cond delay="0"/>
                                          </p:stCondLst>
                                        </p:cTn>
                                        <p:tgtEl>
                                          <p:spTgt spid="95"/>
                                        </p:tgtEl>
                                        <p:attrNameLst>
                                          <p:attrName>style.visibility</p:attrName>
                                        </p:attrNameLst>
                                      </p:cBhvr>
                                      <p:to>
                                        <p:strVal val="visible"/>
                                      </p:to>
                                    </p:set>
                                    <p:anim calcmode="lin" valueType="num">
                                      <p:cBhvr additive="base">
                                        <p:cTn id="102" dur="500" fill="hold"/>
                                        <p:tgtEl>
                                          <p:spTgt spid="95"/>
                                        </p:tgtEl>
                                        <p:attrNameLst>
                                          <p:attrName>ppt_x</p:attrName>
                                        </p:attrNameLst>
                                      </p:cBhvr>
                                      <p:tavLst>
                                        <p:tav tm="0">
                                          <p:val>
                                            <p:strVal val="#ppt_x"/>
                                          </p:val>
                                        </p:tav>
                                        <p:tav tm="100000">
                                          <p:val>
                                            <p:strVal val="#ppt_x"/>
                                          </p:val>
                                        </p:tav>
                                      </p:tavLst>
                                    </p:anim>
                                    <p:anim calcmode="lin" valueType="num">
                                      <p:cBhvr additive="base">
                                        <p:cTn id="103"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63" presetClass="path" presetSubtype="0" accel="50000" decel="50000" fill="hold" nodeType="clickEffect">
                                  <p:stCondLst>
                                    <p:cond delay="0"/>
                                  </p:stCondLst>
                                  <p:childTnLst>
                                    <p:animMotion origin="layout" path="M -1.94444E-6 -1.60494E-6 L 0.10148 -0.00262 " pathEditMode="relative" rAng="0" ptsTypes="AA">
                                      <p:cBhvr>
                                        <p:cTn id="107" dur="2000" fill="hold"/>
                                        <p:tgtEl>
                                          <p:spTgt spid="95"/>
                                        </p:tgtEl>
                                        <p:attrNameLst>
                                          <p:attrName>ppt_x</p:attrName>
                                          <p:attrName>ppt_y</p:attrName>
                                        </p:attrNameLst>
                                      </p:cBhvr>
                                      <p:rCtr x="5069" y="-139"/>
                                    </p:animMotion>
                                  </p:childTnLst>
                                </p:cTn>
                              </p:par>
                            </p:childTnLst>
                          </p:cTn>
                        </p:par>
                      </p:childTnLst>
                    </p:cTn>
                  </p:par>
                  <p:par>
                    <p:cTn id="108" fill="hold">
                      <p:stCondLst>
                        <p:cond delay="indefinite"/>
                      </p:stCondLst>
                      <p:childTnLst>
                        <p:par>
                          <p:cTn id="109" fill="hold">
                            <p:stCondLst>
                              <p:cond delay="0"/>
                            </p:stCondLst>
                            <p:childTnLst>
                              <p:par>
                                <p:cTn id="110" presetID="16" presetClass="entr" presetSubtype="37" repeatCount="indefinite" fill="hold" nodeType="clickEffect">
                                  <p:stCondLst>
                                    <p:cond delay="0"/>
                                  </p:stCondLst>
                                  <p:childTnLst>
                                    <p:set>
                                      <p:cBhvr>
                                        <p:cTn id="111" dur="1" fill="hold">
                                          <p:stCondLst>
                                            <p:cond delay="0"/>
                                          </p:stCondLst>
                                        </p:cTn>
                                        <p:tgtEl>
                                          <p:spTgt spid="11268"/>
                                        </p:tgtEl>
                                        <p:attrNameLst>
                                          <p:attrName>style.visibility</p:attrName>
                                        </p:attrNameLst>
                                      </p:cBhvr>
                                      <p:to>
                                        <p:strVal val="visible"/>
                                      </p:to>
                                    </p:set>
                                    <p:animEffect transition="in" filter="barn(outVertical)">
                                      <p:cBhvr>
                                        <p:cTn id="112" dur="500"/>
                                        <p:tgtEl>
                                          <p:spTgt spid="11268"/>
                                        </p:tgtEl>
                                      </p:cBhvr>
                                    </p:animEffect>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par>
                                <p:cTn id="113" presetID="16" presetClass="entr" presetSubtype="37" repeatCount="indefinite" fill="hold" nodeType="withEffect">
                                  <p:stCondLst>
                                    <p:cond delay="0"/>
                                  </p:stCondLst>
                                  <p:childTnLst>
                                    <p:set>
                                      <p:cBhvr>
                                        <p:cTn id="114" dur="1" fill="hold">
                                          <p:stCondLst>
                                            <p:cond delay="0"/>
                                          </p:stCondLst>
                                        </p:cTn>
                                        <p:tgtEl>
                                          <p:spTgt spid="102"/>
                                        </p:tgtEl>
                                        <p:attrNameLst>
                                          <p:attrName>style.visibility</p:attrName>
                                        </p:attrNameLst>
                                      </p:cBhvr>
                                      <p:to>
                                        <p:strVal val="visible"/>
                                      </p:to>
                                    </p:set>
                                    <p:animEffect transition="in" filter="barn(outVertical)">
                                      <p:cBhvr>
                                        <p:cTn id="115" dur="500"/>
                                        <p:tgtEl>
                                          <p:spTgt spid="102"/>
                                        </p:tgtEl>
                                      </p:cBhvr>
                                    </p:animEffect>
                                  </p:childTnLst>
                                  <p:subTnLst>
                                    <p:audio>
                                      <p:cMediaNode>
                                        <p:cTn display="0" masterRel="sameClick">
                                          <p:stCondLst>
                                            <p:cond evt="begin" delay="0">
                                              <p:tn val="113"/>
                                            </p:cond>
                                          </p:stCondLst>
                                          <p:endCondLst>
                                            <p:cond evt="onStopAudio" delay="0">
                                              <p:tgtEl>
                                                <p:sldTgt/>
                                              </p:tgtEl>
                                            </p:cond>
                                          </p:endCondLst>
                                        </p:cTn>
                                        <p:tgtEl>
                                          <p:sndTgt r:embed="rId3" name="chimes.wav"/>
                                        </p:tgtEl>
                                      </p:cMediaNode>
                                    </p:audio>
                                  </p:subTnLst>
                                </p:cTn>
                              </p:par>
                            </p:childTnLst>
                          </p:cTn>
                        </p:par>
                      </p:childTnLst>
                    </p:cTn>
                  </p:par>
                  <p:par>
                    <p:cTn id="116" fill="hold">
                      <p:stCondLst>
                        <p:cond delay="indefinite"/>
                      </p:stCondLst>
                      <p:childTnLst>
                        <p:par>
                          <p:cTn id="117" fill="hold">
                            <p:stCondLst>
                              <p:cond delay="0"/>
                            </p:stCondLst>
                            <p:childTnLst>
                              <p:par>
                                <p:cTn id="118" presetID="35" presetClass="path" presetSubtype="0" accel="50000" decel="50000" fill="hold" nodeType="clickEffect">
                                  <p:stCondLst>
                                    <p:cond delay="0"/>
                                  </p:stCondLst>
                                  <p:childTnLst>
                                    <p:animMotion origin="layout" path="M -4.72222E-6 6.17284E-7 L -0.11232 0.01049 " pathEditMode="relative" rAng="0" ptsTypes="AA">
                                      <p:cBhvr>
                                        <p:cTn id="119" dur="2000" fill="hold"/>
                                        <p:tgtEl>
                                          <p:spTgt spid="96"/>
                                        </p:tgtEl>
                                        <p:attrNameLst>
                                          <p:attrName>ppt_x</p:attrName>
                                          <p:attrName>ppt_y</p:attrName>
                                        </p:attrNameLst>
                                      </p:cBhvr>
                                      <p:rCtr x="-5616" y="525"/>
                                    </p:animMotion>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98"/>
                                        </p:tgtEl>
                                        <p:attrNameLst>
                                          <p:attrName>style.visibility</p:attrName>
                                        </p:attrNameLst>
                                      </p:cBhvr>
                                      <p:to>
                                        <p:strVal val="visible"/>
                                      </p:to>
                                    </p:set>
                                    <p:anim calcmode="lin" valueType="num">
                                      <p:cBhvr additive="base">
                                        <p:cTn id="124" dur="500" fill="hold"/>
                                        <p:tgtEl>
                                          <p:spTgt spid="98"/>
                                        </p:tgtEl>
                                        <p:attrNameLst>
                                          <p:attrName>ppt_x</p:attrName>
                                        </p:attrNameLst>
                                      </p:cBhvr>
                                      <p:tavLst>
                                        <p:tav tm="0">
                                          <p:val>
                                            <p:strVal val="#ppt_x"/>
                                          </p:val>
                                        </p:tav>
                                        <p:tav tm="100000">
                                          <p:val>
                                            <p:strVal val="#ppt_x"/>
                                          </p:val>
                                        </p:tav>
                                      </p:tavLst>
                                    </p:anim>
                                    <p:anim calcmode="lin" valueType="num">
                                      <p:cBhvr additive="base">
                                        <p:cTn id="125"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6" grpId="0"/>
      <p:bldP spid="64" grpId="0" animBg="1"/>
      <p:bldP spid="67" grpId="0" animBg="1"/>
      <p:bldP spid="98" grpId="0"/>
      <p:bldP spid="1126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5F0C9-D8DB-47CD-90F5-4B683D6666B7}"/>
              </a:ext>
            </a:extLst>
          </p:cNvPr>
          <p:cNvPicPr>
            <a:picLocks noChangeAspect="1"/>
          </p:cNvPicPr>
          <p:nvPr/>
        </p:nvPicPr>
        <p:blipFill>
          <a:blip r:embed="rId3"/>
          <a:stretch>
            <a:fillRect/>
          </a:stretch>
        </p:blipFill>
        <p:spPr>
          <a:xfrm>
            <a:off x="496273" y="3684611"/>
            <a:ext cx="4267200" cy="5204256"/>
          </a:xfrm>
          <a:prstGeom prst="rect">
            <a:avLst/>
          </a:prstGeom>
        </p:spPr>
      </p:pic>
      <p:sp>
        <p:nvSpPr>
          <p:cNvPr id="3" name="TextBox 2">
            <a:extLst>
              <a:ext uri="{FF2B5EF4-FFF2-40B4-BE49-F238E27FC236}">
                <a16:creationId xmlns:a16="http://schemas.microsoft.com/office/drawing/2014/main" id="{366AF4D2-71CB-4770-B4E6-2FAF8255C271}"/>
              </a:ext>
            </a:extLst>
          </p:cNvPr>
          <p:cNvSpPr txBox="1"/>
          <p:nvPr/>
        </p:nvSpPr>
        <p:spPr>
          <a:xfrm>
            <a:off x="533400" y="342900"/>
            <a:ext cx="10058400" cy="2955746"/>
          </a:xfrm>
          <a:prstGeom prst="rect">
            <a:avLst/>
          </a:prstGeom>
          <a:solidFill>
            <a:schemeClr val="accent6">
              <a:lumMod val="20000"/>
              <a:lumOff val="80000"/>
            </a:schemeClr>
          </a:solidFill>
        </p:spPr>
        <p:txBody>
          <a:bodyPr wrap="square">
            <a:spAutoFit/>
          </a:bodyPr>
          <a:lstStyle/>
          <a:p>
            <a:pPr algn="l">
              <a:lnSpc>
                <a:spcPct val="150000"/>
              </a:lnSpc>
            </a:pPr>
            <a:r>
              <a:rPr lang="en-US" sz="3200" i="0" u="none" strike="noStrike">
                <a:solidFill>
                  <a:srgbClr val="C00000"/>
                </a:solidFill>
                <a:effectLst/>
                <a:latin typeface="Arial" panose="020B0604020202020204" pitchFamily="34" charset="0"/>
                <a:cs typeface="Arial" panose="020B0604020202020204" pitchFamily="34" charset="0"/>
              </a:rPr>
              <a:t>Lai hóa sp</a:t>
            </a:r>
            <a:r>
              <a:rPr lang="en-US" sz="3200" i="0" u="none" strike="noStrike" baseline="30000">
                <a:solidFill>
                  <a:srgbClr val="C00000"/>
                </a:solidFill>
                <a:effectLst/>
                <a:latin typeface="Arial" panose="020B0604020202020204" pitchFamily="34" charset="0"/>
                <a:cs typeface="Arial" panose="020B0604020202020204" pitchFamily="34" charset="0"/>
              </a:rPr>
              <a:t>2</a:t>
            </a:r>
            <a:r>
              <a:rPr lang="en-US" sz="3200" i="0" u="none" strike="noStrike">
                <a:solidFill>
                  <a:srgbClr val="C00000"/>
                </a:solidFill>
                <a:effectLst/>
                <a:latin typeface="Arial" panose="020B0604020202020204" pitchFamily="34" charset="0"/>
                <a:cs typeface="Arial" panose="020B0604020202020204" pitchFamily="34" charset="0"/>
              </a:rPr>
              <a:t> </a:t>
            </a:r>
            <a:r>
              <a:rPr lang="en-US" sz="3200" i="0" u="none" strike="noStrike">
                <a:solidFill>
                  <a:srgbClr val="0000FF"/>
                </a:solidFill>
                <a:effectLst/>
                <a:latin typeface="Arial" panose="020B0604020202020204" pitchFamily="34" charset="0"/>
                <a:cs typeface="Arial" panose="020B0604020202020204" pitchFamily="34" charset="0"/>
              </a:rPr>
              <a:t>là sự tổ hợp giữa 1 AO s với 2 AO p hóa trị của nguyên tử trung tâm để tạo thành 3 AO lai hóa sp</a:t>
            </a:r>
            <a:r>
              <a:rPr lang="en-US" sz="3200" i="0" u="none" strike="noStrike" baseline="30000">
                <a:solidFill>
                  <a:srgbClr val="0000FF"/>
                </a:solidFill>
                <a:effectLst/>
                <a:latin typeface="Arial" panose="020B0604020202020204" pitchFamily="34" charset="0"/>
                <a:cs typeface="Arial" panose="020B0604020202020204" pitchFamily="34" charset="0"/>
              </a:rPr>
              <a:t>2</a:t>
            </a:r>
            <a:r>
              <a:rPr lang="en-US" sz="3200" i="0" u="none" strike="noStrike">
                <a:solidFill>
                  <a:srgbClr val="0000FF"/>
                </a:solidFill>
                <a:effectLst/>
                <a:latin typeface="Arial" panose="020B0604020202020204" pitchFamily="34" charset="0"/>
                <a:cs typeface="Arial" panose="020B0604020202020204" pitchFamily="34" charset="0"/>
              </a:rPr>
              <a:t> nằm trong một mặt phẳng, hướng từ tâm tới 3 đỉnh của một tam giác đều (góc giữa 2 AO lai hóa là 120</a:t>
            </a:r>
            <a:r>
              <a:rPr lang="en-US" sz="3200" i="0" u="none" strike="noStrike" baseline="30000">
                <a:solidFill>
                  <a:srgbClr val="0000FF"/>
                </a:solidFill>
                <a:effectLst/>
                <a:latin typeface="Arial" panose="020B0604020202020204" pitchFamily="34" charset="0"/>
                <a:cs typeface="Arial" panose="020B0604020202020204" pitchFamily="34" charset="0"/>
              </a:rPr>
              <a:t>0</a:t>
            </a:r>
            <a:r>
              <a:rPr lang="en-US" sz="3200" i="0" u="none" strike="noStrike">
                <a:solidFill>
                  <a:srgbClr val="0000FF"/>
                </a:solidFill>
                <a:effectLst/>
                <a:latin typeface="Arial" panose="020B0604020202020204" pitchFamily="34" charset="0"/>
                <a:cs typeface="Arial" panose="020B0604020202020204" pitchFamily="34" charset="0"/>
              </a:rPr>
              <a:t>).</a:t>
            </a:r>
            <a:endParaRPr lang="vi-VN" sz="3200" i="0">
              <a:solidFill>
                <a:srgbClr val="0000FF"/>
              </a:solidFill>
              <a:effectLst/>
              <a:latin typeface="Arial" panose="020B0604020202020204" pitchFamily="34" charset="0"/>
              <a:cs typeface="Arial" panose="020B0604020202020204" pitchFamily="34" charset="0"/>
            </a:endParaRPr>
          </a:p>
        </p:txBody>
      </p:sp>
      <p:pic>
        <p:nvPicPr>
          <p:cNvPr id="5122" name="Picture 2" descr="Cho hình vẽ mô tả sự tạo thành orbitan lai hóa sp2. Sự lai hóa sp2 sau đây  xảy ra ở một nguyên tử do:">
            <a:extLst>
              <a:ext uri="{FF2B5EF4-FFF2-40B4-BE49-F238E27FC236}">
                <a16:creationId xmlns:a16="http://schemas.microsoft.com/office/drawing/2014/main" id="{8805D936-CFCA-4A66-A00C-80E34ACDD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672" y="561262"/>
            <a:ext cx="7166608" cy="27155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C13C3A-BF65-499B-BAA2-61E0C7CBF28C}"/>
              </a:ext>
            </a:extLst>
          </p:cNvPr>
          <p:cNvSpPr txBox="1"/>
          <p:nvPr/>
        </p:nvSpPr>
        <p:spPr>
          <a:xfrm>
            <a:off x="5542103" y="3469213"/>
            <a:ext cx="9843486" cy="1651671"/>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vi-VN" altLang="vi-VN" sz="3600" b="0" i="0" u="none" strike="noStrike" cap="none" normalizeH="0" baseline="0">
                <a:ln>
                  <a:noFill/>
                </a:ln>
                <a:solidFill>
                  <a:srgbClr val="0000FF"/>
                </a:solidFill>
                <a:effectLst/>
                <a:latin typeface="Arial" panose="020B0604020202020204" pitchFamily="34" charset="0"/>
                <a:cs typeface="Arial" panose="020B0604020202020204" pitchFamily="34" charset="0"/>
              </a:rPr>
              <a:t>Phân tử acetone có dạng tam giác phẳng theo mô hình VSEPR.</a:t>
            </a:r>
            <a:r>
              <a:rPr kumimoji="0" lang="en-US" altLang="vi-VN" sz="3600" b="0" i="0" u="none" strike="noStrike" cap="none" normalizeH="0" baseline="0">
                <a:ln>
                  <a:noFill/>
                </a:ln>
                <a:solidFill>
                  <a:srgbClr val="0000FF"/>
                </a:solidFill>
                <a:effectLst/>
                <a:latin typeface="Arial" panose="020B0604020202020204" pitchFamily="34" charset="0"/>
                <a:cs typeface="Arial" panose="020B0604020202020204" pitchFamily="34" charset="0"/>
              </a:rPr>
              <a:t>		=&gt; 		C  </a:t>
            </a:r>
            <a:r>
              <a:rPr kumimoji="0" lang="vi-VN" altLang="vi-VN" sz="3600" b="0" i="0" u="none" strike="noStrike" cap="none" normalizeH="0" baseline="0">
                <a:ln>
                  <a:noFill/>
                </a:ln>
                <a:solidFill>
                  <a:srgbClr val="0000FF"/>
                </a:solidFill>
                <a:effectLst/>
                <a:latin typeface="Arial" panose="020B0604020202020204" pitchFamily="34" charset="0"/>
                <a:cs typeface="Arial" panose="020B0604020202020204" pitchFamily="34" charset="0"/>
              </a:rPr>
              <a:t>lai hóa sp</a:t>
            </a:r>
            <a:r>
              <a:rPr kumimoji="0" lang="vi-VN" altLang="vi-VN" sz="3600" b="0" i="0" u="none" strike="noStrike" cap="none" normalizeH="0" baseline="30000">
                <a:ln>
                  <a:noFill/>
                </a:ln>
                <a:solidFill>
                  <a:srgbClr val="0000FF"/>
                </a:solidFill>
                <a:effectLst/>
                <a:latin typeface="Arial" panose="020B0604020202020204" pitchFamily="34" charset="0"/>
                <a:cs typeface="Arial" panose="020B0604020202020204" pitchFamily="34" charset="0"/>
              </a:rPr>
              <a:t>2</a:t>
            </a:r>
            <a:endParaRPr kumimoji="0" lang="vi-VN" altLang="vi-VN" sz="36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3A9D1AC-B8EC-446E-8FDA-43AFC52E2523}"/>
              </a:ext>
            </a:extLst>
          </p:cNvPr>
          <p:cNvSpPr>
            <a:spLocks noChangeArrowheads="1"/>
          </p:cNvSpPr>
          <p:nvPr/>
        </p:nvSpPr>
        <p:spPr bwMode="auto">
          <a:xfrm>
            <a:off x="4968840" y="5351819"/>
            <a:ext cx="3826409" cy="58477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0" i="0" u="none" strike="noStrike" cap="none" normalizeH="0" baseline="0" dirty="0">
                <a:ln>
                  <a:noFill/>
                </a:ln>
                <a:solidFill>
                  <a:srgbClr val="0000FF"/>
                </a:solidFill>
                <a:effectLst/>
                <a:cs typeface="Arial" panose="020B0604020202020204" pitchFamily="34" charset="0"/>
              </a:rPr>
              <a:t>C (Z = 6)</a:t>
            </a:r>
            <a:r>
              <a:rPr kumimoji="0" lang="en-US" altLang="vi-VN" sz="3200" b="0" i="0" u="none" strike="noStrike" cap="none" normalizeH="0" baseline="0" dirty="0">
                <a:ln>
                  <a:noFill/>
                </a:ln>
                <a:solidFill>
                  <a:srgbClr val="0000FF"/>
                </a:solidFill>
                <a:effectLst/>
                <a:cs typeface="Arial" panose="020B0604020202020204" pitchFamily="34" charset="0"/>
              </a:rPr>
              <a:t>:</a:t>
            </a:r>
            <a:r>
              <a:rPr kumimoji="0" lang="vi-VN" altLang="vi-VN" sz="3200" b="0" i="0" u="none" strike="noStrike" cap="none" normalizeH="0" baseline="0" dirty="0">
                <a:ln>
                  <a:noFill/>
                </a:ln>
                <a:solidFill>
                  <a:srgbClr val="0000FF"/>
                </a:solidFill>
                <a:effectLst/>
                <a:cs typeface="Arial" panose="020B0604020202020204" pitchFamily="34" charset="0"/>
              </a:rPr>
              <a:t> 1s</a:t>
            </a:r>
            <a:r>
              <a:rPr kumimoji="0" lang="vi-VN" altLang="vi-VN" sz="3200" b="0" i="0" u="none" strike="noStrike" cap="none" normalizeH="0" baseline="30000" dirty="0">
                <a:ln>
                  <a:noFill/>
                </a:ln>
                <a:solidFill>
                  <a:srgbClr val="0000FF"/>
                </a:solidFill>
                <a:effectLst/>
                <a:cs typeface="Arial" panose="020B0604020202020204" pitchFamily="34" charset="0"/>
              </a:rPr>
              <a:t>2</a:t>
            </a:r>
            <a:r>
              <a:rPr kumimoji="0" lang="vi-VN" altLang="vi-VN" sz="3200" b="0" i="0" u="none" strike="noStrike" cap="none" normalizeH="0" baseline="0" dirty="0">
                <a:ln>
                  <a:noFill/>
                </a:ln>
                <a:solidFill>
                  <a:srgbClr val="0000FF"/>
                </a:solidFill>
                <a:effectLst/>
                <a:cs typeface="Arial" panose="020B0604020202020204" pitchFamily="34" charset="0"/>
              </a:rPr>
              <a:t>2s</a:t>
            </a:r>
            <a:r>
              <a:rPr kumimoji="0" lang="vi-VN" altLang="vi-VN" sz="3200" b="0" i="0" u="none" strike="noStrike" cap="none" normalizeH="0" baseline="30000" dirty="0">
                <a:ln>
                  <a:noFill/>
                </a:ln>
                <a:solidFill>
                  <a:srgbClr val="0000FF"/>
                </a:solidFill>
                <a:effectLst/>
                <a:cs typeface="Arial" panose="020B0604020202020204" pitchFamily="34" charset="0"/>
              </a:rPr>
              <a:t>2</a:t>
            </a:r>
            <a:r>
              <a:rPr kumimoji="0" lang="vi-VN" altLang="vi-VN" sz="3200" b="0" i="0" u="none" strike="noStrike" cap="none" normalizeH="0" baseline="0" dirty="0">
                <a:ln>
                  <a:noFill/>
                </a:ln>
                <a:solidFill>
                  <a:srgbClr val="0000FF"/>
                </a:solidFill>
                <a:effectLst/>
                <a:cs typeface="Arial" panose="020B0604020202020204" pitchFamily="34" charset="0"/>
              </a:rPr>
              <a:t>2p</a:t>
            </a:r>
            <a:r>
              <a:rPr kumimoji="0" lang="vi-VN" altLang="vi-VN" sz="3200" b="0" i="0" u="none" strike="noStrike" cap="none" normalizeH="0" baseline="30000" dirty="0">
                <a:ln>
                  <a:noFill/>
                </a:ln>
                <a:solidFill>
                  <a:srgbClr val="0000FF"/>
                </a:solidFill>
                <a:effectLst/>
                <a:cs typeface="Arial" panose="020B0604020202020204" pitchFamily="34" charset="0"/>
              </a:rPr>
              <a:t>2</a:t>
            </a:r>
            <a:endParaRPr kumimoji="0" lang="vi-VN" altLang="vi-VN" sz="3200" b="0" i="0" u="none" strike="noStrike" cap="none" normalizeH="0" baseline="0" dirty="0">
              <a:ln>
                <a:noFill/>
              </a:ln>
              <a:solidFill>
                <a:srgbClr val="0000FF"/>
              </a:solidFill>
              <a:effectLst/>
              <a:cs typeface="Arial" panose="020B0604020202020204" pitchFamily="34" charset="0"/>
            </a:endParaRPr>
          </a:p>
        </p:txBody>
      </p:sp>
      <p:grpSp>
        <p:nvGrpSpPr>
          <p:cNvPr id="9" name="Group 8">
            <a:extLst>
              <a:ext uri="{FF2B5EF4-FFF2-40B4-BE49-F238E27FC236}">
                <a16:creationId xmlns:a16="http://schemas.microsoft.com/office/drawing/2014/main" id="{99AB358A-F801-48B7-AD00-E1F8085ACC96}"/>
              </a:ext>
            </a:extLst>
          </p:cNvPr>
          <p:cNvGrpSpPr/>
          <p:nvPr/>
        </p:nvGrpSpPr>
        <p:grpSpPr>
          <a:xfrm>
            <a:off x="5203380" y="6256969"/>
            <a:ext cx="3206858" cy="1348762"/>
            <a:chOff x="2029672" y="1530536"/>
            <a:chExt cx="3206858" cy="1348762"/>
          </a:xfrm>
        </p:grpSpPr>
        <p:grpSp>
          <p:nvGrpSpPr>
            <p:cNvPr id="10" name="Group 9">
              <a:extLst>
                <a:ext uri="{FF2B5EF4-FFF2-40B4-BE49-F238E27FC236}">
                  <a16:creationId xmlns:a16="http://schemas.microsoft.com/office/drawing/2014/main" id="{A47ABBA6-0D31-47D4-8716-138A60B650F6}"/>
                </a:ext>
              </a:extLst>
            </p:cNvPr>
            <p:cNvGrpSpPr/>
            <p:nvPr/>
          </p:nvGrpSpPr>
          <p:grpSpPr>
            <a:xfrm>
              <a:off x="2036130" y="1530536"/>
              <a:ext cx="664530" cy="664530"/>
              <a:chOff x="8991600" y="2269170"/>
              <a:chExt cx="664530" cy="664530"/>
            </a:xfrm>
          </p:grpSpPr>
          <p:sp>
            <p:nvSpPr>
              <p:cNvPr id="22" name="Rectangle 21">
                <a:extLst>
                  <a:ext uri="{FF2B5EF4-FFF2-40B4-BE49-F238E27FC236}">
                    <a16:creationId xmlns:a16="http://schemas.microsoft.com/office/drawing/2014/main" id="{71932B8D-C694-43A0-B69D-5538092EB0EA}"/>
                  </a:ext>
                </a:extLst>
              </p:cNvPr>
              <p:cNvSpPr/>
              <p:nvPr/>
            </p:nvSpPr>
            <p:spPr>
              <a:xfrm>
                <a:off x="8991600" y="2269170"/>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F491849-930D-4AD0-9A04-DA1572661CFF}"/>
                  </a:ext>
                </a:extLst>
              </p:cNvPr>
              <p:cNvGrpSpPr/>
              <p:nvPr/>
            </p:nvGrpSpPr>
            <p:grpSpPr>
              <a:xfrm>
                <a:off x="9247665" y="2368627"/>
                <a:ext cx="152400" cy="465615"/>
                <a:chOff x="9159240" y="3992085"/>
                <a:chExt cx="152400" cy="465615"/>
              </a:xfrm>
            </p:grpSpPr>
            <p:cxnSp>
              <p:nvCxnSpPr>
                <p:cNvPr id="24" name="Straight Arrow Connector 23">
                  <a:extLst>
                    <a:ext uri="{FF2B5EF4-FFF2-40B4-BE49-F238E27FC236}">
                      <a16:creationId xmlns:a16="http://schemas.microsoft.com/office/drawing/2014/main" id="{7ACD4F3C-7A3F-4E6F-B820-9DAB5E6BB3B3}"/>
                    </a:ext>
                  </a:extLst>
                </p:cNvPr>
                <p:cNvCxnSpPr>
                  <a:cxnSpLocks/>
                </p:cNvCxnSpPr>
                <p:nvPr/>
              </p:nvCxnSpPr>
              <p:spPr>
                <a:xfrm>
                  <a:off x="9159240" y="3992085"/>
                  <a:ext cx="0" cy="465615"/>
                </a:xfrm>
                <a:prstGeom prst="straightConnector1">
                  <a:avLst/>
                </a:prstGeom>
                <a:ln w="28575">
                  <a:solidFill>
                    <a:srgbClr val="0000FF"/>
                  </a:solidFill>
                  <a:headEnd type="none" w="med" len="med"/>
                  <a:tailEnd type="arrow" w="med" len="med"/>
                </a:ln>
              </p:spPr>
              <p:style>
                <a:lnRef idx="1">
                  <a:schemeClr val="accent6"/>
                </a:lnRef>
                <a:fillRef idx="0">
                  <a:schemeClr val="accent6"/>
                </a:fillRef>
                <a:effectRef idx="0">
                  <a:schemeClr val="accent6"/>
                </a:effectRef>
                <a:fontRef idx="minor">
                  <a:schemeClr val="tx1"/>
                </a:fontRef>
              </p:style>
            </p:cxnSp>
            <p:cxnSp>
              <p:nvCxnSpPr>
                <p:cNvPr id="25" name="Straight Arrow Connector 24">
                  <a:extLst>
                    <a:ext uri="{FF2B5EF4-FFF2-40B4-BE49-F238E27FC236}">
                      <a16:creationId xmlns:a16="http://schemas.microsoft.com/office/drawing/2014/main" id="{7B46DC35-C11D-4EE1-9E2F-52E103D8E4AD}"/>
                    </a:ext>
                  </a:extLst>
                </p:cNvPr>
                <p:cNvCxnSpPr>
                  <a:cxnSpLocks/>
                </p:cNvCxnSpPr>
                <p:nvPr/>
              </p:nvCxnSpPr>
              <p:spPr>
                <a:xfrm>
                  <a:off x="9311640" y="3992085"/>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grpSp>
        <p:grpSp>
          <p:nvGrpSpPr>
            <p:cNvPr id="11" name="Group 10">
              <a:extLst>
                <a:ext uri="{FF2B5EF4-FFF2-40B4-BE49-F238E27FC236}">
                  <a16:creationId xmlns:a16="http://schemas.microsoft.com/office/drawing/2014/main" id="{BE30A7F7-B9B3-43D1-9388-D09A511840D1}"/>
                </a:ext>
              </a:extLst>
            </p:cNvPr>
            <p:cNvGrpSpPr/>
            <p:nvPr/>
          </p:nvGrpSpPr>
          <p:grpSpPr>
            <a:xfrm>
              <a:off x="3179130" y="1530536"/>
              <a:ext cx="2001668" cy="664530"/>
              <a:chOff x="10134600" y="2269170"/>
              <a:chExt cx="2001668" cy="664530"/>
            </a:xfrm>
          </p:grpSpPr>
          <p:grpSp>
            <p:nvGrpSpPr>
              <p:cNvPr id="16" name="Group 15">
                <a:extLst>
                  <a:ext uri="{FF2B5EF4-FFF2-40B4-BE49-F238E27FC236}">
                    <a16:creationId xmlns:a16="http://schemas.microsoft.com/office/drawing/2014/main" id="{9B2EA97E-3930-407E-BEAB-D900AADFD210}"/>
                  </a:ext>
                </a:extLst>
              </p:cNvPr>
              <p:cNvGrpSpPr/>
              <p:nvPr/>
            </p:nvGrpSpPr>
            <p:grpSpPr>
              <a:xfrm>
                <a:off x="10134600" y="2269170"/>
                <a:ext cx="2001668" cy="664530"/>
                <a:chOff x="10915822" y="2639535"/>
                <a:chExt cx="2001668" cy="664530"/>
              </a:xfrm>
            </p:grpSpPr>
            <p:sp>
              <p:nvSpPr>
                <p:cNvPr id="19" name="Rectangle 18">
                  <a:extLst>
                    <a:ext uri="{FF2B5EF4-FFF2-40B4-BE49-F238E27FC236}">
                      <a16:creationId xmlns:a16="http://schemas.microsoft.com/office/drawing/2014/main" id="{6636AA12-296B-4F5E-9F64-6EE0567D11A6}"/>
                    </a:ext>
                  </a:extLst>
                </p:cNvPr>
                <p:cNvSpPr/>
                <p:nvPr/>
              </p:nvSpPr>
              <p:spPr>
                <a:xfrm>
                  <a:off x="10915822"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74C2839-DD3E-4540-90C8-4913FE3DEABF}"/>
                    </a:ext>
                  </a:extLst>
                </p:cNvPr>
                <p:cNvSpPr/>
                <p:nvPr/>
              </p:nvSpPr>
              <p:spPr>
                <a:xfrm>
                  <a:off x="1158240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504963B-56F9-44FE-AE99-CDCE19250ED1}"/>
                    </a:ext>
                  </a:extLst>
                </p:cNvPr>
                <p:cNvSpPr/>
                <p:nvPr/>
              </p:nvSpPr>
              <p:spPr>
                <a:xfrm>
                  <a:off x="1225296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a16="http://schemas.microsoft.com/office/drawing/2014/main" id="{D764D0A8-A2A6-4226-AFC8-51098575C76C}"/>
                  </a:ext>
                </a:extLst>
              </p:cNvPr>
              <p:cNvCxnSpPr>
                <a:cxnSpLocks/>
              </p:cNvCxnSpPr>
              <p:nvPr/>
            </p:nvCxnSpPr>
            <p:spPr>
              <a:xfrm>
                <a:off x="10497345" y="235458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8" name="Straight Arrow Connector 17">
                <a:extLst>
                  <a:ext uri="{FF2B5EF4-FFF2-40B4-BE49-F238E27FC236}">
                    <a16:creationId xmlns:a16="http://schemas.microsoft.com/office/drawing/2014/main" id="{6A72C446-FB85-428D-A6F0-090A141BFA80}"/>
                  </a:ext>
                </a:extLst>
              </p:cNvPr>
              <p:cNvCxnSpPr>
                <a:cxnSpLocks/>
              </p:cNvCxnSpPr>
              <p:nvPr/>
            </p:nvCxnSpPr>
            <p:spPr>
              <a:xfrm>
                <a:off x="11125200" y="235458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sp>
          <p:nvSpPr>
            <p:cNvPr id="12" name="Rectangle 11">
              <a:extLst>
                <a:ext uri="{FF2B5EF4-FFF2-40B4-BE49-F238E27FC236}">
                  <a16:creationId xmlns:a16="http://schemas.microsoft.com/office/drawing/2014/main" id="{F73F057A-3423-41F5-AA56-60561BE020B0}"/>
                </a:ext>
              </a:extLst>
            </p:cNvPr>
            <p:cNvSpPr>
              <a:spLocks noChangeArrowheads="1"/>
            </p:cNvSpPr>
            <p:nvPr/>
          </p:nvSpPr>
          <p:spPr bwMode="auto">
            <a:xfrm>
              <a:off x="2029672" y="2294523"/>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2s</a:t>
              </a:r>
            </a:p>
          </p:txBody>
        </p:sp>
        <p:sp>
          <p:nvSpPr>
            <p:cNvPr id="13" name="Rectangle 12">
              <a:extLst>
                <a:ext uri="{FF2B5EF4-FFF2-40B4-BE49-F238E27FC236}">
                  <a16:creationId xmlns:a16="http://schemas.microsoft.com/office/drawing/2014/main" id="{A7C66E12-B5FC-41DE-A517-BAF943430E99}"/>
                </a:ext>
              </a:extLst>
            </p:cNvPr>
            <p:cNvSpPr>
              <a:spLocks noChangeArrowheads="1"/>
            </p:cNvSpPr>
            <p:nvPr/>
          </p:nvSpPr>
          <p:spPr bwMode="auto">
            <a:xfrm>
              <a:off x="4572000" y="2294523"/>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sp>
          <p:nvSpPr>
            <p:cNvPr id="14" name="Rectangle 13">
              <a:extLst>
                <a:ext uri="{FF2B5EF4-FFF2-40B4-BE49-F238E27FC236}">
                  <a16:creationId xmlns:a16="http://schemas.microsoft.com/office/drawing/2014/main" id="{6EA36D8A-B8D6-47CB-923B-F7CE69CAA0E9}"/>
                </a:ext>
              </a:extLst>
            </p:cNvPr>
            <p:cNvSpPr>
              <a:spLocks noChangeArrowheads="1"/>
            </p:cNvSpPr>
            <p:nvPr/>
          </p:nvSpPr>
          <p:spPr bwMode="auto">
            <a:xfrm>
              <a:off x="3845708" y="2294523"/>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sp>
          <p:nvSpPr>
            <p:cNvPr id="15" name="Rectangle 14">
              <a:extLst>
                <a:ext uri="{FF2B5EF4-FFF2-40B4-BE49-F238E27FC236}">
                  <a16:creationId xmlns:a16="http://schemas.microsoft.com/office/drawing/2014/main" id="{2630889F-28DC-456F-9EC9-0CE948F70953}"/>
                </a:ext>
              </a:extLst>
            </p:cNvPr>
            <p:cNvSpPr>
              <a:spLocks noChangeArrowheads="1"/>
            </p:cNvSpPr>
            <p:nvPr/>
          </p:nvSpPr>
          <p:spPr bwMode="auto">
            <a:xfrm>
              <a:off x="3102930" y="2294523"/>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grpSp>
      <p:grpSp>
        <p:nvGrpSpPr>
          <p:cNvPr id="26" name="Group 25">
            <a:extLst>
              <a:ext uri="{FF2B5EF4-FFF2-40B4-BE49-F238E27FC236}">
                <a16:creationId xmlns:a16="http://schemas.microsoft.com/office/drawing/2014/main" id="{054A4ACA-DE70-497D-BB25-6028ACACD15F}"/>
              </a:ext>
            </a:extLst>
          </p:cNvPr>
          <p:cNvGrpSpPr/>
          <p:nvPr/>
        </p:nvGrpSpPr>
        <p:grpSpPr>
          <a:xfrm>
            <a:off x="9982200" y="6256969"/>
            <a:ext cx="3132904" cy="1390627"/>
            <a:chOff x="6945964" y="1501929"/>
            <a:chExt cx="3132904" cy="1390627"/>
          </a:xfrm>
        </p:grpSpPr>
        <p:grpSp>
          <p:nvGrpSpPr>
            <p:cNvPr id="27" name="Group 26">
              <a:extLst>
                <a:ext uri="{FF2B5EF4-FFF2-40B4-BE49-F238E27FC236}">
                  <a16:creationId xmlns:a16="http://schemas.microsoft.com/office/drawing/2014/main" id="{D76B0AA7-4C23-4F09-8A6F-73C899181615}"/>
                </a:ext>
              </a:extLst>
            </p:cNvPr>
            <p:cNvGrpSpPr/>
            <p:nvPr/>
          </p:nvGrpSpPr>
          <p:grpSpPr>
            <a:xfrm>
              <a:off x="6945964" y="1501929"/>
              <a:ext cx="664530" cy="664530"/>
              <a:chOff x="8991600" y="2269170"/>
              <a:chExt cx="664530" cy="664530"/>
            </a:xfrm>
          </p:grpSpPr>
          <p:sp>
            <p:nvSpPr>
              <p:cNvPr id="41" name="Rectangle 40">
                <a:extLst>
                  <a:ext uri="{FF2B5EF4-FFF2-40B4-BE49-F238E27FC236}">
                    <a16:creationId xmlns:a16="http://schemas.microsoft.com/office/drawing/2014/main" id="{2FEBDFB3-9E83-4B5A-B699-DE373BBA0116}"/>
                  </a:ext>
                </a:extLst>
              </p:cNvPr>
              <p:cNvSpPr/>
              <p:nvPr/>
            </p:nvSpPr>
            <p:spPr>
              <a:xfrm>
                <a:off x="8991600" y="2269170"/>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6BB4EC2A-AD81-40C4-9B2A-E5240AF78E5C}"/>
                  </a:ext>
                </a:extLst>
              </p:cNvPr>
              <p:cNvCxnSpPr>
                <a:cxnSpLocks/>
              </p:cNvCxnSpPr>
              <p:nvPr/>
            </p:nvCxnSpPr>
            <p:spPr>
              <a:xfrm>
                <a:off x="9296400" y="2368627"/>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sp>
          <p:nvSpPr>
            <p:cNvPr id="28" name="Rectangle 27">
              <a:extLst>
                <a:ext uri="{FF2B5EF4-FFF2-40B4-BE49-F238E27FC236}">
                  <a16:creationId xmlns:a16="http://schemas.microsoft.com/office/drawing/2014/main" id="{51A0B8A8-A6B2-47B8-A6A2-2DB49490A736}"/>
                </a:ext>
              </a:extLst>
            </p:cNvPr>
            <p:cNvSpPr>
              <a:spLocks noChangeArrowheads="1"/>
            </p:cNvSpPr>
            <p:nvPr/>
          </p:nvSpPr>
          <p:spPr bwMode="auto">
            <a:xfrm>
              <a:off x="6970027" y="2307781"/>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2s</a:t>
              </a:r>
            </a:p>
          </p:txBody>
        </p:sp>
        <p:sp>
          <p:nvSpPr>
            <p:cNvPr id="29" name="Rectangle 28">
              <a:extLst>
                <a:ext uri="{FF2B5EF4-FFF2-40B4-BE49-F238E27FC236}">
                  <a16:creationId xmlns:a16="http://schemas.microsoft.com/office/drawing/2014/main" id="{F15AFCE7-B1B8-4747-8087-F8F116A1B296}"/>
                </a:ext>
              </a:extLst>
            </p:cNvPr>
            <p:cNvSpPr>
              <a:spLocks noChangeArrowheads="1"/>
            </p:cNvSpPr>
            <p:nvPr/>
          </p:nvSpPr>
          <p:spPr bwMode="auto">
            <a:xfrm>
              <a:off x="9393870" y="2307781"/>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sp>
          <p:nvSpPr>
            <p:cNvPr id="30" name="Rectangle 29">
              <a:extLst>
                <a:ext uri="{FF2B5EF4-FFF2-40B4-BE49-F238E27FC236}">
                  <a16:creationId xmlns:a16="http://schemas.microsoft.com/office/drawing/2014/main" id="{8E513BB2-C7EA-4069-B551-F29528D557B7}"/>
                </a:ext>
              </a:extLst>
            </p:cNvPr>
            <p:cNvSpPr>
              <a:spLocks noChangeArrowheads="1"/>
            </p:cNvSpPr>
            <p:nvPr/>
          </p:nvSpPr>
          <p:spPr bwMode="auto">
            <a:xfrm>
              <a:off x="8667578" y="2307781"/>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sp>
          <p:nvSpPr>
            <p:cNvPr id="31" name="Rectangle 30">
              <a:extLst>
                <a:ext uri="{FF2B5EF4-FFF2-40B4-BE49-F238E27FC236}">
                  <a16:creationId xmlns:a16="http://schemas.microsoft.com/office/drawing/2014/main" id="{209F0F30-7D35-4851-99B5-8E885B7CF728}"/>
                </a:ext>
              </a:extLst>
            </p:cNvPr>
            <p:cNvSpPr>
              <a:spLocks noChangeArrowheads="1"/>
            </p:cNvSpPr>
            <p:nvPr/>
          </p:nvSpPr>
          <p:spPr bwMode="auto">
            <a:xfrm>
              <a:off x="7924800" y="2307781"/>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grpSp>
          <p:nvGrpSpPr>
            <p:cNvPr id="32" name="Group 31">
              <a:extLst>
                <a:ext uri="{FF2B5EF4-FFF2-40B4-BE49-F238E27FC236}">
                  <a16:creationId xmlns:a16="http://schemas.microsoft.com/office/drawing/2014/main" id="{9FF0F8D0-AD91-4B09-8928-CB2F1F7D0201}"/>
                </a:ext>
              </a:extLst>
            </p:cNvPr>
            <p:cNvGrpSpPr/>
            <p:nvPr/>
          </p:nvGrpSpPr>
          <p:grpSpPr>
            <a:xfrm>
              <a:off x="8077200" y="1501929"/>
              <a:ext cx="2001668" cy="664530"/>
              <a:chOff x="10363200" y="8212770"/>
              <a:chExt cx="2001668" cy="664530"/>
            </a:xfrm>
          </p:grpSpPr>
          <p:grpSp>
            <p:nvGrpSpPr>
              <p:cNvPr id="33" name="Group 32">
                <a:extLst>
                  <a:ext uri="{FF2B5EF4-FFF2-40B4-BE49-F238E27FC236}">
                    <a16:creationId xmlns:a16="http://schemas.microsoft.com/office/drawing/2014/main" id="{ED6AD330-ABFA-48A0-A3DC-6DDF97121AD0}"/>
                  </a:ext>
                </a:extLst>
              </p:cNvPr>
              <p:cNvGrpSpPr/>
              <p:nvPr/>
            </p:nvGrpSpPr>
            <p:grpSpPr>
              <a:xfrm>
                <a:off x="10363200" y="8212770"/>
                <a:ext cx="2001668" cy="664530"/>
                <a:chOff x="10134600" y="2269170"/>
                <a:chExt cx="2001668" cy="664530"/>
              </a:xfrm>
            </p:grpSpPr>
            <p:grpSp>
              <p:nvGrpSpPr>
                <p:cNvPr id="35" name="Group 34">
                  <a:extLst>
                    <a:ext uri="{FF2B5EF4-FFF2-40B4-BE49-F238E27FC236}">
                      <a16:creationId xmlns:a16="http://schemas.microsoft.com/office/drawing/2014/main" id="{08EEC8FB-571E-4129-8062-78F8F37A4B6D}"/>
                    </a:ext>
                  </a:extLst>
                </p:cNvPr>
                <p:cNvGrpSpPr/>
                <p:nvPr/>
              </p:nvGrpSpPr>
              <p:grpSpPr>
                <a:xfrm>
                  <a:off x="10134600" y="2269170"/>
                  <a:ext cx="2001668" cy="664530"/>
                  <a:chOff x="10915822" y="2639535"/>
                  <a:chExt cx="2001668" cy="664530"/>
                </a:xfrm>
              </p:grpSpPr>
              <p:sp>
                <p:nvSpPr>
                  <p:cNvPr id="38" name="Rectangle 37">
                    <a:extLst>
                      <a:ext uri="{FF2B5EF4-FFF2-40B4-BE49-F238E27FC236}">
                        <a16:creationId xmlns:a16="http://schemas.microsoft.com/office/drawing/2014/main" id="{5AAA1B5A-0BCE-431F-BC4E-8A5DAD39C9E8}"/>
                      </a:ext>
                    </a:extLst>
                  </p:cNvPr>
                  <p:cNvSpPr/>
                  <p:nvPr/>
                </p:nvSpPr>
                <p:spPr>
                  <a:xfrm>
                    <a:off x="10915822"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7EF3D77-5D19-4F5E-A241-D788472266B5}"/>
                      </a:ext>
                    </a:extLst>
                  </p:cNvPr>
                  <p:cNvSpPr/>
                  <p:nvPr/>
                </p:nvSpPr>
                <p:spPr>
                  <a:xfrm>
                    <a:off x="1158240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850B181-5041-4911-9BF1-F0A12EE21B97}"/>
                      </a:ext>
                    </a:extLst>
                  </p:cNvPr>
                  <p:cNvSpPr/>
                  <p:nvPr/>
                </p:nvSpPr>
                <p:spPr>
                  <a:xfrm>
                    <a:off x="1225296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 name="Straight Arrow Connector 35">
                  <a:extLst>
                    <a:ext uri="{FF2B5EF4-FFF2-40B4-BE49-F238E27FC236}">
                      <a16:creationId xmlns:a16="http://schemas.microsoft.com/office/drawing/2014/main" id="{9940B1BD-A74B-4BE0-A664-3E5143F83652}"/>
                    </a:ext>
                  </a:extLst>
                </p:cNvPr>
                <p:cNvCxnSpPr>
                  <a:cxnSpLocks/>
                </p:cNvCxnSpPr>
                <p:nvPr/>
              </p:nvCxnSpPr>
              <p:spPr>
                <a:xfrm>
                  <a:off x="10497345" y="235458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37" name="Straight Arrow Connector 36">
                  <a:extLst>
                    <a:ext uri="{FF2B5EF4-FFF2-40B4-BE49-F238E27FC236}">
                      <a16:creationId xmlns:a16="http://schemas.microsoft.com/office/drawing/2014/main" id="{764FDC8B-594B-481F-B4A5-3500B9C09AC0}"/>
                    </a:ext>
                  </a:extLst>
                </p:cNvPr>
                <p:cNvCxnSpPr>
                  <a:cxnSpLocks/>
                </p:cNvCxnSpPr>
                <p:nvPr/>
              </p:nvCxnSpPr>
              <p:spPr>
                <a:xfrm>
                  <a:off x="11125200" y="235458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34" name="Straight Arrow Connector 33">
                <a:extLst>
                  <a:ext uri="{FF2B5EF4-FFF2-40B4-BE49-F238E27FC236}">
                    <a16:creationId xmlns:a16="http://schemas.microsoft.com/office/drawing/2014/main" id="{DBC46617-FBE6-48F6-BA4A-C7801A93C20F}"/>
                  </a:ext>
                </a:extLst>
              </p:cNvPr>
              <p:cNvCxnSpPr>
                <a:cxnSpLocks/>
              </p:cNvCxnSpPr>
              <p:nvPr/>
            </p:nvCxnSpPr>
            <p:spPr>
              <a:xfrm>
                <a:off x="12039600" y="8298696"/>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grpSp>
      <p:sp>
        <p:nvSpPr>
          <p:cNvPr id="43" name="Oval 42">
            <a:extLst>
              <a:ext uri="{FF2B5EF4-FFF2-40B4-BE49-F238E27FC236}">
                <a16:creationId xmlns:a16="http://schemas.microsoft.com/office/drawing/2014/main" id="{334B3EC1-3420-418F-9324-C8525DE060A7}"/>
              </a:ext>
            </a:extLst>
          </p:cNvPr>
          <p:cNvSpPr/>
          <p:nvPr/>
        </p:nvSpPr>
        <p:spPr>
          <a:xfrm>
            <a:off x="9870054" y="5946752"/>
            <a:ext cx="2498289" cy="1256868"/>
          </a:xfrm>
          <a:prstGeom prst="ellipse">
            <a:avLst/>
          </a:prstGeom>
          <a:noFill/>
          <a:ln w="28575">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2" descr="Flèche verte à droite et flèche rouge à gauche. Vector illustration. Jeu de  flèches de couleur Image Vectorielle Stock - Alamy">
            <a:extLst>
              <a:ext uri="{FF2B5EF4-FFF2-40B4-BE49-F238E27FC236}">
                <a16:creationId xmlns:a16="http://schemas.microsoft.com/office/drawing/2014/main" id="{19BE0E12-8E23-4C8C-9EB7-4065E24A68D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756" t="50014" r="9724" b="12685"/>
          <a:stretch/>
        </p:blipFill>
        <p:spPr bwMode="auto">
          <a:xfrm flipH="1">
            <a:off x="8638763" y="6402870"/>
            <a:ext cx="890784" cy="441229"/>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1A2556DB-7D2B-465D-96E2-87B705798695}"/>
              </a:ext>
            </a:extLst>
          </p:cNvPr>
          <p:cNvGrpSpPr/>
          <p:nvPr/>
        </p:nvGrpSpPr>
        <p:grpSpPr>
          <a:xfrm>
            <a:off x="14586781" y="6226185"/>
            <a:ext cx="3244019" cy="1390627"/>
            <a:chOff x="6945964" y="1501929"/>
            <a:chExt cx="3244019" cy="1390627"/>
          </a:xfrm>
        </p:grpSpPr>
        <p:grpSp>
          <p:nvGrpSpPr>
            <p:cNvPr id="46" name="Group 45">
              <a:extLst>
                <a:ext uri="{FF2B5EF4-FFF2-40B4-BE49-F238E27FC236}">
                  <a16:creationId xmlns:a16="http://schemas.microsoft.com/office/drawing/2014/main" id="{81749850-B977-4639-9DE8-71D5F16D9775}"/>
                </a:ext>
              </a:extLst>
            </p:cNvPr>
            <p:cNvGrpSpPr/>
            <p:nvPr/>
          </p:nvGrpSpPr>
          <p:grpSpPr>
            <a:xfrm>
              <a:off x="6945964" y="1501929"/>
              <a:ext cx="664530" cy="664530"/>
              <a:chOff x="8991600" y="2269170"/>
              <a:chExt cx="664530" cy="664530"/>
            </a:xfrm>
          </p:grpSpPr>
          <p:sp>
            <p:nvSpPr>
              <p:cNvPr id="60" name="Rectangle 59">
                <a:extLst>
                  <a:ext uri="{FF2B5EF4-FFF2-40B4-BE49-F238E27FC236}">
                    <a16:creationId xmlns:a16="http://schemas.microsoft.com/office/drawing/2014/main" id="{A5FDE64F-7F29-4BA6-936C-346BC62A7373}"/>
                  </a:ext>
                </a:extLst>
              </p:cNvPr>
              <p:cNvSpPr/>
              <p:nvPr/>
            </p:nvSpPr>
            <p:spPr>
              <a:xfrm>
                <a:off x="8991600" y="2269170"/>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a:extLst>
                  <a:ext uri="{FF2B5EF4-FFF2-40B4-BE49-F238E27FC236}">
                    <a16:creationId xmlns:a16="http://schemas.microsoft.com/office/drawing/2014/main" id="{5CD551F2-6485-4E92-B4AC-36A82E8B8E3F}"/>
                  </a:ext>
                </a:extLst>
              </p:cNvPr>
              <p:cNvCxnSpPr>
                <a:cxnSpLocks/>
              </p:cNvCxnSpPr>
              <p:nvPr/>
            </p:nvCxnSpPr>
            <p:spPr>
              <a:xfrm>
                <a:off x="9296400" y="2368627"/>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sp>
          <p:nvSpPr>
            <p:cNvPr id="47" name="Rectangle 46">
              <a:extLst>
                <a:ext uri="{FF2B5EF4-FFF2-40B4-BE49-F238E27FC236}">
                  <a16:creationId xmlns:a16="http://schemas.microsoft.com/office/drawing/2014/main" id="{47C7E581-5EFF-4059-A6F8-6F883EE313C9}"/>
                </a:ext>
              </a:extLst>
            </p:cNvPr>
            <p:cNvSpPr>
              <a:spLocks noChangeArrowheads="1"/>
            </p:cNvSpPr>
            <p:nvPr/>
          </p:nvSpPr>
          <p:spPr bwMode="auto">
            <a:xfrm>
              <a:off x="6970026" y="2307781"/>
              <a:ext cx="876525"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rgbClr val="C00000"/>
                  </a:solidFill>
                  <a:effectLst/>
                  <a:cs typeface="Arial" panose="020B0604020202020204" pitchFamily="34" charset="0"/>
                </a:rPr>
                <a:t>sp</a:t>
              </a:r>
              <a:r>
                <a:rPr kumimoji="0" lang="en-US" altLang="vi-VN" sz="3200" b="1" i="0" u="none" strike="noStrike" cap="none" normalizeH="0" baseline="30000">
                  <a:ln>
                    <a:noFill/>
                  </a:ln>
                  <a:solidFill>
                    <a:srgbClr val="C00000"/>
                  </a:solidFill>
                  <a:effectLst/>
                  <a:cs typeface="Arial" panose="020B0604020202020204" pitchFamily="34" charset="0"/>
                </a:rPr>
                <a:t>2</a:t>
              </a:r>
              <a:endParaRPr kumimoji="0" lang="vi-VN" altLang="vi-VN" sz="3200" b="1" i="0" u="none" strike="noStrike" cap="none" normalizeH="0" baseline="0" dirty="0">
                <a:ln>
                  <a:noFill/>
                </a:ln>
                <a:solidFill>
                  <a:srgbClr val="C00000"/>
                </a:solidFill>
                <a:effectLst/>
                <a:cs typeface="Arial" panose="020B0604020202020204" pitchFamily="34" charset="0"/>
              </a:endParaRPr>
            </a:p>
          </p:txBody>
        </p:sp>
        <p:sp>
          <p:nvSpPr>
            <p:cNvPr id="48" name="Rectangle 47">
              <a:extLst>
                <a:ext uri="{FF2B5EF4-FFF2-40B4-BE49-F238E27FC236}">
                  <a16:creationId xmlns:a16="http://schemas.microsoft.com/office/drawing/2014/main" id="{6C265862-3410-4B9A-81EC-E32DB78F341F}"/>
                </a:ext>
              </a:extLst>
            </p:cNvPr>
            <p:cNvSpPr>
              <a:spLocks noChangeArrowheads="1"/>
            </p:cNvSpPr>
            <p:nvPr/>
          </p:nvSpPr>
          <p:spPr bwMode="auto">
            <a:xfrm>
              <a:off x="9525453" y="2307781"/>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sp>
          <p:nvSpPr>
            <p:cNvPr id="49" name="Rectangle 48">
              <a:extLst>
                <a:ext uri="{FF2B5EF4-FFF2-40B4-BE49-F238E27FC236}">
                  <a16:creationId xmlns:a16="http://schemas.microsoft.com/office/drawing/2014/main" id="{03FAA96C-41F6-48E2-B1DE-CDD9A3D42532}"/>
                </a:ext>
              </a:extLst>
            </p:cNvPr>
            <p:cNvSpPr>
              <a:spLocks noChangeArrowheads="1"/>
            </p:cNvSpPr>
            <p:nvPr/>
          </p:nvSpPr>
          <p:spPr bwMode="auto">
            <a:xfrm>
              <a:off x="8667577" y="2307781"/>
              <a:ext cx="876525"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vi-VN" sz="3200" b="1">
                  <a:solidFill>
                    <a:srgbClr val="C00000"/>
                  </a:solidFill>
                  <a:cs typeface="Arial" panose="020B0604020202020204" pitchFamily="34" charset="0"/>
                </a:rPr>
                <a:t>s</a:t>
              </a:r>
              <a:r>
                <a:rPr kumimoji="0" lang="vi-VN" altLang="vi-VN" sz="3200" b="1" i="0" u="none" strike="noStrike" cap="none" normalizeH="0" baseline="0">
                  <a:ln>
                    <a:noFill/>
                  </a:ln>
                  <a:solidFill>
                    <a:srgbClr val="C00000"/>
                  </a:solidFill>
                  <a:effectLst/>
                  <a:cs typeface="Arial" panose="020B0604020202020204" pitchFamily="34" charset="0"/>
                </a:rPr>
                <a:t>p</a:t>
              </a:r>
              <a:r>
                <a:rPr kumimoji="0" lang="en-US" altLang="vi-VN" sz="3200" b="1" i="0" u="none" strike="noStrike" cap="none" normalizeH="0" baseline="30000">
                  <a:ln>
                    <a:noFill/>
                  </a:ln>
                  <a:solidFill>
                    <a:srgbClr val="C00000"/>
                  </a:solidFill>
                  <a:effectLst/>
                  <a:cs typeface="Arial" panose="020B0604020202020204" pitchFamily="34" charset="0"/>
                </a:rPr>
                <a:t>2</a:t>
              </a:r>
              <a:endParaRPr kumimoji="0" lang="vi-VN" altLang="vi-VN" sz="3200" b="1" i="0" u="none" strike="noStrike" cap="none" normalizeH="0" baseline="0" dirty="0">
                <a:ln>
                  <a:noFill/>
                </a:ln>
                <a:solidFill>
                  <a:srgbClr val="C00000"/>
                </a:solidFill>
                <a:effectLst/>
                <a:cs typeface="Arial" panose="020B0604020202020204" pitchFamily="34" charset="0"/>
              </a:endParaRPr>
            </a:p>
          </p:txBody>
        </p:sp>
        <p:sp>
          <p:nvSpPr>
            <p:cNvPr id="50" name="Rectangle 49">
              <a:extLst>
                <a:ext uri="{FF2B5EF4-FFF2-40B4-BE49-F238E27FC236}">
                  <a16:creationId xmlns:a16="http://schemas.microsoft.com/office/drawing/2014/main" id="{A3F6462C-628A-43D8-B356-9D178851971B}"/>
                </a:ext>
              </a:extLst>
            </p:cNvPr>
            <p:cNvSpPr>
              <a:spLocks noChangeArrowheads="1"/>
            </p:cNvSpPr>
            <p:nvPr/>
          </p:nvSpPr>
          <p:spPr bwMode="auto">
            <a:xfrm>
              <a:off x="7924799" y="2307781"/>
              <a:ext cx="941075"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vi-VN" sz="3200" b="1">
                  <a:solidFill>
                    <a:srgbClr val="C00000"/>
                  </a:solidFill>
                  <a:cs typeface="Arial" panose="020B0604020202020204" pitchFamily="34" charset="0"/>
                </a:rPr>
                <a:t>s</a:t>
              </a:r>
              <a:r>
                <a:rPr kumimoji="0" lang="vi-VN" altLang="vi-VN" sz="3200" b="1" i="0" u="none" strike="noStrike" cap="none" normalizeH="0" baseline="0">
                  <a:ln>
                    <a:noFill/>
                  </a:ln>
                  <a:solidFill>
                    <a:srgbClr val="C00000"/>
                  </a:solidFill>
                  <a:effectLst/>
                  <a:cs typeface="Arial" panose="020B0604020202020204" pitchFamily="34" charset="0"/>
                </a:rPr>
                <a:t>p</a:t>
              </a:r>
              <a:r>
                <a:rPr kumimoji="0" lang="en-US" altLang="vi-VN" sz="3200" b="1" i="0" u="none" strike="noStrike" cap="none" normalizeH="0" baseline="30000">
                  <a:ln>
                    <a:noFill/>
                  </a:ln>
                  <a:solidFill>
                    <a:srgbClr val="C00000"/>
                  </a:solidFill>
                  <a:effectLst/>
                  <a:cs typeface="Arial" panose="020B0604020202020204" pitchFamily="34" charset="0"/>
                </a:rPr>
                <a:t>2</a:t>
              </a:r>
              <a:endParaRPr kumimoji="0" lang="vi-VN" altLang="vi-VN" sz="3200" b="1" i="0" u="none" strike="noStrike" cap="none" normalizeH="0" baseline="0" dirty="0">
                <a:ln>
                  <a:noFill/>
                </a:ln>
                <a:solidFill>
                  <a:srgbClr val="C00000"/>
                </a:solidFill>
                <a:effectLst/>
                <a:cs typeface="Arial" panose="020B0604020202020204" pitchFamily="34" charset="0"/>
              </a:endParaRPr>
            </a:p>
          </p:txBody>
        </p:sp>
        <p:grpSp>
          <p:nvGrpSpPr>
            <p:cNvPr id="51" name="Group 50">
              <a:extLst>
                <a:ext uri="{FF2B5EF4-FFF2-40B4-BE49-F238E27FC236}">
                  <a16:creationId xmlns:a16="http://schemas.microsoft.com/office/drawing/2014/main" id="{023631D0-4AF1-471D-B224-90D11300C045}"/>
                </a:ext>
              </a:extLst>
            </p:cNvPr>
            <p:cNvGrpSpPr/>
            <p:nvPr/>
          </p:nvGrpSpPr>
          <p:grpSpPr>
            <a:xfrm>
              <a:off x="8077200" y="1501929"/>
              <a:ext cx="2001668" cy="664530"/>
              <a:chOff x="10363200" y="8212770"/>
              <a:chExt cx="2001668" cy="664530"/>
            </a:xfrm>
          </p:grpSpPr>
          <p:grpSp>
            <p:nvGrpSpPr>
              <p:cNvPr id="52" name="Group 51">
                <a:extLst>
                  <a:ext uri="{FF2B5EF4-FFF2-40B4-BE49-F238E27FC236}">
                    <a16:creationId xmlns:a16="http://schemas.microsoft.com/office/drawing/2014/main" id="{AB5DC106-0729-4137-AFC0-20387025843D}"/>
                  </a:ext>
                </a:extLst>
              </p:cNvPr>
              <p:cNvGrpSpPr/>
              <p:nvPr/>
            </p:nvGrpSpPr>
            <p:grpSpPr>
              <a:xfrm>
                <a:off x="10363200" y="8212770"/>
                <a:ext cx="2001668" cy="664530"/>
                <a:chOff x="10134600" y="2269170"/>
                <a:chExt cx="2001668" cy="664530"/>
              </a:xfrm>
            </p:grpSpPr>
            <p:grpSp>
              <p:nvGrpSpPr>
                <p:cNvPr id="54" name="Group 53">
                  <a:extLst>
                    <a:ext uri="{FF2B5EF4-FFF2-40B4-BE49-F238E27FC236}">
                      <a16:creationId xmlns:a16="http://schemas.microsoft.com/office/drawing/2014/main" id="{B374B50F-369E-41C0-9DA1-AC87BE220449}"/>
                    </a:ext>
                  </a:extLst>
                </p:cNvPr>
                <p:cNvGrpSpPr/>
                <p:nvPr/>
              </p:nvGrpSpPr>
              <p:grpSpPr>
                <a:xfrm>
                  <a:off x="10134600" y="2269170"/>
                  <a:ext cx="2001668" cy="664530"/>
                  <a:chOff x="10915822" y="2639535"/>
                  <a:chExt cx="2001668" cy="664530"/>
                </a:xfrm>
              </p:grpSpPr>
              <p:sp>
                <p:nvSpPr>
                  <p:cNvPr id="57" name="Rectangle 56">
                    <a:extLst>
                      <a:ext uri="{FF2B5EF4-FFF2-40B4-BE49-F238E27FC236}">
                        <a16:creationId xmlns:a16="http://schemas.microsoft.com/office/drawing/2014/main" id="{B6C3CF99-8782-479E-8EC2-C38F908EB1A5}"/>
                      </a:ext>
                    </a:extLst>
                  </p:cNvPr>
                  <p:cNvSpPr/>
                  <p:nvPr/>
                </p:nvSpPr>
                <p:spPr>
                  <a:xfrm>
                    <a:off x="10915822"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4F4CBB82-7D28-4C92-A2C9-05272395419A}"/>
                      </a:ext>
                    </a:extLst>
                  </p:cNvPr>
                  <p:cNvSpPr/>
                  <p:nvPr/>
                </p:nvSpPr>
                <p:spPr>
                  <a:xfrm>
                    <a:off x="1158240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26E5523-3362-43C1-A067-017E9B171AF7}"/>
                      </a:ext>
                    </a:extLst>
                  </p:cNvPr>
                  <p:cNvSpPr/>
                  <p:nvPr/>
                </p:nvSpPr>
                <p:spPr>
                  <a:xfrm>
                    <a:off x="1225296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5" name="Straight Arrow Connector 54">
                  <a:extLst>
                    <a:ext uri="{FF2B5EF4-FFF2-40B4-BE49-F238E27FC236}">
                      <a16:creationId xmlns:a16="http://schemas.microsoft.com/office/drawing/2014/main" id="{72697C81-0F39-405D-AB89-41AE36835927}"/>
                    </a:ext>
                  </a:extLst>
                </p:cNvPr>
                <p:cNvCxnSpPr>
                  <a:cxnSpLocks/>
                </p:cNvCxnSpPr>
                <p:nvPr/>
              </p:nvCxnSpPr>
              <p:spPr>
                <a:xfrm>
                  <a:off x="10497345" y="235458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56" name="Straight Arrow Connector 55">
                  <a:extLst>
                    <a:ext uri="{FF2B5EF4-FFF2-40B4-BE49-F238E27FC236}">
                      <a16:creationId xmlns:a16="http://schemas.microsoft.com/office/drawing/2014/main" id="{6D4DCB55-58D7-41EE-B76D-705F16E162DB}"/>
                    </a:ext>
                  </a:extLst>
                </p:cNvPr>
                <p:cNvCxnSpPr>
                  <a:cxnSpLocks/>
                </p:cNvCxnSpPr>
                <p:nvPr/>
              </p:nvCxnSpPr>
              <p:spPr>
                <a:xfrm>
                  <a:off x="11125200" y="235458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53" name="Straight Arrow Connector 52">
                <a:extLst>
                  <a:ext uri="{FF2B5EF4-FFF2-40B4-BE49-F238E27FC236}">
                    <a16:creationId xmlns:a16="http://schemas.microsoft.com/office/drawing/2014/main" id="{43D496D4-3700-44B1-BC04-0C09991A9EDF}"/>
                  </a:ext>
                </a:extLst>
              </p:cNvPr>
              <p:cNvCxnSpPr>
                <a:cxnSpLocks/>
              </p:cNvCxnSpPr>
              <p:nvPr/>
            </p:nvCxnSpPr>
            <p:spPr>
              <a:xfrm>
                <a:off x="12039600" y="8298696"/>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grpSp>
      <p:sp>
        <p:nvSpPr>
          <p:cNvPr id="63" name="Oval 62">
            <a:extLst>
              <a:ext uri="{FF2B5EF4-FFF2-40B4-BE49-F238E27FC236}">
                <a16:creationId xmlns:a16="http://schemas.microsoft.com/office/drawing/2014/main" id="{9BC89E10-B367-4F59-B11C-199657599D02}"/>
              </a:ext>
            </a:extLst>
          </p:cNvPr>
          <p:cNvSpPr/>
          <p:nvPr/>
        </p:nvSpPr>
        <p:spPr>
          <a:xfrm>
            <a:off x="14570511" y="5876196"/>
            <a:ext cx="2498289" cy="1256868"/>
          </a:xfrm>
          <a:prstGeom prst="ellipse">
            <a:avLst/>
          </a:prstGeom>
          <a:noFill/>
          <a:ln w="28575">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row: Curved Down 63">
            <a:extLst>
              <a:ext uri="{FF2B5EF4-FFF2-40B4-BE49-F238E27FC236}">
                <a16:creationId xmlns:a16="http://schemas.microsoft.com/office/drawing/2014/main" id="{9164E692-4F05-442A-9F97-044807E89CFC}"/>
              </a:ext>
            </a:extLst>
          </p:cNvPr>
          <p:cNvSpPr/>
          <p:nvPr/>
        </p:nvSpPr>
        <p:spPr>
          <a:xfrm>
            <a:off x="10961036" y="5392448"/>
            <a:ext cx="5216805" cy="504576"/>
          </a:xfrm>
          <a:prstGeom prst="curvedDownArrow">
            <a:avLst>
              <a:gd name="adj1" fmla="val 12724"/>
              <a:gd name="adj2" fmla="val 54594"/>
              <a:gd name="adj3" fmla="val 4083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pic>
        <p:nvPicPr>
          <p:cNvPr id="65" name="Picture 4" descr="LIÊN KẾT HÓA HỌC VÀ CẤU TẠO PHÂN TỬ - ppt κατέβασμα">
            <a:extLst>
              <a:ext uri="{FF2B5EF4-FFF2-40B4-BE49-F238E27FC236}">
                <a16:creationId xmlns:a16="http://schemas.microsoft.com/office/drawing/2014/main" id="{5CB2FDCB-2694-4F74-9129-4B1BF66B57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9302" b="6176"/>
          <a:stretch/>
        </p:blipFill>
        <p:spPr bwMode="auto">
          <a:xfrm flipH="1">
            <a:off x="9910487" y="7672729"/>
            <a:ext cx="8060826" cy="2087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27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left)">
                                      <p:cBhvr>
                                        <p:cTn id="30" dur="500"/>
                                        <p:tgtEl>
                                          <p:spTgt spid="44"/>
                                        </p:tgtEl>
                                      </p:cBhvr>
                                    </p:animEffect>
                                  </p:childTnLst>
                                </p:cTn>
                              </p:par>
                              <p:par>
                                <p:cTn id="31" presetID="22" presetClass="entr" presetSubtype="8"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500"/>
                            </p:stCondLst>
                            <p:childTnLst>
                              <p:par>
                                <p:cTn id="35" presetID="21" presetClass="entr" presetSubtype="3" fill="hold" grpId="0"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heel(3)">
                                      <p:cBhvr>
                                        <p:cTn id="37" dur="2000"/>
                                        <p:tgtEl>
                                          <p:spTgt spid="43"/>
                                        </p:tgtEl>
                                      </p:cBhvr>
                                    </p:animEffect>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wipe(left)">
                                      <p:cBhvr>
                                        <p:cTn id="41" dur="500"/>
                                        <p:tgtEl>
                                          <p:spTgt spid="6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additive="base">
                                        <p:cTn id="46" dur="500" fill="hold"/>
                                        <p:tgtEl>
                                          <p:spTgt spid="45"/>
                                        </p:tgtEl>
                                        <p:attrNameLst>
                                          <p:attrName>ppt_x</p:attrName>
                                        </p:attrNameLst>
                                      </p:cBhvr>
                                      <p:tavLst>
                                        <p:tav tm="0">
                                          <p:val>
                                            <p:strVal val="#ppt_x"/>
                                          </p:val>
                                        </p:tav>
                                        <p:tav tm="100000">
                                          <p:val>
                                            <p:strVal val="#ppt_x"/>
                                          </p:val>
                                        </p:tav>
                                      </p:tavLst>
                                    </p:anim>
                                    <p:anim calcmode="lin" valueType="num">
                                      <p:cBhvr additive="base">
                                        <p:cTn id="47" dur="500" fill="hold"/>
                                        <p:tgtEl>
                                          <p:spTgt spid="45"/>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45" presetClass="entr" presetSubtype="0" fill="hold" grpId="0" nodeType="after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2000"/>
                                        <p:tgtEl>
                                          <p:spTgt spid="63"/>
                                        </p:tgtEl>
                                      </p:cBhvr>
                                    </p:animEffect>
                                    <p:anim calcmode="lin" valueType="num">
                                      <p:cBhvr>
                                        <p:cTn id="52" dur="2000" fill="hold"/>
                                        <p:tgtEl>
                                          <p:spTgt spid="63"/>
                                        </p:tgtEl>
                                        <p:attrNameLst>
                                          <p:attrName>ppt_w</p:attrName>
                                        </p:attrNameLst>
                                      </p:cBhvr>
                                      <p:tavLst>
                                        <p:tav tm="0" fmla="#ppt_w*sin(2.5*pi*$)">
                                          <p:val>
                                            <p:fltVal val="0"/>
                                          </p:val>
                                        </p:tav>
                                        <p:tav tm="100000">
                                          <p:val>
                                            <p:fltVal val="1"/>
                                          </p:val>
                                        </p:tav>
                                      </p:tavLst>
                                    </p:anim>
                                    <p:anim calcmode="lin" valueType="num">
                                      <p:cBhvr>
                                        <p:cTn id="53" dur="2000" fill="hold"/>
                                        <p:tgtEl>
                                          <p:spTgt spid="63"/>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wipe(right)">
                                      <p:cBhvr>
                                        <p:cTn id="5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43" grpId="0" animBg="1"/>
      <p:bldP spid="63" grpId="0" animBg="1"/>
      <p:bldP spid="6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BC422E-10CB-4803-9FE3-7A9F90D09849}"/>
              </a:ext>
            </a:extLst>
          </p:cNvPr>
          <p:cNvSpPr txBox="1"/>
          <p:nvPr/>
        </p:nvSpPr>
        <p:spPr>
          <a:xfrm>
            <a:off x="533400" y="342900"/>
            <a:ext cx="10058400" cy="2955746"/>
          </a:xfrm>
          <a:prstGeom prst="rect">
            <a:avLst/>
          </a:prstGeom>
          <a:solidFill>
            <a:schemeClr val="accent6">
              <a:lumMod val="20000"/>
              <a:lumOff val="80000"/>
            </a:schemeClr>
          </a:solidFill>
        </p:spPr>
        <p:txBody>
          <a:bodyPr wrap="square">
            <a:spAutoFit/>
          </a:bodyPr>
          <a:lstStyle/>
          <a:p>
            <a:pPr algn="l">
              <a:lnSpc>
                <a:spcPct val="150000"/>
              </a:lnSpc>
            </a:pPr>
            <a:r>
              <a:rPr lang="en-US" sz="3200" i="0" u="none" strike="noStrike">
                <a:solidFill>
                  <a:srgbClr val="C00000"/>
                </a:solidFill>
                <a:effectLst/>
                <a:latin typeface="Arial" panose="020B0604020202020204" pitchFamily="34" charset="0"/>
                <a:cs typeface="Arial" panose="020B0604020202020204" pitchFamily="34" charset="0"/>
              </a:rPr>
              <a:t>Lai hóa sp</a:t>
            </a:r>
            <a:r>
              <a:rPr lang="en-US" sz="3200" i="0" u="none" strike="noStrike" baseline="30000">
                <a:solidFill>
                  <a:srgbClr val="C00000"/>
                </a:solidFill>
                <a:effectLst/>
                <a:latin typeface="Arial" panose="020B0604020202020204" pitchFamily="34" charset="0"/>
                <a:cs typeface="Arial" panose="020B0604020202020204" pitchFamily="34" charset="0"/>
              </a:rPr>
              <a:t>3</a:t>
            </a:r>
            <a:r>
              <a:rPr lang="en-US" sz="3200" i="0" u="none" strike="noStrike">
                <a:solidFill>
                  <a:srgbClr val="C00000"/>
                </a:solidFill>
                <a:effectLst/>
                <a:latin typeface="Arial" panose="020B0604020202020204" pitchFamily="34" charset="0"/>
                <a:cs typeface="Arial" panose="020B0604020202020204" pitchFamily="34" charset="0"/>
              </a:rPr>
              <a:t> </a:t>
            </a:r>
            <a:r>
              <a:rPr lang="en-US" sz="3200" i="0" u="none" strike="noStrike">
                <a:solidFill>
                  <a:srgbClr val="0000FF"/>
                </a:solidFill>
                <a:effectLst/>
                <a:latin typeface="Arial" panose="020B0604020202020204" pitchFamily="34" charset="0"/>
                <a:cs typeface="Arial" panose="020B0604020202020204" pitchFamily="34" charset="0"/>
              </a:rPr>
              <a:t>là sự tổ hợp giữa 1 AO s với 3 AO p hóa trị của nguyên tử trung tâm để tạo thành 4 AO lai hóa sp</a:t>
            </a:r>
            <a:r>
              <a:rPr lang="en-US" sz="3200" i="0" u="none" strike="noStrike" baseline="30000">
                <a:solidFill>
                  <a:srgbClr val="0000FF"/>
                </a:solidFill>
                <a:effectLst/>
                <a:latin typeface="Arial" panose="020B0604020202020204" pitchFamily="34" charset="0"/>
                <a:cs typeface="Arial" panose="020B0604020202020204" pitchFamily="34" charset="0"/>
              </a:rPr>
              <a:t>3</a:t>
            </a:r>
            <a:r>
              <a:rPr lang="en-US" sz="3200" i="0" u="none" strike="noStrike">
                <a:solidFill>
                  <a:srgbClr val="0000FF"/>
                </a:solidFill>
                <a:effectLst/>
                <a:latin typeface="Arial" panose="020B0604020202020204" pitchFamily="34" charset="0"/>
                <a:cs typeface="Arial" panose="020B0604020202020204" pitchFamily="34" charset="0"/>
              </a:rPr>
              <a:t> hướng từ tâm tới 4 đỉnh của một tứ diện đều (góc giữa 2 AO lai hóa là 109.5</a:t>
            </a:r>
            <a:r>
              <a:rPr lang="en-US" sz="3200" i="0" u="none" strike="noStrike" baseline="30000">
                <a:solidFill>
                  <a:srgbClr val="0000FF"/>
                </a:solidFill>
                <a:effectLst/>
                <a:latin typeface="Arial" panose="020B0604020202020204" pitchFamily="34" charset="0"/>
                <a:cs typeface="Arial" panose="020B0604020202020204" pitchFamily="34" charset="0"/>
              </a:rPr>
              <a:t>0</a:t>
            </a:r>
            <a:r>
              <a:rPr lang="en-US" sz="3200" i="0" u="none" strike="noStrike">
                <a:solidFill>
                  <a:srgbClr val="0000FF"/>
                </a:solidFill>
                <a:effectLst/>
                <a:latin typeface="Arial" panose="020B0604020202020204" pitchFamily="34" charset="0"/>
                <a:cs typeface="Arial" panose="020B0604020202020204" pitchFamily="34" charset="0"/>
              </a:rPr>
              <a:t>).</a:t>
            </a:r>
            <a:endParaRPr lang="vi-VN" sz="3200" i="0">
              <a:solidFill>
                <a:srgbClr val="0000FF"/>
              </a:solidFill>
              <a:effectLst/>
              <a:latin typeface="Arial" panose="020B0604020202020204" pitchFamily="34" charset="0"/>
              <a:cs typeface="Arial" panose="020B0604020202020204" pitchFamily="34" charset="0"/>
            </a:endParaRPr>
          </a:p>
        </p:txBody>
      </p:sp>
      <p:pic>
        <p:nvPicPr>
          <p:cNvPr id="7170" name="Picture 2" descr="Cho hình vẽ mô tả sự tạo thành orbitan lai hóa sp3.Lai hóa sp3 là sự tổ hợp  của các orbitan hóa trị của một orbitan s vớ?">
            <a:extLst>
              <a:ext uri="{FF2B5EF4-FFF2-40B4-BE49-F238E27FC236}">
                <a16:creationId xmlns:a16="http://schemas.microsoft.com/office/drawing/2014/main" id="{3DB284B4-4415-4DBA-9055-53A838567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8407" y="563651"/>
            <a:ext cx="6850894" cy="25142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BD41103-DF5E-4E39-AED2-E893B3E65C22}"/>
              </a:ext>
            </a:extLst>
          </p:cNvPr>
          <p:cNvPicPr>
            <a:picLocks noChangeAspect="1"/>
          </p:cNvPicPr>
          <p:nvPr/>
        </p:nvPicPr>
        <p:blipFill>
          <a:blip r:embed="rId3"/>
          <a:stretch>
            <a:fillRect/>
          </a:stretch>
        </p:blipFill>
        <p:spPr>
          <a:xfrm>
            <a:off x="549442" y="3665271"/>
            <a:ext cx="4141830" cy="2956457"/>
          </a:xfrm>
          <a:prstGeom prst="rect">
            <a:avLst/>
          </a:prstGeom>
        </p:spPr>
      </p:pic>
      <p:sp>
        <p:nvSpPr>
          <p:cNvPr id="7" name="Rectangle 6">
            <a:extLst>
              <a:ext uri="{FF2B5EF4-FFF2-40B4-BE49-F238E27FC236}">
                <a16:creationId xmlns:a16="http://schemas.microsoft.com/office/drawing/2014/main" id="{AF1E632F-3439-46D5-B1F3-4756A830109B}"/>
              </a:ext>
            </a:extLst>
          </p:cNvPr>
          <p:cNvSpPr>
            <a:spLocks noChangeArrowheads="1"/>
          </p:cNvSpPr>
          <p:nvPr/>
        </p:nvSpPr>
        <p:spPr bwMode="auto">
          <a:xfrm>
            <a:off x="4968840" y="3619500"/>
            <a:ext cx="3826409" cy="58477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0" i="0" u="none" strike="noStrike" cap="none" normalizeH="0" baseline="0" dirty="0">
                <a:ln>
                  <a:noFill/>
                </a:ln>
                <a:solidFill>
                  <a:srgbClr val="0000FF"/>
                </a:solidFill>
                <a:effectLst/>
                <a:cs typeface="Arial" panose="020B0604020202020204" pitchFamily="34" charset="0"/>
              </a:rPr>
              <a:t>C (Z = 6)</a:t>
            </a:r>
            <a:r>
              <a:rPr kumimoji="0" lang="en-US" altLang="vi-VN" sz="3200" b="0" i="0" u="none" strike="noStrike" cap="none" normalizeH="0" baseline="0" dirty="0">
                <a:ln>
                  <a:noFill/>
                </a:ln>
                <a:solidFill>
                  <a:srgbClr val="0000FF"/>
                </a:solidFill>
                <a:effectLst/>
                <a:cs typeface="Arial" panose="020B0604020202020204" pitchFamily="34" charset="0"/>
              </a:rPr>
              <a:t>:</a:t>
            </a:r>
            <a:r>
              <a:rPr kumimoji="0" lang="vi-VN" altLang="vi-VN" sz="3200" b="0" i="0" u="none" strike="noStrike" cap="none" normalizeH="0" baseline="0" dirty="0">
                <a:ln>
                  <a:noFill/>
                </a:ln>
                <a:solidFill>
                  <a:srgbClr val="0000FF"/>
                </a:solidFill>
                <a:effectLst/>
                <a:cs typeface="Arial" panose="020B0604020202020204" pitchFamily="34" charset="0"/>
              </a:rPr>
              <a:t> 1s</a:t>
            </a:r>
            <a:r>
              <a:rPr kumimoji="0" lang="vi-VN" altLang="vi-VN" sz="3200" b="0" i="0" u="none" strike="noStrike" cap="none" normalizeH="0" baseline="30000" dirty="0">
                <a:ln>
                  <a:noFill/>
                </a:ln>
                <a:solidFill>
                  <a:srgbClr val="0000FF"/>
                </a:solidFill>
                <a:effectLst/>
                <a:cs typeface="Arial" panose="020B0604020202020204" pitchFamily="34" charset="0"/>
              </a:rPr>
              <a:t>2</a:t>
            </a:r>
            <a:r>
              <a:rPr kumimoji="0" lang="vi-VN" altLang="vi-VN" sz="3200" b="0" i="0" u="none" strike="noStrike" cap="none" normalizeH="0" baseline="0" dirty="0">
                <a:ln>
                  <a:noFill/>
                </a:ln>
                <a:solidFill>
                  <a:srgbClr val="0000FF"/>
                </a:solidFill>
                <a:effectLst/>
                <a:cs typeface="Arial" panose="020B0604020202020204" pitchFamily="34" charset="0"/>
              </a:rPr>
              <a:t>2s</a:t>
            </a:r>
            <a:r>
              <a:rPr kumimoji="0" lang="vi-VN" altLang="vi-VN" sz="3200" b="0" i="0" u="none" strike="noStrike" cap="none" normalizeH="0" baseline="30000" dirty="0">
                <a:ln>
                  <a:noFill/>
                </a:ln>
                <a:solidFill>
                  <a:srgbClr val="0000FF"/>
                </a:solidFill>
                <a:effectLst/>
                <a:cs typeface="Arial" panose="020B0604020202020204" pitchFamily="34" charset="0"/>
              </a:rPr>
              <a:t>2</a:t>
            </a:r>
            <a:r>
              <a:rPr kumimoji="0" lang="vi-VN" altLang="vi-VN" sz="3200" b="0" i="0" u="none" strike="noStrike" cap="none" normalizeH="0" baseline="0" dirty="0">
                <a:ln>
                  <a:noFill/>
                </a:ln>
                <a:solidFill>
                  <a:srgbClr val="0000FF"/>
                </a:solidFill>
                <a:effectLst/>
                <a:cs typeface="Arial" panose="020B0604020202020204" pitchFamily="34" charset="0"/>
              </a:rPr>
              <a:t>2p</a:t>
            </a:r>
            <a:r>
              <a:rPr kumimoji="0" lang="vi-VN" altLang="vi-VN" sz="3200" b="0" i="0" u="none" strike="noStrike" cap="none" normalizeH="0" baseline="30000" dirty="0">
                <a:ln>
                  <a:noFill/>
                </a:ln>
                <a:solidFill>
                  <a:srgbClr val="0000FF"/>
                </a:solidFill>
                <a:effectLst/>
                <a:cs typeface="Arial" panose="020B0604020202020204" pitchFamily="34" charset="0"/>
              </a:rPr>
              <a:t>2</a:t>
            </a:r>
            <a:endParaRPr kumimoji="0" lang="vi-VN" altLang="vi-VN" sz="3200" b="0" i="0" u="none" strike="noStrike" cap="none" normalizeH="0" baseline="0" dirty="0">
              <a:ln>
                <a:noFill/>
              </a:ln>
              <a:solidFill>
                <a:srgbClr val="0000FF"/>
              </a:solidFill>
              <a:effectLst/>
              <a:cs typeface="Arial" panose="020B0604020202020204" pitchFamily="34" charset="0"/>
            </a:endParaRPr>
          </a:p>
        </p:txBody>
      </p:sp>
      <p:grpSp>
        <p:nvGrpSpPr>
          <p:cNvPr id="8" name="Group 7">
            <a:extLst>
              <a:ext uri="{FF2B5EF4-FFF2-40B4-BE49-F238E27FC236}">
                <a16:creationId xmlns:a16="http://schemas.microsoft.com/office/drawing/2014/main" id="{3FA2BD05-A7D9-4E2D-80A1-DCDAEFC4C099}"/>
              </a:ext>
            </a:extLst>
          </p:cNvPr>
          <p:cNvGrpSpPr/>
          <p:nvPr/>
        </p:nvGrpSpPr>
        <p:grpSpPr>
          <a:xfrm>
            <a:off x="5203380" y="4524650"/>
            <a:ext cx="3206858" cy="1348762"/>
            <a:chOff x="2029672" y="1530536"/>
            <a:chExt cx="3206858" cy="1348762"/>
          </a:xfrm>
        </p:grpSpPr>
        <p:grpSp>
          <p:nvGrpSpPr>
            <p:cNvPr id="9" name="Group 8">
              <a:extLst>
                <a:ext uri="{FF2B5EF4-FFF2-40B4-BE49-F238E27FC236}">
                  <a16:creationId xmlns:a16="http://schemas.microsoft.com/office/drawing/2014/main" id="{FF95B72A-8DCF-41F4-A5E9-82128AD71E9B}"/>
                </a:ext>
              </a:extLst>
            </p:cNvPr>
            <p:cNvGrpSpPr/>
            <p:nvPr/>
          </p:nvGrpSpPr>
          <p:grpSpPr>
            <a:xfrm>
              <a:off x="2036130" y="1530536"/>
              <a:ext cx="664530" cy="664530"/>
              <a:chOff x="8991600" y="2269170"/>
              <a:chExt cx="664530" cy="664530"/>
            </a:xfrm>
          </p:grpSpPr>
          <p:sp>
            <p:nvSpPr>
              <p:cNvPr id="21" name="Rectangle 20">
                <a:extLst>
                  <a:ext uri="{FF2B5EF4-FFF2-40B4-BE49-F238E27FC236}">
                    <a16:creationId xmlns:a16="http://schemas.microsoft.com/office/drawing/2014/main" id="{5C1D4FDB-4720-4710-8E88-6363DA3721BE}"/>
                  </a:ext>
                </a:extLst>
              </p:cNvPr>
              <p:cNvSpPr/>
              <p:nvPr/>
            </p:nvSpPr>
            <p:spPr>
              <a:xfrm>
                <a:off x="8991600" y="2269170"/>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0F1446A-D09E-4478-8D61-D3C3968A0CF7}"/>
                  </a:ext>
                </a:extLst>
              </p:cNvPr>
              <p:cNvGrpSpPr/>
              <p:nvPr/>
            </p:nvGrpSpPr>
            <p:grpSpPr>
              <a:xfrm>
                <a:off x="9247665" y="2368627"/>
                <a:ext cx="152400" cy="465615"/>
                <a:chOff x="9159240" y="3992085"/>
                <a:chExt cx="152400" cy="465615"/>
              </a:xfrm>
            </p:grpSpPr>
            <p:cxnSp>
              <p:nvCxnSpPr>
                <p:cNvPr id="23" name="Straight Arrow Connector 22">
                  <a:extLst>
                    <a:ext uri="{FF2B5EF4-FFF2-40B4-BE49-F238E27FC236}">
                      <a16:creationId xmlns:a16="http://schemas.microsoft.com/office/drawing/2014/main" id="{DCECE70F-DBE8-4524-AC7B-6B65A381C55D}"/>
                    </a:ext>
                  </a:extLst>
                </p:cNvPr>
                <p:cNvCxnSpPr>
                  <a:cxnSpLocks/>
                </p:cNvCxnSpPr>
                <p:nvPr/>
              </p:nvCxnSpPr>
              <p:spPr>
                <a:xfrm>
                  <a:off x="9159240" y="3992085"/>
                  <a:ext cx="0" cy="465615"/>
                </a:xfrm>
                <a:prstGeom prst="straightConnector1">
                  <a:avLst/>
                </a:prstGeom>
                <a:ln w="28575">
                  <a:solidFill>
                    <a:srgbClr val="0000FF"/>
                  </a:solidFill>
                  <a:headEnd type="none" w="med" len="med"/>
                  <a:tailEnd type="arrow" w="med" len="med"/>
                </a:ln>
              </p:spPr>
              <p:style>
                <a:lnRef idx="1">
                  <a:schemeClr val="accent6"/>
                </a:lnRef>
                <a:fillRef idx="0">
                  <a:schemeClr val="accent6"/>
                </a:fillRef>
                <a:effectRef idx="0">
                  <a:schemeClr val="accent6"/>
                </a:effectRef>
                <a:fontRef idx="minor">
                  <a:schemeClr val="tx1"/>
                </a:fontRef>
              </p:style>
            </p:cxnSp>
            <p:cxnSp>
              <p:nvCxnSpPr>
                <p:cNvPr id="24" name="Straight Arrow Connector 23">
                  <a:extLst>
                    <a:ext uri="{FF2B5EF4-FFF2-40B4-BE49-F238E27FC236}">
                      <a16:creationId xmlns:a16="http://schemas.microsoft.com/office/drawing/2014/main" id="{9B2C8004-414D-4858-9B60-16F297C394D0}"/>
                    </a:ext>
                  </a:extLst>
                </p:cNvPr>
                <p:cNvCxnSpPr>
                  <a:cxnSpLocks/>
                </p:cNvCxnSpPr>
                <p:nvPr/>
              </p:nvCxnSpPr>
              <p:spPr>
                <a:xfrm>
                  <a:off x="9311640" y="3992085"/>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grpSp>
        <p:grpSp>
          <p:nvGrpSpPr>
            <p:cNvPr id="10" name="Group 9">
              <a:extLst>
                <a:ext uri="{FF2B5EF4-FFF2-40B4-BE49-F238E27FC236}">
                  <a16:creationId xmlns:a16="http://schemas.microsoft.com/office/drawing/2014/main" id="{B7638532-5E05-4668-983D-C228CC01A78F}"/>
                </a:ext>
              </a:extLst>
            </p:cNvPr>
            <p:cNvGrpSpPr/>
            <p:nvPr/>
          </p:nvGrpSpPr>
          <p:grpSpPr>
            <a:xfrm>
              <a:off x="3179130" y="1530536"/>
              <a:ext cx="2001668" cy="664530"/>
              <a:chOff x="10134600" y="2269170"/>
              <a:chExt cx="2001668" cy="664530"/>
            </a:xfrm>
          </p:grpSpPr>
          <p:grpSp>
            <p:nvGrpSpPr>
              <p:cNvPr id="15" name="Group 14">
                <a:extLst>
                  <a:ext uri="{FF2B5EF4-FFF2-40B4-BE49-F238E27FC236}">
                    <a16:creationId xmlns:a16="http://schemas.microsoft.com/office/drawing/2014/main" id="{9F1EA3EE-C0AC-42F8-AF40-56D19C4B57EB}"/>
                  </a:ext>
                </a:extLst>
              </p:cNvPr>
              <p:cNvGrpSpPr/>
              <p:nvPr/>
            </p:nvGrpSpPr>
            <p:grpSpPr>
              <a:xfrm>
                <a:off x="10134600" y="2269170"/>
                <a:ext cx="2001668" cy="664530"/>
                <a:chOff x="10915822" y="2639535"/>
                <a:chExt cx="2001668" cy="664530"/>
              </a:xfrm>
            </p:grpSpPr>
            <p:sp>
              <p:nvSpPr>
                <p:cNvPr id="18" name="Rectangle 17">
                  <a:extLst>
                    <a:ext uri="{FF2B5EF4-FFF2-40B4-BE49-F238E27FC236}">
                      <a16:creationId xmlns:a16="http://schemas.microsoft.com/office/drawing/2014/main" id="{572F842B-317D-438A-B9BB-5D0EA138FEFB}"/>
                    </a:ext>
                  </a:extLst>
                </p:cNvPr>
                <p:cNvSpPr/>
                <p:nvPr/>
              </p:nvSpPr>
              <p:spPr>
                <a:xfrm>
                  <a:off x="10915822"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CCF888A-4278-44B7-AAC0-4444F6BE5741}"/>
                    </a:ext>
                  </a:extLst>
                </p:cNvPr>
                <p:cNvSpPr/>
                <p:nvPr/>
              </p:nvSpPr>
              <p:spPr>
                <a:xfrm>
                  <a:off x="1158240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111F8CA-E0FA-4030-AEB4-B2917BCC62EB}"/>
                    </a:ext>
                  </a:extLst>
                </p:cNvPr>
                <p:cNvSpPr/>
                <p:nvPr/>
              </p:nvSpPr>
              <p:spPr>
                <a:xfrm>
                  <a:off x="1225296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a:extLst>
                  <a:ext uri="{FF2B5EF4-FFF2-40B4-BE49-F238E27FC236}">
                    <a16:creationId xmlns:a16="http://schemas.microsoft.com/office/drawing/2014/main" id="{B810DA80-C167-4F19-B4C2-86563CC98E49}"/>
                  </a:ext>
                </a:extLst>
              </p:cNvPr>
              <p:cNvCxnSpPr>
                <a:cxnSpLocks/>
              </p:cNvCxnSpPr>
              <p:nvPr/>
            </p:nvCxnSpPr>
            <p:spPr>
              <a:xfrm>
                <a:off x="10497345" y="235458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7" name="Straight Arrow Connector 16">
                <a:extLst>
                  <a:ext uri="{FF2B5EF4-FFF2-40B4-BE49-F238E27FC236}">
                    <a16:creationId xmlns:a16="http://schemas.microsoft.com/office/drawing/2014/main" id="{9035C17D-C617-46DE-B29F-407937C7A4EA}"/>
                  </a:ext>
                </a:extLst>
              </p:cNvPr>
              <p:cNvCxnSpPr>
                <a:cxnSpLocks/>
              </p:cNvCxnSpPr>
              <p:nvPr/>
            </p:nvCxnSpPr>
            <p:spPr>
              <a:xfrm>
                <a:off x="11125200" y="235458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sp>
          <p:nvSpPr>
            <p:cNvPr id="11" name="Rectangle 10">
              <a:extLst>
                <a:ext uri="{FF2B5EF4-FFF2-40B4-BE49-F238E27FC236}">
                  <a16:creationId xmlns:a16="http://schemas.microsoft.com/office/drawing/2014/main" id="{F0B6B232-C73B-465B-BD95-2CEB1ED8CEB8}"/>
                </a:ext>
              </a:extLst>
            </p:cNvPr>
            <p:cNvSpPr>
              <a:spLocks noChangeArrowheads="1"/>
            </p:cNvSpPr>
            <p:nvPr/>
          </p:nvSpPr>
          <p:spPr bwMode="auto">
            <a:xfrm>
              <a:off x="2029672" y="2294523"/>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2s</a:t>
              </a:r>
            </a:p>
          </p:txBody>
        </p:sp>
        <p:sp>
          <p:nvSpPr>
            <p:cNvPr id="12" name="Rectangle 11">
              <a:extLst>
                <a:ext uri="{FF2B5EF4-FFF2-40B4-BE49-F238E27FC236}">
                  <a16:creationId xmlns:a16="http://schemas.microsoft.com/office/drawing/2014/main" id="{4CB70889-2663-4A8D-8FE1-6EF8D830C0D3}"/>
                </a:ext>
              </a:extLst>
            </p:cNvPr>
            <p:cNvSpPr>
              <a:spLocks noChangeArrowheads="1"/>
            </p:cNvSpPr>
            <p:nvPr/>
          </p:nvSpPr>
          <p:spPr bwMode="auto">
            <a:xfrm>
              <a:off x="4572000" y="2294523"/>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sp>
          <p:nvSpPr>
            <p:cNvPr id="13" name="Rectangle 12">
              <a:extLst>
                <a:ext uri="{FF2B5EF4-FFF2-40B4-BE49-F238E27FC236}">
                  <a16:creationId xmlns:a16="http://schemas.microsoft.com/office/drawing/2014/main" id="{9AEDD793-E7CC-4D6E-9F6A-4B5F2F8E4997}"/>
                </a:ext>
              </a:extLst>
            </p:cNvPr>
            <p:cNvSpPr>
              <a:spLocks noChangeArrowheads="1"/>
            </p:cNvSpPr>
            <p:nvPr/>
          </p:nvSpPr>
          <p:spPr bwMode="auto">
            <a:xfrm>
              <a:off x="3845708" y="2294523"/>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sp>
          <p:nvSpPr>
            <p:cNvPr id="14" name="Rectangle 13">
              <a:extLst>
                <a:ext uri="{FF2B5EF4-FFF2-40B4-BE49-F238E27FC236}">
                  <a16:creationId xmlns:a16="http://schemas.microsoft.com/office/drawing/2014/main" id="{24C41C00-7F08-499D-8D05-70928DB4B6AA}"/>
                </a:ext>
              </a:extLst>
            </p:cNvPr>
            <p:cNvSpPr>
              <a:spLocks noChangeArrowheads="1"/>
            </p:cNvSpPr>
            <p:nvPr/>
          </p:nvSpPr>
          <p:spPr bwMode="auto">
            <a:xfrm>
              <a:off x="3102930" y="2294523"/>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grpSp>
      <p:grpSp>
        <p:nvGrpSpPr>
          <p:cNvPr id="25" name="Group 24">
            <a:extLst>
              <a:ext uri="{FF2B5EF4-FFF2-40B4-BE49-F238E27FC236}">
                <a16:creationId xmlns:a16="http://schemas.microsoft.com/office/drawing/2014/main" id="{6A411FDA-16FF-4CD9-BBCE-9D8BAA9CDFC0}"/>
              </a:ext>
            </a:extLst>
          </p:cNvPr>
          <p:cNvGrpSpPr/>
          <p:nvPr/>
        </p:nvGrpSpPr>
        <p:grpSpPr>
          <a:xfrm>
            <a:off x="9982200" y="4524650"/>
            <a:ext cx="3132904" cy="1390627"/>
            <a:chOff x="6945964" y="1501929"/>
            <a:chExt cx="3132904" cy="1390627"/>
          </a:xfrm>
        </p:grpSpPr>
        <p:grpSp>
          <p:nvGrpSpPr>
            <p:cNvPr id="26" name="Group 25">
              <a:extLst>
                <a:ext uri="{FF2B5EF4-FFF2-40B4-BE49-F238E27FC236}">
                  <a16:creationId xmlns:a16="http://schemas.microsoft.com/office/drawing/2014/main" id="{F5B4ECDC-B3AE-44F5-A734-90530D99FEDA}"/>
                </a:ext>
              </a:extLst>
            </p:cNvPr>
            <p:cNvGrpSpPr/>
            <p:nvPr/>
          </p:nvGrpSpPr>
          <p:grpSpPr>
            <a:xfrm>
              <a:off x="6945964" y="1501929"/>
              <a:ext cx="664530" cy="664530"/>
              <a:chOff x="8991600" y="2269170"/>
              <a:chExt cx="664530" cy="664530"/>
            </a:xfrm>
          </p:grpSpPr>
          <p:sp>
            <p:nvSpPr>
              <p:cNvPr id="40" name="Rectangle 39">
                <a:extLst>
                  <a:ext uri="{FF2B5EF4-FFF2-40B4-BE49-F238E27FC236}">
                    <a16:creationId xmlns:a16="http://schemas.microsoft.com/office/drawing/2014/main" id="{D7826096-0044-4C69-9709-B9FD5F09076C}"/>
                  </a:ext>
                </a:extLst>
              </p:cNvPr>
              <p:cNvSpPr/>
              <p:nvPr/>
            </p:nvSpPr>
            <p:spPr>
              <a:xfrm>
                <a:off x="8991600" y="2269170"/>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0429A91D-4F2E-491F-BDFB-5372DF2ADDD7}"/>
                  </a:ext>
                </a:extLst>
              </p:cNvPr>
              <p:cNvCxnSpPr>
                <a:cxnSpLocks/>
              </p:cNvCxnSpPr>
              <p:nvPr/>
            </p:nvCxnSpPr>
            <p:spPr>
              <a:xfrm>
                <a:off x="9296400" y="2368627"/>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sp>
          <p:nvSpPr>
            <p:cNvPr id="27" name="Rectangle 26">
              <a:extLst>
                <a:ext uri="{FF2B5EF4-FFF2-40B4-BE49-F238E27FC236}">
                  <a16:creationId xmlns:a16="http://schemas.microsoft.com/office/drawing/2014/main" id="{E3B3446E-C65E-4292-8B8E-7F4CB9EFD8E9}"/>
                </a:ext>
              </a:extLst>
            </p:cNvPr>
            <p:cNvSpPr>
              <a:spLocks noChangeArrowheads="1"/>
            </p:cNvSpPr>
            <p:nvPr/>
          </p:nvSpPr>
          <p:spPr bwMode="auto">
            <a:xfrm>
              <a:off x="6970027" y="2307781"/>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2s</a:t>
              </a:r>
            </a:p>
          </p:txBody>
        </p:sp>
        <p:sp>
          <p:nvSpPr>
            <p:cNvPr id="28" name="Rectangle 27">
              <a:extLst>
                <a:ext uri="{FF2B5EF4-FFF2-40B4-BE49-F238E27FC236}">
                  <a16:creationId xmlns:a16="http://schemas.microsoft.com/office/drawing/2014/main" id="{C49D1363-87A4-498D-902D-ECC74131B31B}"/>
                </a:ext>
              </a:extLst>
            </p:cNvPr>
            <p:cNvSpPr>
              <a:spLocks noChangeArrowheads="1"/>
            </p:cNvSpPr>
            <p:nvPr/>
          </p:nvSpPr>
          <p:spPr bwMode="auto">
            <a:xfrm>
              <a:off x="9393870" y="2307781"/>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sp>
          <p:nvSpPr>
            <p:cNvPr id="29" name="Rectangle 28">
              <a:extLst>
                <a:ext uri="{FF2B5EF4-FFF2-40B4-BE49-F238E27FC236}">
                  <a16:creationId xmlns:a16="http://schemas.microsoft.com/office/drawing/2014/main" id="{21329B42-14B0-4DF6-93F8-7138248C0F4A}"/>
                </a:ext>
              </a:extLst>
            </p:cNvPr>
            <p:cNvSpPr>
              <a:spLocks noChangeArrowheads="1"/>
            </p:cNvSpPr>
            <p:nvPr/>
          </p:nvSpPr>
          <p:spPr bwMode="auto">
            <a:xfrm>
              <a:off x="8667578" y="2307781"/>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sp>
          <p:nvSpPr>
            <p:cNvPr id="30" name="Rectangle 29">
              <a:extLst>
                <a:ext uri="{FF2B5EF4-FFF2-40B4-BE49-F238E27FC236}">
                  <a16:creationId xmlns:a16="http://schemas.microsoft.com/office/drawing/2014/main" id="{960A2F3A-AC72-411A-9764-83A2F238C476}"/>
                </a:ext>
              </a:extLst>
            </p:cNvPr>
            <p:cNvSpPr>
              <a:spLocks noChangeArrowheads="1"/>
            </p:cNvSpPr>
            <p:nvPr/>
          </p:nvSpPr>
          <p:spPr bwMode="auto">
            <a:xfrm>
              <a:off x="7924800" y="2307781"/>
              <a:ext cx="664530"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chemeClr val="accent4">
                      <a:lumMod val="50000"/>
                    </a:schemeClr>
                  </a:solidFill>
                  <a:effectLst/>
                  <a:cs typeface="Arial" panose="020B0604020202020204" pitchFamily="34" charset="0"/>
                </a:rPr>
                <a:t>2p</a:t>
              </a:r>
            </a:p>
          </p:txBody>
        </p:sp>
        <p:grpSp>
          <p:nvGrpSpPr>
            <p:cNvPr id="31" name="Group 30">
              <a:extLst>
                <a:ext uri="{FF2B5EF4-FFF2-40B4-BE49-F238E27FC236}">
                  <a16:creationId xmlns:a16="http://schemas.microsoft.com/office/drawing/2014/main" id="{57A4D92D-C4E0-4D4B-8E9E-FEE1EBDF9427}"/>
                </a:ext>
              </a:extLst>
            </p:cNvPr>
            <p:cNvGrpSpPr/>
            <p:nvPr/>
          </p:nvGrpSpPr>
          <p:grpSpPr>
            <a:xfrm>
              <a:off x="8077200" y="1501929"/>
              <a:ext cx="2001668" cy="664530"/>
              <a:chOff x="10363200" y="8212770"/>
              <a:chExt cx="2001668" cy="664530"/>
            </a:xfrm>
          </p:grpSpPr>
          <p:grpSp>
            <p:nvGrpSpPr>
              <p:cNvPr id="32" name="Group 31">
                <a:extLst>
                  <a:ext uri="{FF2B5EF4-FFF2-40B4-BE49-F238E27FC236}">
                    <a16:creationId xmlns:a16="http://schemas.microsoft.com/office/drawing/2014/main" id="{48AF658E-5B42-44F1-9549-F11EAD8DE09A}"/>
                  </a:ext>
                </a:extLst>
              </p:cNvPr>
              <p:cNvGrpSpPr/>
              <p:nvPr/>
            </p:nvGrpSpPr>
            <p:grpSpPr>
              <a:xfrm>
                <a:off x="10363200" y="8212770"/>
                <a:ext cx="2001668" cy="664530"/>
                <a:chOff x="10134600" y="2269170"/>
                <a:chExt cx="2001668" cy="664530"/>
              </a:xfrm>
            </p:grpSpPr>
            <p:grpSp>
              <p:nvGrpSpPr>
                <p:cNvPr id="34" name="Group 33">
                  <a:extLst>
                    <a:ext uri="{FF2B5EF4-FFF2-40B4-BE49-F238E27FC236}">
                      <a16:creationId xmlns:a16="http://schemas.microsoft.com/office/drawing/2014/main" id="{9D3EB6B8-D160-4E30-A1FE-3A76A85495AD}"/>
                    </a:ext>
                  </a:extLst>
                </p:cNvPr>
                <p:cNvGrpSpPr/>
                <p:nvPr/>
              </p:nvGrpSpPr>
              <p:grpSpPr>
                <a:xfrm>
                  <a:off x="10134600" y="2269170"/>
                  <a:ext cx="2001668" cy="664530"/>
                  <a:chOff x="10915822" y="2639535"/>
                  <a:chExt cx="2001668" cy="664530"/>
                </a:xfrm>
              </p:grpSpPr>
              <p:sp>
                <p:nvSpPr>
                  <p:cNvPr id="37" name="Rectangle 36">
                    <a:extLst>
                      <a:ext uri="{FF2B5EF4-FFF2-40B4-BE49-F238E27FC236}">
                        <a16:creationId xmlns:a16="http://schemas.microsoft.com/office/drawing/2014/main" id="{21EE935C-CFEE-417C-B09E-B2D49F6391DC}"/>
                      </a:ext>
                    </a:extLst>
                  </p:cNvPr>
                  <p:cNvSpPr/>
                  <p:nvPr/>
                </p:nvSpPr>
                <p:spPr>
                  <a:xfrm>
                    <a:off x="10915822"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1DE8890-1BBD-4B8F-BF58-29777D1141C7}"/>
                      </a:ext>
                    </a:extLst>
                  </p:cNvPr>
                  <p:cNvSpPr/>
                  <p:nvPr/>
                </p:nvSpPr>
                <p:spPr>
                  <a:xfrm>
                    <a:off x="1158240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8F3F9A3-AE2F-4165-A080-C5B315847A1A}"/>
                      </a:ext>
                    </a:extLst>
                  </p:cNvPr>
                  <p:cNvSpPr/>
                  <p:nvPr/>
                </p:nvSpPr>
                <p:spPr>
                  <a:xfrm>
                    <a:off x="1225296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Arrow Connector 34">
                  <a:extLst>
                    <a:ext uri="{FF2B5EF4-FFF2-40B4-BE49-F238E27FC236}">
                      <a16:creationId xmlns:a16="http://schemas.microsoft.com/office/drawing/2014/main" id="{E2037239-659F-4838-8126-8723DBF72229}"/>
                    </a:ext>
                  </a:extLst>
                </p:cNvPr>
                <p:cNvCxnSpPr>
                  <a:cxnSpLocks/>
                </p:cNvCxnSpPr>
                <p:nvPr/>
              </p:nvCxnSpPr>
              <p:spPr>
                <a:xfrm>
                  <a:off x="10497345" y="235458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36" name="Straight Arrow Connector 35">
                  <a:extLst>
                    <a:ext uri="{FF2B5EF4-FFF2-40B4-BE49-F238E27FC236}">
                      <a16:creationId xmlns:a16="http://schemas.microsoft.com/office/drawing/2014/main" id="{1556D654-B0DD-4082-8B59-25A6AE0537A8}"/>
                    </a:ext>
                  </a:extLst>
                </p:cNvPr>
                <p:cNvCxnSpPr>
                  <a:cxnSpLocks/>
                </p:cNvCxnSpPr>
                <p:nvPr/>
              </p:nvCxnSpPr>
              <p:spPr>
                <a:xfrm>
                  <a:off x="11125200" y="235458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33" name="Straight Arrow Connector 32">
                <a:extLst>
                  <a:ext uri="{FF2B5EF4-FFF2-40B4-BE49-F238E27FC236}">
                    <a16:creationId xmlns:a16="http://schemas.microsoft.com/office/drawing/2014/main" id="{ABBA3CD1-A589-4A04-A800-A5F703B52286}"/>
                  </a:ext>
                </a:extLst>
              </p:cNvPr>
              <p:cNvCxnSpPr>
                <a:cxnSpLocks/>
              </p:cNvCxnSpPr>
              <p:nvPr/>
            </p:nvCxnSpPr>
            <p:spPr>
              <a:xfrm>
                <a:off x="12039600" y="8298696"/>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grpSp>
      <p:sp>
        <p:nvSpPr>
          <p:cNvPr id="42" name="Oval 41">
            <a:extLst>
              <a:ext uri="{FF2B5EF4-FFF2-40B4-BE49-F238E27FC236}">
                <a16:creationId xmlns:a16="http://schemas.microsoft.com/office/drawing/2014/main" id="{EF9DBB02-EE55-41DB-95C5-BE9679B587D1}"/>
              </a:ext>
            </a:extLst>
          </p:cNvPr>
          <p:cNvSpPr/>
          <p:nvPr/>
        </p:nvSpPr>
        <p:spPr>
          <a:xfrm>
            <a:off x="9870054" y="4214433"/>
            <a:ext cx="3377593" cy="1256868"/>
          </a:xfrm>
          <a:prstGeom prst="ellipse">
            <a:avLst/>
          </a:prstGeom>
          <a:noFill/>
          <a:ln w="28575">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descr="Flèche verte à droite et flèche rouge à gauche. Vector illustration. Jeu de  flèches de couleur Image Vectorielle Stock - Alamy">
            <a:extLst>
              <a:ext uri="{FF2B5EF4-FFF2-40B4-BE49-F238E27FC236}">
                <a16:creationId xmlns:a16="http://schemas.microsoft.com/office/drawing/2014/main" id="{F9E84B75-458C-454B-BE07-E911D1AA4E3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56" t="50014" r="9724" b="12685"/>
          <a:stretch/>
        </p:blipFill>
        <p:spPr bwMode="auto">
          <a:xfrm flipH="1">
            <a:off x="8638763" y="4670551"/>
            <a:ext cx="890784" cy="441229"/>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FDE74B17-9A17-4D4A-BA2C-79ADD5218392}"/>
              </a:ext>
            </a:extLst>
          </p:cNvPr>
          <p:cNvGrpSpPr/>
          <p:nvPr/>
        </p:nvGrpSpPr>
        <p:grpSpPr>
          <a:xfrm>
            <a:off x="14586781" y="4493866"/>
            <a:ext cx="3456013" cy="1390627"/>
            <a:chOff x="6945964" y="1501929"/>
            <a:chExt cx="3456013" cy="1390627"/>
          </a:xfrm>
        </p:grpSpPr>
        <p:grpSp>
          <p:nvGrpSpPr>
            <p:cNvPr id="45" name="Group 44">
              <a:extLst>
                <a:ext uri="{FF2B5EF4-FFF2-40B4-BE49-F238E27FC236}">
                  <a16:creationId xmlns:a16="http://schemas.microsoft.com/office/drawing/2014/main" id="{0E816974-9DDE-4F2C-A22C-5D63F4A1287C}"/>
                </a:ext>
              </a:extLst>
            </p:cNvPr>
            <p:cNvGrpSpPr/>
            <p:nvPr/>
          </p:nvGrpSpPr>
          <p:grpSpPr>
            <a:xfrm>
              <a:off x="6945964" y="1501929"/>
              <a:ext cx="664530" cy="664530"/>
              <a:chOff x="8991600" y="2269170"/>
              <a:chExt cx="664530" cy="664530"/>
            </a:xfrm>
          </p:grpSpPr>
          <p:sp>
            <p:nvSpPr>
              <p:cNvPr id="59" name="Rectangle 58">
                <a:extLst>
                  <a:ext uri="{FF2B5EF4-FFF2-40B4-BE49-F238E27FC236}">
                    <a16:creationId xmlns:a16="http://schemas.microsoft.com/office/drawing/2014/main" id="{AC3F27B8-3065-4461-A425-0DD9835333BC}"/>
                  </a:ext>
                </a:extLst>
              </p:cNvPr>
              <p:cNvSpPr/>
              <p:nvPr/>
            </p:nvSpPr>
            <p:spPr>
              <a:xfrm>
                <a:off x="8991600" y="2269170"/>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59">
                <a:extLst>
                  <a:ext uri="{FF2B5EF4-FFF2-40B4-BE49-F238E27FC236}">
                    <a16:creationId xmlns:a16="http://schemas.microsoft.com/office/drawing/2014/main" id="{49A67454-3D8E-4087-846D-CD262AE8F35B}"/>
                  </a:ext>
                </a:extLst>
              </p:cNvPr>
              <p:cNvCxnSpPr>
                <a:cxnSpLocks/>
              </p:cNvCxnSpPr>
              <p:nvPr/>
            </p:nvCxnSpPr>
            <p:spPr>
              <a:xfrm>
                <a:off x="9296400" y="2368627"/>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sp>
          <p:nvSpPr>
            <p:cNvPr id="46" name="Rectangle 45">
              <a:extLst>
                <a:ext uri="{FF2B5EF4-FFF2-40B4-BE49-F238E27FC236}">
                  <a16:creationId xmlns:a16="http://schemas.microsoft.com/office/drawing/2014/main" id="{37E116EA-7EF0-4D0E-B148-E58A40DC6BD8}"/>
                </a:ext>
              </a:extLst>
            </p:cNvPr>
            <p:cNvSpPr>
              <a:spLocks noChangeArrowheads="1"/>
            </p:cNvSpPr>
            <p:nvPr/>
          </p:nvSpPr>
          <p:spPr bwMode="auto">
            <a:xfrm>
              <a:off x="6970026" y="2307781"/>
              <a:ext cx="876525"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rgbClr val="C00000"/>
                  </a:solidFill>
                  <a:effectLst/>
                  <a:cs typeface="Arial" panose="020B0604020202020204" pitchFamily="34" charset="0"/>
                </a:rPr>
                <a:t>sp</a:t>
              </a:r>
              <a:r>
                <a:rPr kumimoji="0" lang="en-US" altLang="vi-VN" sz="3200" b="1" i="0" u="none" strike="noStrike" cap="none" normalizeH="0" baseline="30000">
                  <a:ln>
                    <a:noFill/>
                  </a:ln>
                  <a:solidFill>
                    <a:srgbClr val="C00000"/>
                  </a:solidFill>
                  <a:effectLst/>
                  <a:cs typeface="Arial" panose="020B0604020202020204" pitchFamily="34" charset="0"/>
                </a:rPr>
                <a:t>2</a:t>
              </a:r>
              <a:endParaRPr kumimoji="0" lang="vi-VN" altLang="vi-VN" sz="3200" b="1" i="0" u="none" strike="noStrike" cap="none" normalizeH="0" baseline="0" dirty="0">
                <a:ln>
                  <a:noFill/>
                </a:ln>
                <a:solidFill>
                  <a:srgbClr val="C00000"/>
                </a:solidFill>
                <a:effectLst/>
                <a:cs typeface="Arial" panose="020B0604020202020204" pitchFamily="34" charset="0"/>
              </a:endParaRPr>
            </a:p>
          </p:txBody>
        </p:sp>
        <p:sp>
          <p:nvSpPr>
            <p:cNvPr id="47" name="Rectangle 46">
              <a:extLst>
                <a:ext uri="{FF2B5EF4-FFF2-40B4-BE49-F238E27FC236}">
                  <a16:creationId xmlns:a16="http://schemas.microsoft.com/office/drawing/2014/main" id="{50ED1A01-5CA9-4D57-9F67-30652C9834CC}"/>
                </a:ext>
              </a:extLst>
            </p:cNvPr>
            <p:cNvSpPr>
              <a:spLocks noChangeArrowheads="1"/>
            </p:cNvSpPr>
            <p:nvPr/>
          </p:nvSpPr>
          <p:spPr bwMode="auto">
            <a:xfrm>
              <a:off x="9525453" y="2307781"/>
              <a:ext cx="876524"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vi-VN" sz="3200" b="1">
                  <a:solidFill>
                    <a:srgbClr val="C00000"/>
                  </a:solidFill>
                  <a:cs typeface="Arial" panose="020B0604020202020204" pitchFamily="34" charset="0"/>
                </a:rPr>
                <a:t>s</a:t>
              </a:r>
              <a:r>
                <a:rPr kumimoji="0" lang="vi-VN" altLang="vi-VN" sz="3200" b="1" i="0" u="none" strike="noStrike" cap="none" normalizeH="0" baseline="0">
                  <a:ln>
                    <a:noFill/>
                  </a:ln>
                  <a:solidFill>
                    <a:srgbClr val="C00000"/>
                  </a:solidFill>
                  <a:effectLst/>
                  <a:cs typeface="Arial" panose="020B0604020202020204" pitchFamily="34" charset="0"/>
                </a:rPr>
                <a:t>p</a:t>
              </a:r>
              <a:r>
                <a:rPr kumimoji="0" lang="en-US" altLang="vi-VN" sz="3200" b="1" i="0" u="none" strike="noStrike" cap="none" normalizeH="0" baseline="30000">
                  <a:ln>
                    <a:noFill/>
                  </a:ln>
                  <a:solidFill>
                    <a:srgbClr val="C00000"/>
                  </a:solidFill>
                  <a:effectLst/>
                  <a:cs typeface="Arial" panose="020B0604020202020204" pitchFamily="34" charset="0"/>
                </a:rPr>
                <a:t>3</a:t>
              </a:r>
              <a:endParaRPr kumimoji="0" lang="vi-VN" altLang="vi-VN" sz="3200" b="1" i="0" u="none" strike="noStrike" cap="none" normalizeH="0" baseline="0" dirty="0">
                <a:ln>
                  <a:noFill/>
                </a:ln>
                <a:solidFill>
                  <a:srgbClr val="C00000"/>
                </a:solidFill>
                <a:effectLst/>
                <a:cs typeface="Arial" panose="020B0604020202020204" pitchFamily="34" charset="0"/>
              </a:endParaRPr>
            </a:p>
          </p:txBody>
        </p:sp>
        <p:sp>
          <p:nvSpPr>
            <p:cNvPr id="48" name="Rectangle 47">
              <a:extLst>
                <a:ext uri="{FF2B5EF4-FFF2-40B4-BE49-F238E27FC236}">
                  <a16:creationId xmlns:a16="http://schemas.microsoft.com/office/drawing/2014/main" id="{3D2C8473-1FAD-4CF2-9F09-0F044D01B0C4}"/>
                </a:ext>
              </a:extLst>
            </p:cNvPr>
            <p:cNvSpPr>
              <a:spLocks noChangeArrowheads="1"/>
            </p:cNvSpPr>
            <p:nvPr/>
          </p:nvSpPr>
          <p:spPr bwMode="auto">
            <a:xfrm>
              <a:off x="8667577" y="2307781"/>
              <a:ext cx="876525"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vi-VN" sz="3200" b="1">
                  <a:solidFill>
                    <a:srgbClr val="C00000"/>
                  </a:solidFill>
                  <a:cs typeface="Arial" panose="020B0604020202020204" pitchFamily="34" charset="0"/>
                </a:rPr>
                <a:t>s</a:t>
              </a:r>
              <a:r>
                <a:rPr kumimoji="0" lang="vi-VN" altLang="vi-VN" sz="3200" b="1" i="0" u="none" strike="noStrike" cap="none" normalizeH="0" baseline="0">
                  <a:ln>
                    <a:noFill/>
                  </a:ln>
                  <a:solidFill>
                    <a:srgbClr val="C00000"/>
                  </a:solidFill>
                  <a:effectLst/>
                  <a:cs typeface="Arial" panose="020B0604020202020204" pitchFamily="34" charset="0"/>
                </a:rPr>
                <a:t>p</a:t>
              </a:r>
              <a:r>
                <a:rPr kumimoji="0" lang="en-US" altLang="vi-VN" sz="3200" b="1" i="0" u="none" strike="noStrike" cap="none" normalizeH="0" baseline="30000">
                  <a:ln>
                    <a:noFill/>
                  </a:ln>
                  <a:solidFill>
                    <a:srgbClr val="C00000"/>
                  </a:solidFill>
                  <a:effectLst/>
                  <a:cs typeface="Arial" panose="020B0604020202020204" pitchFamily="34" charset="0"/>
                </a:rPr>
                <a:t>2</a:t>
              </a:r>
              <a:endParaRPr kumimoji="0" lang="vi-VN" altLang="vi-VN" sz="3200" b="1" i="0" u="none" strike="noStrike" cap="none" normalizeH="0" baseline="0" dirty="0">
                <a:ln>
                  <a:noFill/>
                </a:ln>
                <a:solidFill>
                  <a:srgbClr val="C00000"/>
                </a:solidFill>
                <a:effectLst/>
                <a:cs typeface="Arial" panose="020B0604020202020204" pitchFamily="34" charset="0"/>
              </a:endParaRPr>
            </a:p>
          </p:txBody>
        </p:sp>
        <p:sp>
          <p:nvSpPr>
            <p:cNvPr id="49" name="Rectangle 48">
              <a:extLst>
                <a:ext uri="{FF2B5EF4-FFF2-40B4-BE49-F238E27FC236}">
                  <a16:creationId xmlns:a16="http://schemas.microsoft.com/office/drawing/2014/main" id="{A39857EB-B935-4A58-B0CB-67B9E83BDF98}"/>
                </a:ext>
              </a:extLst>
            </p:cNvPr>
            <p:cNvSpPr>
              <a:spLocks noChangeArrowheads="1"/>
            </p:cNvSpPr>
            <p:nvPr/>
          </p:nvSpPr>
          <p:spPr bwMode="auto">
            <a:xfrm>
              <a:off x="7924799" y="2307781"/>
              <a:ext cx="941075" cy="58477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vi-VN" sz="3200" b="1">
                  <a:solidFill>
                    <a:srgbClr val="C00000"/>
                  </a:solidFill>
                  <a:cs typeface="Arial" panose="020B0604020202020204" pitchFamily="34" charset="0"/>
                </a:rPr>
                <a:t>s</a:t>
              </a:r>
              <a:r>
                <a:rPr kumimoji="0" lang="vi-VN" altLang="vi-VN" sz="3200" b="1" i="0" u="none" strike="noStrike" cap="none" normalizeH="0" baseline="0">
                  <a:ln>
                    <a:noFill/>
                  </a:ln>
                  <a:solidFill>
                    <a:srgbClr val="C00000"/>
                  </a:solidFill>
                  <a:effectLst/>
                  <a:cs typeface="Arial" panose="020B0604020202020204" pitchFamily="34" charset="0"/>
                </a:rPr>
                <a:t>p</a:t>
              </a:r>
              <a:r>
                <a:rPr kumimoji="0" lang="en-US" altLang="vi-VN" sz="3200" b="1" i="0" u="none" strike="noStrike" cap="none" normalizeH="0" baseline="30000">
                  <a:ln>
                    <a:noFill/>
                  </a:ln>
                  <a:solidFill>
                    <a:srgbClr val="C00000"/>
                  </a:solidFill>
                  <a:effectLst/>
                  <a:cs typeface="Arial" panose="020B0604020202020204" pitchFamily="34" charset="0"/>
                </a:rPr>
                <a:t>2</a:t>
              </a:r>
              <a:endParaRPr kumimoji="0" lang="vi-VN" altLang="vi-VN" sz="3200" b="1" i="0" u="none" strike="noStrike" cap="none" normalizeH="0" baseline="0" dirty="0">
                <a:ln>
                  <a:noFill/>
                </a:ln>
                <a:solidFill>
                  <a:srgbClr val="C00000"/>
                </a:solidFill>
                <a:effectLst/>
                <a:cs typeface="Arial" panose="020B0604020202020204" pitchFamily="34" charset="0"/>
              </a:endParaRPr>
            </a:p>
          </p:txBody>
        </p:sp>
        <p:grpSp>
          <p:nvGrpSpPr>
            <p:cNvPr id="50" name="Group 49">
              <a:extLst>
                <a:ext uri="{FF2B5EF4-FFF2-40B4-BE49-F238E27FC236}">
                  <a16:creationId xmlns:a16="http://schemas.microsoft.com/office/drawing/2014/main" id="{24570A0A-8B07-49A0-9F3E-905F5887E821}"/>
                </a:ext>
              </a:extLst>
            </p:cNvPr>
            <p:cNvGrpSpPr/>
            <p:nvPr/>
          </p:nvGrpSpPr>
          <p:grpSpPr>
            <a:xfrm>
              <a:off x="8077200" y="1501929"/>
              <a:ext cx="2001668" cy="664530"/>
              <a:chOff x="10363200" y="8212770"/>
              <a:chExt cx="2001668" cy="664530"/>
            </a:xfrm>
          </p:grpSpPr>
          <p:grpSp>
            <p:nvGrpSpPr>
              <p:cNvPr id="51" name="Group 50">
                <a:extLst>
                  <a:ext uri="{FF2B5EF4-FFF2-40B4-BE49-F238E27FC236}">
                    <a16:creationId xmlns:a16="http://schemas.microsoft.com/office/drawing/2014/main" id="{7461225A-3009-4FDA-B87C-2E7F06D83259}"/>
                  </a:ext>
                </a:extLst>
              </p:cNvPr>
              <p:cNvGrpSpPr/>
              <p:nvPr/>
            </p:nvGrpSpPr>
            <p:grpSpPr>
              <a:xfrm>
                <a:off x="10363200" y="8212770"/>
                <a:ext cx="2001668" cy="664530"/>
                <a:chOff x="10134600" y="2269170"/>
                <a:chExt cx="2001668" cy="664530"/>
              </a:xfrm>
            </p:grpSpPr>
            <p:grpSp>
              <p:nvGrpSpPr>
                <p:cNvPr id="53" name="Group 52">
                  <a:extLst>
                    <a:ext uri="{FF2B5EF4-FFF2-40B4-BE49-F238E27FC236}">
                      <a16:creationId xmlns:a16="http://schemas.microsoft.com/office/drawing/2014/main" id="{78D01825-9120-4A78-99B8-975023193524}"/>
                    </a:ext>
                  </a:extLst>
                </p:cNvPr>
                <p:cNvGrpSpPr/>
                <p:nvPr/>
              </p:nvGrpSpPr>
              <p:grpSpPr>
                <a:xfrm>
                  <a:off x="10134600" y="2269170"/>
                  <a:ext cx="2001668" cy="664530"/>
                  <a:chOff x="10915822" y="2639535"/>
                  <a:chExt cx="2001668" cy="664530"/>
                </a:xfrm>
              </p:grpSpPr>
              <p:sp>
                <p:nvSpPr>
                  <p:cNvPr id="56" name="Rectangle 55">
                    <a:extLst>
                      <a:ext uri="{FF2B5EF4-FFF2-40B4-BE49-F238E27FC236}">
                        <a16:creationId xmlns:a16="http://schemas.microsoft.com/office/drawing/2014/main" id="{413C22A4-B7D7-47C9-A154-A0D039FF2AC6}"/>
                      </a:ext>
                    </a:extLst>
                  </p:cNvPr>
                  <p:cNvSpPr/>
                  <p:nvPr/>
                </p:nvSpPr>
                <p:spPr>
                  <a:xfrm>
                    <a:off x="10915822"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63BAE6E-0007-4488-82E8-ECCEA82CB052}"/>
                      </a:ext>
                    </a:extLst>
                  </p:cNvPr>
                  <p:cNvSpPr/>
                  <p:nvPr/>
                </p:nvSpPr>
                <p:spPr>
                  <a:xfrm>
                    <a:off x="1158240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C02C4C7-7137-480C-9CFA-6C3675A243F3}"/>
                      </a:ext>
                    </a:extLst>
                  </p:cNvPr>
                  <p:cNvSpPr/>
                  <p:nvPr/>
                </p:nvSpPr>
                <p:spPr>
                  <a:xfrm>
                    <a:off x="12252960" y="2639535"/>
                    <a:ext cx="664530" cy="66453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4" name="Straight Arrow Connector 53">
                  <a:extLst>
                    <a:ext uri="{FF2B5EF4-FFF2-40B4-BE49-F238E27FC236}">
                      <a16:creationId xmlns:a16="http://schemas.microsoft.com/office/drawing/2014/main" id="{D25FA7D0-132A-4A90-AC39-5F04B2BF0F79}"/>
                    </a:ext>
                  </a:extLst>
                </p:cNvPr>
                <p:cNvCxnSpPr>
                  <a:cxnSpLocks/>
                </p:cNvCxnSpPr>
                <p:nvPr/>
              </p:nvCxnSpPr>
              <p:spPr>
                <a:xfrm>
                  <a:off x="10497345" y="235458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55" name="Straight Arrow Connector 54">
                  <a:extLst>
                    <a:ext uri="{FF2B5EF4-FFF2-40B4-BE49-F238E27FC236}">
                      <a16:creationId xmlns:a16="http://schemas.microsoft.com/office/drawing/2014/main" id="{C8908767-B61E-4A49-B852-BFDDF834C8E1}"/>
                    </a:ext>
                  </a:extLst>
                </p:cNvPr>
                <p:cNvCxnSpPr>
                  <a:cxnSpLocks/>
                </p:cNvCxnSpPr>
                <p:nvPr/>
              </p:nvCxnSpPr>
              <p:spPr>
                <a:xfrm>
                  <a:off x="11125200" y="2354580"/>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cxnSp>
            <p:nvCxnSpPr>
              <p:cNvPr id="52" name="Straight Arrow Connector 51">
                <a:extLst>
                  <a:ext uri="{FF2B5EF4-FFF2-40B4-BE49-F238E27FC236}">
                    <a16:creationId xmlns:a16="http://schemas.microsoft.com/office/drawing/2014/main" id="{BFCB80DA-167E-4625-BD26-1B624566F913}"/>
                  </a:ext>
                </a:extLst>
              </p:cNvPr>
              <p:cNvCxnSpPr>
                <a:cxnSpLocks/>
              </p:cNvCxnSpPr>
              <p:nvPr/>
            </p:nvCxnSpPr>
            <p:spPr>
              <a:xfrm>
                <a:off x="12039600" y="8298696"/>
                <a:ext cx="0" cy="465615"/>
              </a:xfrm>
              <a:prstGeom prst="straightConnector1">
                <a:avLst/>
              </a:prstGeom>
              <a:ln w="28575">
                <a:solidFill>
                  <a:srgbClr val="0000FF"/>
                </a:solidFill>
                <a:headEnd type="arrow" w="med" len="med"/>
                <a:tailEnd type="none" w="med" len="med"/>
              </a:ln>
            </p:spPr>
            <p:style>
              <a:lnRef idx="1">
                <a:schemeClr val="accent6"/>
              </a:lnRef>
              <a:fillRef idx="0">
                <a:schemeClr val="accent6"/>
              </a:fillRef>
              <a:effectRef idx="0">
                <a:schemeClr val="accent6"/>
              </a:effectRef>
              <a:fontRef idx="minor">
                <a:schemeClr val="tx1"/>
              </a:fontRef>
            </p:style>
          </p:cxnSp>
        </p:grpSp>
      </p:grpSp>
      <p:sp>
        <p:nvSpPr>
          <p:cNvPr id="61" name="Oval 60">
            <a:extLst>
              <a:ext uri="{FF2B5EF4-FFF2-40B4-BE49-F238E27FC236}">
                <a16:creationId xmlns:a16="http://schemas.microsoft.com/office/drawing/2014/main" id="{026DEABE-B065-490C-8C25-B9E7FE10C748}"/>
              </a:ext>
            </a:extLst>
          </p:cNvPr>
          <p:cNvSpPr/>
          <p:nvPr/>
        </p:nvSpPr>
        <p:spPr>
          <a:xfrm>
            <a:off x="14325601" y="4143877"/>
            <a:ext cx="3622504" cy="1256868"/>
          </a:xfrm>
          <a:prstGeom prst="ellipse">
            <a:avLst/>
          </a:prstGeom>
          <a:noFill/>
          <a:ln w="28575">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Curved Down 61">
            <a:extLst>
              <a:ext uri="{FF2B5EF4-FFF2-40B4-BE49-F238E27FC236}">
                <a16:creationId xmlns:a16="http://schemas.microsoft.com/office/drawing/2014/main" id="{F45CC73A-1E1D-40B1-9C8D-F6E2DD2602CB}"/>
              </a:ext>
            </a:extLst>
          </p:cNvPr>
          <p:cNvSpPr/>
          <p:nvPr/>
        </p:nvSpPr>
        <p:spPr>
          <a:xfrm>
            <a:off x="10961036" y="3660129"/>
            <a:ext cx="5216805" cy="504576"/>
          </a:xfrm>
          <a:prstGeom prst="curvedDownArrow">
            <a:avLst>
              <a:gd name="adj1" fmla="val 12724"/>
              <a:gd name="adj2" fmla="val 54594"/>
              <a:gd name="adj3" fmla="val 4083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pic>
        <p:nvPicPr>
          <p:cNvPr id="7172" name="Picture 4" descr="Sp3 гибридный атом углерода. Гибридизация атомных орбиталей углерода.  Химическая связь. Типы взаимодействия молекул">
            <a:extLst>
              <a:ext uri="{FF2B5EF4-FFF2-40B4-BE49-F238E27FC236}">
                <a16:creationId xmlns:a16="http://schemas.microsoft.com/office/drawing/2014/main" id="{AE68479E-6908-4A1B-A1F8-11D2A92C3A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002" t="32406" r="22658" b="5516"/>
          <a:stretch/>
        </p:blipFill>
        <p:spPr bwMode="auto">
          <a:xfrm>
            <a:off x="13866853" y="6226093"/>
            <a:ext cx="3792942" cy="357731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Тип гибридизации атомов углерода">
            <a:extLst>
              <a:ext uri="{FF2B5EF4-FFF2-40B4-BE49-F238E27FC236}">
                <a16:creationId xmlns:a16="http://schemas.microsoft.com/office/drawing/2014/main" id="{6BABAE87-AFF4-4B64-9A5B-EF8B1CAE5F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3946" y="6082726"/>
            <a:ext cx="3615975" cy="3840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45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left)">
                                      <p:cBhvr>
                                        <p:cTn id="24" dur="500"/>
                                        <p:tgtEl>
                                          <p:spTgt spid="43"/>
                                        </p:tgtEl>
                                      </p:cBhvr>
                                    </p:animEffect>
                                  </p:childTnLst>
                                </p:cTn>
                              </p:par>
                              <p:par>
                                <p:cTn id="25" presetID="22" presetClass="entr" presetSubtype="8"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500"/>
                            </p:stCondLst>
                            <p:childTnLst>
                              <p:par>
                                <p:cTn id="29" presetID="21" presetClass="entr" presetSubtype="3"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heel(3)">
                                      <p:cBhvr>
                                        <p:cTn id="31" dur="2000"/>
                                        <p:tgtEl>
                                          <p:spTgt spid="42"/>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left)">
                                      <p:cBhvr>
                                        <p:cTn id="35" dur="500"/>
                                        <p:tgtEl>
                                          <p:spTgt spid="62"/>
                                        </p:tgtEl>
                                      </p:cBhvr>
                                    </p:animEffect>
                                  </p:childTnLst>
                                </p:cTn>
                              </p:par>
                            </p:childTnLst>
                          </p:cTn>
                        </p:par>
                        <p:par>
                          <p:cTn id="36" fill="hold">
                            <p:stCondLst>
                              <p:cond delay="3000"/>
                            </p:stCondLst>
                            <p:childTnLst>
                              <p:par>
                                <p:cTn id="37" presetID="2" presetClass="entr" presetSubtype="4"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additive="base">
                                        <p:cTn id="39" dur="500" fill="hold"/>
                                        <p:tgtEl>
                                          <p:spTgt spid="44"/>
                                        </p:tgtEl>
                                        <p:attrNameLst>
                                          <p:attrName>ppt_x</p:attrName>
                                        </p:attrNameLst>
                                      </p:cBhvr>
                                      <p:tavLst>
                                        <p:tav tm="0">
                                          <p:val>
                                            <p:strVal val="#ppt_x"/>
                                          </p:val>
                                        </p:tav>
                                        <p:tav tm="100000">
                                          <p:val>
                                            <p:strVal val="#ppt_x"/>
                                          </p:val>
                                        </p:tav>
                                      </p:tavLst>
                                    </p:anim>
                                    <p:anim calcmode="lin" valueType="num">
                                      <p:cBhvr additive="base">
                                        <p:cTn id="40" dur="500" fill="hold"/>
                                        <p:tgtEl>
                                          <p:spTgt spid="44"/>
                                        </p:tgtEl>
                                        <p:attrNameLst>
                                          <p:attrName>ppt_y</p:attrName>
                                        </p:attrNameLst>
                                      </p:cBhvr>
                                      <p:tavLst>
                                        <p:tav tm="0">
                                          <p:val>
                                            <p:strVal val="1+#ppt_h/2"/>
                                          </p:val>
                                        </p:tav>
                                        <p:tav tm="100000">
                                          <p:val>
                                            <p:strVal val="#ppt_y"/>
                                          </p:val>
                                        </p:tav>
                                      </p:tavLst>
                                    </p:anim>
                                  </p:childTnLst>
                                </p:cTn>
                              </p:par>
                            </p:childTnLst>
                          </p:cTn>
                        </p:par>
                        <p:par>
                          <p:cTn id="41" fill="hold">
                            <p:stCondLst>
                              <p:cond delay="3500"/>
                            </p:stCondLst>
                            <p:childTnLst>
                              <p:par>
                                <p:cTn id="42" presetID="45" presetClass="entr" presetSubtype="0" fill="hold" grpId="0" nodeType="after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2000"/>
                                        <p:tgtEl>
                                          <p:spTgt spid="61"/>
                                        </p:tgtEl>
                                      </p:cBhvr>
                                    </p:animEffect>
                                    <p:anim calcmode="lin" valueType="num">
                                      <p:cBhvr>
                                        <p:cTn id="45" dur="2000" fill="hold"/>
                                        <p:tgtEl>
                                          <p:spTgt spid="61"/>
                                        </p:tgtEl>
                                        <p:attrNameLst>
                                          <p:attrName>ppt_w</p:attrName>
                                        </p:attrNameLst>
                                      </p:cBhvr>
                                      <p:tavLst>
                                        <p:tav tm="0" fmla="#ppt_w*sin(2.5*pi*$)">
                                          <p:val>
                                            <p:fltVal val="0"/>
                                          </p:val>
                                        </p:tav>
                                        <p:tav tm="100000">
                                          <p:val>
                                            <p:fltVal val="1"/>
                                          </p:val>
                                        </p:tav>
                                      </p:tavLst>
                                    </p:anim>
                                    <p:anim calcmode="lin" valueType="num">
                                      <p:cBhvr>
                                        <p:cTn id="46" dur="2000" fill="hold"/>
                                        <p:tgtEl>
                                          <p:spTgt spid="61"/>
                                        </p:tgtEl>
                                        <p:attrNameLst>
                                          <p:attrName>ppt_h</p:attrName>
                                        </p:attrNameLst>
                                      </p:cBhvr>
                                      <p:tavLst>
                                        <p:tav tm="0">
                                          <p:val>
                                            <p:strVal val="#ppt_h"/>
                                          </p:val>
                                        </p:tav>
                                        <p:tav tm="100000">
                                          <p:val>
                                            <p:strVal val="#ppt_h"/>
                                          </p:val>
                                        </p:tav>
                                      </p:tavLst>
                                    </p:anim>
                                  </p:childTnLst>
                                </p:cTn>
                              </p:par>
                            </p:childTnLst>
                          </p:cTn>
                        </p:par>
                        <p:par>
                          <p:cTn id="47" fill="hold">
                            <p:stCondLst>
                              <p:cond delay="5500"/>
                            </p:stCondLst>
                            <p:childTnLst>
                              <p:par>
                                <p:cTn id="48" presetID="2" presetClass="entr" presetSubtype="4" fill="hold" nodeType="afterEffect">
                                  <p:stCondLst>
                                    <p:cond delay="0"/>
                                  </p:stCondLst>
                                  <p:childTnLst>
                                    <p:set>
                                      <p:cBhvr>
                                        <p:cTn id="49" dur="1" fill="hold">
                                          <p:stCondLst>
                                            <p:cond delay="0"/>
                                          </p:stCondLst>
                                        </p:cTn>
                                        <p:tgtEl>
                                          <p:spTgt spid="7172"/>
                                        </p:tgtEl>
                                        <p:attrNameLst>
                                          <p:attrName>style.visibility</p:attrName>
                                        </p:attrNameLst>
                                      </p:cBhvr>
                                      <p:to>
                                        <p:strVal val="visible"/>
                                      </p:to>
                                    </p:set>
                                    <p:anim calcmode="lin" valueType="num">
                                      <p:cBhvr additive="base">
                                        <p:cTn id="50" dur="500" fill="hold"/>
                                        <p:tgtEl>
                                          <p:spTgt spid="7172"/>
                                        </p:tgtEl>
                                        <p:attrNameLst>
                                          <p:attrName>ppt_x</p:attrName>
                                        </p:attrNameLst>
                                      </p:cBhvr>
                                      <p:tavLst>
                                        <p:tav tm="0">
                                          <p:val>
                                            <p:strVal val="#ppt_x"/>
                                          </p:val>
                                        </p:tav>
                                        <p:tav tm="100000">
                                          <p:val>
                                            <p:strVal val="#ppt_x"/>
                                          </p:val>
                                        </p:tav>
                                      </p:tavLst>
                                    </p:anim>
                                    <p:anim calcmode="lin" valueType="num">
                                      <p:cBhvr additive="base">
                                        <p:cTn id="51"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7176"/>
                                        </p:tgtEl>
                                        <p:attrNameLst>
                                          <p:attrName>style.visibility</p:attrName>
                                        </p:attrNameLst>
                                      </p:cBhvr>
                                      <p:to>
                                        <p:strVal val="visible"/>
                                      </p:to>
                                    </p:set>
                                    <p:anim calcmode="lin" valueType="num">
                                      <p:cBhvr additive="base">
                                        <p:cTn id="56" dur="500" fill="hold"/>
                                        <p:tgtEl>
                                          <p:spTgt spid="7176"/>
                                        </p:tgtEl>
                                        <p:attrNameLst>
                                          <p:attrName>ppt_x</p:attrName>
                                        </p:attrNameLst>
                                      </p:cBhvr>
                                      <p:tavLst>
                                        <p:tav tm="0">
                                          <p:val>
                                            <p:strVal val="#ppt_x"/>
                                          </p:val>
                                        </p:tav>
                                        <p:tav tm="100000">
                                          <p:val>
                                            <p:strVal val="#ppt_x"/>
                                          </p:val>
                                        </p:tav>
                                      </p:tavLst>
                                    </p:anim>
                                    <p:anim calcmode="lin" valueType="num">
                                      <p:cBhvr additive="base">
                                        <p:cTn id="57"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2" grpId="0" animBg="1"/>
      <p:bldP spid="61" grpId="0" animBg="1"/>
      <p:bldP spid="6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2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FF9E0A-768B-40FF-A618-D3BED68AE6FD}"/>
              </a:ext>
            </a:extLst>
          </p:cNvPr>
          <p:cNvPicPr>
            <a:picLocks noChangeAspect="1"/>
          </p:cNvPicPr>
          <p:nvPr/>
        </p:nvPicPr>
        <p:blipFill>
          <a:blip r:embed="rId2"/>
          <a:stretch>
            <a:fillRect/>
          </a:stretch>
        </p:blipFill>
        <p:spPr>
          <a:xfrm>
            <a:off x="1143000" y="4991100"/>
            <a:ext cx="16477073" cy="4879829"/>
          </a:xfrm>
          <a:prstGeom prst="rect">
            <a:avLst/>
          </a:prstGeom>
        </p:spPr>
      </p:pic>
      <p:sp>
        <p:nvSpPr>
          <p:cNvPr id="4" name="TextBox 9">
            <a:extLst>
              <a:ext uri="{FF2B5EF4-FFF2-40B4-BE49-F238E27FC236}">
                <a16:creationId xmlns:a16="http://schemas.microsoft.com/office/drawing/2014/main" id="{B723CD0F-7E60-41F8-986B-CE649B35183D}"/>
              </a:ext>
            </a:extLst>
          </p:cNvPr>
          <p:cNvSpPr txBox="1"/>
          <p:nvPr/>
        </p:nvSpPr>
        <p:spPr>
          <a:xfrm>
            <a:off x="2514600" y="800100"/>
            <a:ext cx="2696413" cy="1197444"/>
          </a:xfrm>
          <a:prstGeom prst="rect">
            <a:avLst/>
          </a:prstGeom>
        </p:spPr>
        <p:txBody>
          <a:bodyPr wrap="square" lIns="0" tIns="0" rIns="0" bIns="0" rtlCol="0" anchor="t">
            <a:spAutoFit/>
          </a:bodyPr>
          <a:lstStyle/>
          <a:p>
            <a:pPr marL="0" lvl="0" indent="0" algn="ctr">
              <a:lnSpc>
                <a:spcPts val="10440"/>
              </a:lnSpc>
              <a:spcBef>
                <a:spcPct val="0"/>
              </a:spcBef>
            </a:pPr>
            <a:r>
              <a:rPr lang="en-US" sz="6000" i="1" u="none">
                <a:solidFill>
                  <a:schemeClr val="accent5">
                    <a:lumMod val="50000"/>
                  </a:schemeClr>
                </a:solidFill>
                <a:latin typeface="Muli Black"/>
              </a:rPr>
              <a:t>Bài 1:</a:t>
            </a:r>
            <a:endParaRPr lang="en-US" sz="6000" i="1" u="none" dirty="0">
              <a:solidFill>
                <a:schemeClr val="accent5">
                  <a:lumMod val="50000"/>
                </a:schemeClr>
              </a:solidFill>
              <a:latin typeface="Muli Black"/>
            </a:endParaRPr>
          </a:p>
        </p:txBody>
      </p:sp>
      <p:sp>
        <p:nvSpPr>
          <p:cNvPr id="5" name="TextBox 9">
            <a:extLst>
              <a:ext uri="{FF2B5EF4-FFF2-40B4-BE49-F238E27FC236}">
                <a16:creationId xmlns:a16="http://schemas.microsoft.com/office/drawing/2014/main" id="{C0763D24-555D-4E3C-815D-1BC499F53348}"/>
              </a:ext>
            </a:extLst>
          </p:cNvPr>
          <p:cNvSpPr txBox="1"/>
          <p:nvPr/>
        </p:nvSpPr>
        <p:spPr>
          <a:xfrm>
            <a:off x="4784243" y="1790700"/>
            <a:ext cx="9194585" cy="2531142"/>
          </a:xfrm>
          <a:prstGeom prst="rect">
            <a:avLst/>
          </a:prstGeom>
        </p:spPr>
        <p:txBody>
          <a:bodyPr wrap="square" lIns="0" tIns="0" rIns="0" bIns="0" rtlCol="0" anchor="t">
            <a:spAutoFit/>
          </a:bodyPr>
          <a:lstStyle/>
          <a:p>
            <a:pPr marL="0" lvl="0" indent="0" algn="ctr">
              <a:lnSpc>
                <a:spcPts val="10440"/>
              </a:lnSpc>
              <a:spcBef>
                <a:spcPct val="0"/>
              </a:spcBef>
            </a:pPr>
            <a:r>
              <a:rPr lang="en-US" sz="6000" b="1" u="none">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uli Black"/>
              </a:rPr>
              <a:t>LIÊN </a:t>
            </a:r>
            <a:r>
              <a:rPr lang="en-US" sz="6000" b="1" u="none"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uli Black"/>
              </a:rPr>
              <a:t>KẾT </a:t>
            </a:r>
            <a:r>
              <a:rPr lang="en-US" sz="6000" b="1" u="none">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uli Black"/>
              </a:rPr>
              <a:t>HÓA HỌC </a:t>
            </a:r>
          </a:p>
          <a:p>
            <a:pPr marL="0" lvl="0" indent="0" algn="ctr">
              <a:lnSpc>
                <a:spcPts val="10440"/>
              </a:lnSpc>
              <a:spcBef>
                <a:spcPct val="0"/>
              </a:spcBef>
            </a:pPr>
            <a:r>
              <a:rPr lang="en-US" sz="6000" b="1" u="none">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uli Black"/>
              </a:rPr>
              <a:t>VÀ HÌNH HỌC PHÂN TỬ</a:t>
            </a:r>
            <a:endParaRPr lang="en-US" sz="6000" b="1" u="none"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uli Black"/>
            </a:endParaRPr>
          </a:p>
        </p:txBody>
      </p:sp>
    </p:spTree>
    <p:extLst>
      <p:ext uri="{BB962C8B-B14F-4D97-AF65-F5344CB8AC3E}">
        <p14:creationId xmlns:p14="http://schemas.microsoft.com/office/powerpoint/2010/main" val="381859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3D1AD-3459-46DB-AE60-C9C0197AC492}"/>
              </a:ext>
            </a:extLst>
          </p:cNvPr>
          <p:cNvSpPr txBox="1"/>
          <p:nvPr/>
        </p:nvSpPr>
        <p:spPr>
          <a:xfrm>
            <a:off x="2947221" y="1057627"/>
            <a:ext cx="2513830" cy="769441"/>
          </a:xfrm>
          <a:prstGeom prst="rect">
            <a:avLst/>
          </a:prstGeom>
          <a:noFill/>
        </p:spPr>
        <p:txBody>
          <a:bodyPr wrap="none" rtlCol="0">
            <a:spAutoFit/>
          </a:bodyPr>
          <a:lstStyle/>
          <a:p>
            <a:r>
              <a:rPr lang="en-US" sz="4400" b="1">
                <a:solidFill>
                  <a:schemeClr val="accent6">
                    <a:lumMod val="50000"/>
                  </a:schemeClr>
                </a:solidFill>
                <a:latin typeface="Arial" panose="020B0604020202020204" pitchFamily="34" charset="0"/>
                <a:cs typeface="Arial" panose="020B0604020202020204" pitchFamily="34" charset="0"/>
              </a:rPr>
              <a:t>MỞ ĐẦU</a:t>
            </a:r>
            <a:endParaRPr lang="vi-VN" sz="4400" b="1">
              <a:solidFill>
                <a:schemeClr val="accent6">
                  <a:lumMod val="50000"/>
                </a:schemeClr>
              </a:solidFill>
              <a:latin typeface="Arial" panose="020B0604020202020204" pitchFamily="34" charset="0"/>
              <a:cs typeface="Arial" panose="020B0604020202020204" pitchFamily="34" charset="0"/>
            </a:endParaRPr>
          </a:p>
        </p:txBody>
      </p:sp>
      <p:pic>
        <p:nvPicPr>
          <p:cNvPr id="13314" name="Picture 2">
            <a:extLst>
              <a:ext uri="{FF2B5EF4-FFF2-40B4-BE49-F238E27FC236}">
                <a16:creationId xmlns:a16="http://schemas.microsoft.com/office/drawing/2014/main" id="{DC3DCD64-DDD1-4DED-BCD0-17B441D724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376" y="4152900"/>
            <a:ext cx="15889690" cy="308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706B7284-8A6C-44AE-B98A-33EEA0EFD3BD}"/>
              </a:ext>
            </a:extLst>
          </p:cNvPr>
          <p:cNvGrpSpPr/>
          <p:nvPr/>
        </p:nvGrpSpPr>
        <p:grpSpPr>
          <a:xfrm>
            <a:off x="3055474" y="2400300"/>
            <a:ext cx="6088526" cy="849866"/>
            <a:chOff x="3048000" y="1766621"/>
            <a:chExt cx="6088526" cy="849866"/>
          </a:xfrm>
        </p:grpSpPr>
        <p:sp>
          <p:nvSpPr>
            <p:cNvPr id="3" name="TextBox 2">
              <a:extLst>
                <a:ext uri="{FF2B5EF4-FFF2-40B4-BE49-F238E27FC236}">
                  <a16:creationId xmlns:a16="http://schemas.microsoft.com/office/drawing/2014/main" id="{F7A181DB-5960-4D25-850D-5AD3470874C5}"/>
                </a:ext>
              </a:extLst>
            </p:cNvPr>
            <p:cNvSpPr txBox="1"/>
            <p:nvPr/>
          </p:nvSpPr>
          <p:spPr>
            <a:xfrm>
              <a:off x="3048000" y="2031712"/>
              <a:ext cx="6088526" cy="584775"/>
            </a:xfrm>
            <a:prstGeom prst="rect">
              <a:avLst/>
            </a:prstGeom>
            <a:noFill/>
          </p:spPr>
          <p:txBody>
            <a:bodyPr wrap="none" rtlCol="0">
              <a:spAutoFit/>
            </a:bodyPr>
            <a:lstStyle/>
            <a:p>
              <a:r>
                <a:rPr lang="en-US" sz="3200">
                  <a:solidFill>
                    <a:srgbClr val="0000FF"/>
                  </a:solidFill>
                  <a:latin typeface="Arial" panose="020B0604020202020204" pitchFamily="34" charset="0"/>
                  <a:cs typeface="Arial" panose="020B0604020202020204" pitchFamily="34" charset="0"/>
                </a:rPr>
                <a:t>HS đọc SGK trả lời “Logo		  ”</a:t>
              </a:r>
              <a:endParaRPr lang="vi-VN" sz="3200">
                <a:solidFill>
                  <a:srgbClr val="0000FF"/>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93478AC-940B-47D3-81ED-73FC08784E91}"/>
                </a:ext>
              </a:extLst>
            </p:cNvPr>
            <p:cNvGrpSpPr/>
            <p:nvPr/>
          </p:nvGrpSpPr>
          <p:grpSpPr>
            <a:xfrm>
              <a:off x="7924800" y="1766621"/>
              <a:ext cx="737421" cy="849866"/>
              <a:chOff x="4162824" y="2159308"/>
              <a:chExt cx="737421" cy="849866"/>
            </a:xfrm>
          </p:grpSpPr>
          <p:pic>
            <p:nvPicPr>
              <p:cNvPr id="6" name="Picture 14" descr="Hình ảnh Khung Dây Tròn PNG , Màu Xanh Da Trời, Vòng Tròn, Khung Dây PNG  miễn phí tải tập tin PSDComment và Vector">
                <a:extLst>
                  <a:ext uri="{FF2B5EF4-FFF2-40B4-BE49-F238E27FC236}">
                    <a16:creationId xmlns:a16="http://schemas.microsoft.com/office/drawing/2014/main" id="{7AD9E67C-9F96-406C-B45E-0EF2CBC9E9C4}"/>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9857" t="7790" r="7563" b="9630"/>
              <a:stretch/>
            </p:blipFill>
            <p:spPr bwMode="auto">
              <a:xfrm>
                <a:off x="4162824" y="2271753"/>
                <a:ext cx="737421" cy="7374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medical tube test laboratory line style icon 2662179 Vector Art at Vecteezy">
                <a:extLst>
                  <a:ext uri="{FF2B5EF4-FFF2-40B4-BE49-F238E27FC236}">
                    <a16:creationId xmlns:a16="http://schemas.microsoft.com/office/drawing/2014/main" id="{DB166DE0-2F5B-4A42-9EB7-21B1C3D15D0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866" t="15096" r="33069" b="16775"/>
              <a:stretch/>
            </p:blipFill>
            <p:spPr bwMode="auto">
              <a:xfrm>
                <a:off x="4345077" y="2159308"/>
                <a:ext cx="343418" cy="686835"/>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9" name="Đồng hồ đếm ngược 2 phút có tiếng">
            <a:hlinkClick r:id="" action="ppaction://media"/>
            <a:extLst>
              <a:ext uri="{FF2B5EF4-FFF2-40B4-BE49-F238E27FC236}">
                <a16:creationId xmlns:a16="http://schemas.microsoft.com/office/drawing/2014/main" id="{D5A0E8AC-E0DD-40C6-99DC-9559CBE4D92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658600" y="605486"/>
            <a:ext cx="4343400" cy="2443163"/>
          </a:xfrm>
          <a:prstGeom prst="rect">
            <a:avLst/>
          </a:prstGeom>
        </p:spPr>
      </p:pic>
    </p:spTree>
    <p:extLst>
      <p:ext uri="{BB962C8B-B14F-4D97-AF65-F5344CB8AC3E}">
        <p14:creationId xmlns:p14="http://schemas.microsoft.com/office/powerpoint/2010/main" val="69707433"/>
      </p:ext>
    </p:extLst>
  </p:cSld>
  <p:clrMapOvr>
    <a:masterClrMapping/>
  </p:clrMapOvr>
  <p:timing>
    <p:tnLst>
      <p:par>
        <p:cTn id="1" dur="indefinite" restart="never" nodeType="tmRoot">
          <p:childTnLst>
            <p:video>
              <p:cMediaNode vol="80000">
                <p:cTn id="2"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75B1F6-A86E-4DD6-9457-5B1048303EF3}"/>
              </a:ext>
            </a:extLst>
          </p:cNvPr>
          <p:cNvPicPr>
            <a:picLocks noChangeAspect="1"/>
          </p:cNvPicPr>
          <p:nvPr/>
        </p:nvPicPr>
        <p:blipFill>
          <a:blip r:embed="rId4"/>
          <a:stretch>
            <a:fillRect/>
          </a:stretch>
        </p:blipFill>
        <p:spPr>
          <a:xfrm>
            <a:off x="10458500" y="2697903"/>
            <a:ext cx="6715377" cy="2829891"/>
          </a:xfrm>
          <a:prstGeom prst="rect">
            <a:avLst/>
          </a:prstGeom>
        </p:spPr>
      </p:pic>
      <p:sp>
        <p:nvSpPr>
          <p:cNvPr id="6" name="TextBox 5">
            <a:extLst>
              <a:ext uri="{FF2B5EF4-FFF2-40B4-BE49-F238E27FC236}">
                <a16:creationId xmlns:a16="http://schemas.microsoft.com/office/drawing/2014/main" id="{EE7EE02C-B079-4205-B8D6-4844EB7A41A4}"/>
              </a:ext>
            </a:extLst>
          </p:cNvPr>
          <p:cNvSpPr txBox="1"/>
          <p:nvPr/>
        </p:nvSpPr>
        <p:spPr>
          <a:xfrm>
            <a:off x="2856759" y="478886"/>
            <a:ext cx="14630400" cy="901593"/>
          </a:xfrm>
          <a:prstGeom prst="rect">
            <a:avLst/>
          </a:prstGeom>
          <a:solidFill>
            <a:schemeClr val="accent2">
              <a:lumMod val="20000"/>
              <a:lumOff val="80000"/>
            </a:schemeClr>
          </a:solidFill>
        </p:spPr>
        <p:txBody>
          <a:bodyPr wrap="square" rtlCol="0">
            <a:spAutoFit/>
          </a:bodyPr>
          <a:lstStyle/>
          <a:p>
            <a:pPr>
              <a:lnSpc>
                <a:spcPct val="150000"/>
              </a:lnSpc>
            </a:pPr>
            <a:r>
              <a:rPr lang="en-US" sz="4000">
                <a:solidFill>
                  <a:srgbClr val="0000FF"/>
                </a:solidFill>
                <a:latin typeface="Arial" panose="020B0604020202020204" pitchFamily="34" charset="0"/>
                <a:cs typeface="Arial" panose="020B0604020202020204" pitchFamily="34" charset="0"/>
              </a:rPr>
              <a:t>HS đọc SGK, thảo luận hoàn thành nội dung học tập trên giấy</a:t>
            </a:r>
            <a:endParaRPr lang="vi-VN" sz="4000">
              <a:solidFill>
                <a:srgbClr val="0000FF"/>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A15438F-B862-4EE0-AB96-0E09223182AA}"/>
              </a:ext>
            </a:extLst>
          </p:cNvPr>
          <p:cNvGrpSpPr/>
          <p:nvPr/>
        </p:nvGrpSpPr>
        <p:grpSpPr>
          <a:xfrm>
            <a:off x="1122145" y="1879707"/>
            <a:ext cx="6737837" cy="6541819"/>
            <a:chOff x="1524000" y="2917987"/>
            <a:chExt cx="6737837" cy="6541819"/>
          </a:xfrm>
        </p:grpSpPr>
        <p:pic>
          <p:nvPicPr>
            <p:cNvPr id="3" name="Picture 2">
              <a:extLst>
                <a:ext uri="{FF2B5EF4-FFF2-40B4-BE49-F238E27FC236}">
                  <a16:creationId xmlns:a16="http://schemas.microsoft.com/office/drawing/2014/main" id="{EF2D2BB8-4C0F-4A88-9790-F9C696334244}"/>
                </a:ext>
              </a:extLst>
            </p:cNvPr>
            <p:cNvPicPr>
              <a:picLocks noChangeAspect="1"/>
            </p:cNvPicPr>
            <p:nvPr/>
          </p:nvPicPr>
          <p:blipFill>
            <a:blip r:embed="rId5"/>
            <a:stretch>
              <a:fillRect/>
            </a:stretch>
          </p:blipFill>
          <p:spPr>
            <a:xfrm>
              <a:off x="1524000" y="2917987"/>
              <a:ext cx="6737837" cy="4896164"/>
            </a:xfrm>
            <a:prstGeom prst="rect">
              <a:avLst/>
            </a:prstGeom>
          </p:spPr>
        </p:pic>
        <p:sp>
          <p:nvSpPr>
            <p:cNvPr id="7" name="TextBox 6">
              <a:extLst>
                <a:ext uri="{FF2B5EF4-FFF2-40B4-BE49-F238E27FC236}">
                  <a16:creationId xmlns:a16="http://schemas.microsoft.com/office/drawing/2014/main" id="{5854BBB0-8C3E-4B24-9617-D191D071BFF6}"/>
                </a:ext>
              </a:extLst>
            </p:cNvPr>
            <p:cNvSpPr txBox="1"/>
            <p:nvPr/>
          </p:nvSpPr>
          <p:spPr>
            <a:xfrm>
              <a:off x="1524000" y="7808135"/>
              <a:ext cx="6737837" cy="1651671"/>
            </a:xfrm>
            <a:prstGeom prst="rect">
              <a:avLst/>
            </a:prstGeom>
            <a:solidFill>
              <a:schemeClr val="accent2">
                <a:lumMod val="20000"/>
                <a:lumOff val="80000"/>
              </a:schemeClr>
            </a:solidFill>
          </p:spPr>
          <p:txBody>
            <a:bodyPr wrap="square" rtlCol="0">
              <a:spAutoFit/>
            </a:bodyPr>
            <a:lstStyle/>
            <a:p>
              <a:pPr>
                <a:lnSpc>
                  <a:spcPct val="150000"/>
                </a:lnSpc>
              </a:pPr>
              <a:r>
                <a:rPr lang="en-US" sz="3600">
                  <a:solidFill>
                    <a:srgbClr val="0000FF"/>
                  </a:solidFill>
                  <a:latin typeface="Arial" panose="020B0604020202020204" pitchFamily="34" charset="0"/>
                  <a:cs typeface="Arial" panose="020B0604020202020204" pitchFamily="34" charset="0"/>
                </a:rPr>
                <a:t>Lấy ví dụ minh họa cho mỗi trường hợp</a:t>
              </a:r>
              <a:endParaRPr lang="vi-VN" sz="3600">
                <a:solidFill>
                  <a:srgbClr val="0000FF"/>
                </a:solidFill>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ABC05F86-B9A0-42F1-902C-9496872F478F}"/>
              </a:ext>
            </a:extLst>
          </p:cNvPr>
          <p:cNvSpPr txBox="1"/>
          <p:nvPr/>
        </p:nvSpPr>
        <p:spPr>
          <a:xfrm>
            <a:off x="2471763" y="1408747"/>
            <a:ext cx="4038600" cy="901593"/>
          </a:xfrm>
          <a:prstGeom prst="rect">
            <a:avLst/>
          </a:prstGeom>
          <a:noFill/>
        </p:spPr>
        <p:txBody>
          <a:bodyPr wrap="square" rtlCol="0">
            <a:spAutoFit/>
          </a:bodyPr>
          <a:lstStyle/>
          <a:p>
            <a:pPr>
              <a:lnSpc>
                <a:spcPct val="150000"/>
              </a:lnSpc>
            </a:pPr>
            <a:r>
              <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NHÓM: 1, 2, 5, 6</a:t>
            </a:r>
            <a:endParaRPr lang="vi-VN" sz="4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ABE8A95-F37C-47B2-8D6A-ED2DFE634CD6}"/>
              </a:ext>
            </a:extLst>
          </p:cNvPr>
          <p:cNvSpPr txBox="1"/>
          <p:nvPr/>
        </p:nvSpPr>
        <p:spPr>
          <a:xfrm>
            <a:off x="10891962" y="5496126"/>
            <a:ext cx="4038600" cy="901593"/>
          </a:xfrm>
          <a:prstGeom prst="rect">
            <a:avLst/>
          </a:prstGeom>
          <a:noFill/>
        </p:spPr>
        <p:txBody>
          <a:bodyPr wrap="square" rtlCol="0">
            <a:spAutoFit/>
          </a:bodyPr>
          <a:lstStyle/>
          <a:p>
            <a:pPr>
              <a:lnSpc>
                <a:spcPct val="150000"/>
              </a:lnSpc>
            </a:pPr>
            <a:r>
              <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NHÓM: 3, 4, 7</a:t>
            </a:r>
            <a:endParaRPr lang="vi-VN" sz="4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AF88E9F-38B1-442B-8CFF-C1955D1DEE08}"/>
              </a:ext>
            </a:extLst>
          </p:cNvPr>
          <p:cNvSpPr txBox="1"/>
          <p:nvPr/>
        </p:nvSpPr>
        <p:spPr>
          <a:xfrm>
            <a:off x="10981071" y="6416867"/>
            <a:ext cx="4038600" cy="901593"/>
          </a:xfrm>
          <a:prstGeom prst="rect">
            <a:avLst/>
          </a:prstGeom>
          <a:noFill/>
        </p:spPr>
        <p:txBody>
          <a:bodyPr wrap="square" rtlCol="0">
            <a:spAutoFit/>
          </a:bodyPr>
          <a:lstStyle/>
          <a:p>
            <a:pPr>
              <a:lnSpc>
                <a:spcPct val="150000"/>
              </a:lnSpc>
            </a:pPr>
            <a:r>
              <a:rPr lang="en-US" sz="4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NHÓM: 8, 9, 10</a:t>
            </a:r>
            <a:endParaRPr lang="vi-VN" sz="4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1FF960D-5EC1-4E8C-BA15-CD25824C74DD}"/>
              </a:ext>
            </a:extLst>
          </p:cNvPr>
          <p:cNvSpPr txBox="1"/>
          <p:nvPr/>
        </p:nvSpPr>
        <p:spPr>
          <a:xfrm>
            <a:off x="14930562" y="5617549"/>
            <a:ext cx="1828800" cy="830997"/>
          </a:xfrm>
          <a:prstGeom prst="rect">
            <a:avLst/>
          </a:prstGeom>
          <a:noFill/>
        </p:spPr>
        <p:txBody>
          <a:bodyPr wrap="square" rtlCol="0">
            <a:spAutoFit/>
          </a:bodyPr>
          <a:lstStyle/>
          <a:p>
            <a:r>
              <a:rPr lang="en-US" sz="4800" b="1">
                <a:ln w="13462">
                  <a:solidFill>
                    <a:schemeClr val="bg1"/>
                  </a:solidFill>
                  <a:prstDash val="solid"/>
                </a:ln>
                <a:solidFill>
                  <a:srgbClr val="0000FF"/>
                </a:solidFill>
                <a:latin typeface="Arial" panose="020B0604020202020204" pitchFamily="34" charset="0"/>
                <a:cs typeface="Arial" panose="020B0604020202020204" pitchFamily="34" charset="0"/>
              </a:rPr>
              <a:t>CO</a:t>
            </a:r>
            <a:r>
              <a:rPr lang="en-US" sz="4800" b="1" baseline="-25000">
                <a:ln w="13462">
                  <a:solidFill>
                    <a:schemeClr val="bg1"/>
                  </a:solidFill>
                  <a:prstDash val="solid"/>
                </a:ln>
                <a:solidFill>
                  <a:srgbClr val="0000FF"/>
                </a:solidFill>
                <a:latin typeface="Arial" panose="020B0604020202020204" pitchFamily="34" charset="0"/>
                <a:cs typeface="Arial" panose="020B0604020202020204" pitchFamily="34" charset="0"/>
              </a:rPr>
              <a:t>2</a:t>
            </a:r>
            <a:endParaRPr lang="vi-VN" sz="4800" b="1" baseline="-25000">
              <a:ln w="13462">
                <a:solidFill>
                  <a:schemeClr val="bg1"/>
                </a:solidFill>
                <a:prstDash val="solid"/>
              </a:ln>
              <a:solidFill>
                <a:srgbClr val="0000FF"/>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D529940-D663-4D75-B6CE-ADD020B5D7D4}"/>
              </a:ext>
            </a:extLst>
          </p:cNvPr>
          <p:cNvSpPr txBox="1"/>
          <p:nvPr/>
        </p:nvSpPr>
        <p:spPr>
          <a:xfrm>
            <a:off x="14924417" y="6601085"/>
            <a:ext cx="1828800" cy="830997"/>
          </a:xfrm>
          <a:prstGeom prst="rect">
            <a:avLst/>
          </a:prstGeom>
          <a:noFill/>
        </p:spPr>
        <p:txBody>
          <a:bodyPr wrap="square" rtlCol="0">
            <a:spAutoFit/>
          </a:bodyPr>
          <a:lstStyle/>
          <a:p>
            <a:r>
              <a:rPr lang="en-US" sz="4800" b="1">
                <a:ln w="13462">
                  <a:solidFill>
                    <a:schemeClr val="bg1"/>
                  </a:solidFill>
                  <a:prstDash val="solid"/>
                </a:ln>
                <a:solidFill>
                  <a:srgbClr val="0000FF"/>
                </a:solidFill>
                <a:latin typeface="Arial" panose="020B0604020202020204" pitchFamily="34" charset="0"/>
                <a:cs typeface="Arial" panose="020B0604020202020204" pitchFamily="34" charset="0"/>
              </a:rPr>
              <a:t>H</a:t>
            </a:r>
            <a:r>
              <a:rPr lang="en-US" sz="4800" b="1" baseline="-25000">
                <a:ln w="13462">
                  <a:solidFill>
                    <a:schemeClr val="bg1"/>
                  </a:solidFill>
                  <a:prstDash val="solid"/>
                </a:ln>
                <a:solidFill>
                  <a:srgbClr val="0000FF"/>
                </a:solidFill>
                <a:latin typeface="Arial" panose="020B0604020202020204" pitchFamily="34" charset="0"/>
                <a:cs typeface="Arial" panose="020B0604020202020204" pitchFamily="34" charset="0"/>
              </a:rPr>
              <a:t>2</a:t>
            </a:r>
            <a:r>
              <a:rPr lang="en-US" sz="4800" b="1">
                <a:ln w="13462">
                  <a:solidFill>
                    <a:schemeClr val="bg1"/>
                  </a:solidFill>
                  <a:prstDash val="solid"/>
                </a:ln>
                <a:solidFill>
                  <a:srgbClr val="0000FF"/>
                </a:solidFill>
                <a:latin typeface="Arial" panose="020B0604020202020204" pitchFamily="34" charset="0"/>
                <a:cs typeface="Arial" panose="020B0604020202020204" pitchFamily="34" charset="0"/>
              </a:rPr>
              <a:t>O</a:t>
            </a:r>
            <a:endParaRPr lang="vi-VN" sz="4800" b="1">
              <a:ln w="13462">
                <a:solidFill>
                  <a:schemeClr val="bg1"/>
                </a:solidFill>
                <a:prstDash val="solid"/>
              </a:ln>
              <a:solidFill>
                <a:srgbClr val="0000FF"/>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0AC4CB1-20AB-4582-B453-BBD8E0D9139F}"/>
              </a:ext>
            </a:extLst>
          </p:cNvPr>
          <p:cNvSpPr txBox="1"/>
          <p:nvPr/>
        </p:nvSpPr>
        <p:spPr>
          <a:xfrm>
            <a:off x="11625564" y="2447798"/>
            <a:ext cx="5515577" cy="739754"/>
          </a:xfrm>
          <a:prstGeom prst="rect">
            <a:avLst/>
          </a:prstGeom>
          <a:solidFill>
            <a:schemeClr val="accent2">
              <a:lumMod val="20000"/>
              <a:lumOff val="80000"/>
            </a:schemeClr>
          </a:solidFill>
        </p:spPr>
        <p:txBody>
          <a:bodyPr wrap="square" rtlCol="0">
            <a:spAutoFit/>
          </a:bodyPr>
          <a:lstStyle/>
          <a:p>
            <a:pPr>
              <a:lnSpc>
                <a:spcPct val="150000"/>
              </a:lnSpc>
            </a:pPr>
            <a:r>
              <a:rPr lang="en-US" sz="3200" dirty="0" err="1">
                <a:solidFill>
                  <a:srgbClr val="0000FF"/>
                </a:solidFill>
                <a:latin typeface="Arial" panose="020B0604020202020204" pitchFamily="34" charset="0"/>
                <a:cs typeface="Arial" panose="020B0604020202020204" pitchFamily="34" charset="0"/>
              </a:rPr>
              <a:t>Thế</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nào</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là</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công</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thức</a:t>
            </a:r>
            <a:r>
              <a:rPr lang="en-US" sz="3200" dirty="0">
                <a:solidFill>
                  <a:srgbClr val="0000FF"/>
                </a:solidFill>
                <a:latin typeface="Arial" panose="020B0604020202020204" pitchFamily="34" charset="0"/>
                <a:cs typeface="Arial" panose="020B0604020202020204" pitchFamily="34" charset="0"/>
              </a:rPr>
              <a:t> LEWIS</a:t>
            </a:r>
            <a:endParaRPr lang="vi-VN" sz="3200" dirty="0">
              <a:solidFill>
                <a:srgbClr val="0000FF"/>
              </a:solidFill>
              <a:latin typeface="Arial" panose="020B0604020202020204" pitchFamily="34" charset="0"/>
              <a:cs typeface="Arial" panose="020B0604020202020204" pitchFamily="34" charset="0"/>
            </a:endParaRPr>
          </a:p>
        </p:txBody>
      </p:sp>
      <p:pic>
        <p:nvPicPr>
          <p:cNvPr id="15" name="5 phút có nhạc nền">
            <a:hlinkClick r:id="" action="ppaction://media"/>
            <a:extLst>
              <a:ext uri="{FF2B5EF4-FFF2-40B4-BE49-F238E27FC236}">
                <a16:creationId xmlns:a16="http://schemas.microsoft.com/office/drawing/2014/main" id="{F5BAC991-158C-4851-BED5-BAD30C1ADF9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57754" y="7545705"/>
            <a:ext cx="4623954" cy="2600974"/>
          </a:xfrm>
          <a:prstGeom prst="rect">
            <a:avLst/>
          </a:prstGeom>
        </p:spPr>
      </p:pic>
    </p:spTree>
    <p:extLst>
      <p:ext uri="{BB962C8B-B14F-4D97-AF65-F5344CB8AC3E}">
        <p14:creationId xmlns:p14="http://schemas.microsoft.com/office/powerpoint/2010/main" val="452868651"/>
      </p:ext>
    </p:extLst>
  </p:cSld>
  <p:clrMapOvr>
    <a:masterClrMapping/>
  </p:clrMapOvr>
  <p:timing>
    <p:tnLst>
      <p:par>
        <p:cTn id="1" dur="indefinite" restart="never" nodeType="tmRoot">
          <p:childTnLst>
            <p:video>
              <p:cMediaNode vol="80000">
                <p:cTn id="2" fill="hold" display="0">
                  <p:stCondLst>
                    <p:cond delay="indefinite"/>
                  </p:stCondLst>
                </p:cTn>
                <p:tgtEl>
                  <p:spTgt spid="1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BC8FE7-22EB-4CB9-8087-5D64739CA250}"/>
              </a:ext>
            </a:extLst>
          </p:cNvPr>
          <p:cNvSpPr txBox="1"/>
          <p:nvPr/>
        </p:nvSpPr>
        <p:spPr>
          <a:xfrm>
            <a:off x="8023262" y="462559"/>
            <a:ext cx="9144000" cy="1478418"/>
          </a:xfrm>
          <a:prstGeom prst="rect">
            <a:avLst/>
          </a:prstGeom>
          <a:noFill/>
        </p:spPr>
        <p:txBody>
          <a:bodyPr wrap="square">
            <a:spAutoFit/>
          </a:bodyPr>
          <a:lstStyle/>
          <a:p>
            <a:pPr>
              <a:lnSpc>
                <a:spcPct val="150000"/>
              </a:lnSpc>
            </a:pPr>
            <a:r>
              <a:rPr lang="vi-VN" sz="3200" b="0" i="0" dirty="0">
                <a:solidFill>
                  <a:srgbClr val="0000FF"/>
                </a:solidFill>
                <a:effectLst/>
                <a:latin typeface="Arial" panose="020B0604020202020204" pitchFamily="34" charset="0"/>
                <a:cs typeface="Arial" panose="020B0604020202020204" pitchFamily="34" charset="0"/>
              </a:rPr>
              <a:t>a) </a:t>
            </a:r>
            <a:r>
              <a:rPr lang="vi-VN" sz="3200" b="1" i="0" dirty="0">
                <a:solidFill>
                  <a:srgbClr val="0000FF"/>
                </a:solidFill>
                <a:effectLst/>
                <a:latin typeface="Arial" panose="020B0604020202020204" pitchFamily="34" charset="0"/>
                <a:cs typeface="Arial" panose="020B0604020202020204" pitchFamily="34" charset="0"/>
              </a:rPr>
              <a:t>Electron hóa trị</a:t>
            </a:r>
            <a:r>
              <a:rPr lang="vi-VN" sz="3200" b="0" i="0" dirty="0">
                <a:solidFill>
                  <a:srgbClr val="0000FF"/>
                </a:solidFill>
                <a:effectLst/>
                <a:latin typeface="Arial" panose="020B0604020202020204" pitchFamily="34" charset="0"/>
                <a:cs typeface="Arial" panose="020B0604020202020204" pitchFamily="34" charset="0"/>
              </a:rPr>
              <a:t> là những electron có thể tham gia vào việc hình thành liên kết hóa học.</a:t>
            </a:r>
            <a:endParaRPr lang="vi-VN" sz="3200" dirty="0">
              <a:solidFill>
                <a:srgbClr val="0000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7898A66-71F8-41A0-874A-D9ADC425A94F}"/>
              </a:ext>
            </a:extLst>
          </p:cNvPr>
          <p:cNvPicPr>
            <a:picLocks noChangeAspect="1"/>
          </p:cNvPicPr>
          <p:nvPr/>
        </p:nvPicPr>
        <p:blipFill>
          <a:blip r:embed="rId4"/>
          <a:stretch>
            <a:fillRect/>
          </a:stretch>
        </p:blipFill>
        <p:spPr>
          <a:xfrm>
            <a:off x="457200" y="247336"/>
            <a:ext cx="6737837" cy="4896164"/>
          </a:xfrm>
          <a:prstGeom prst="rect">
            <a:avLst/>
          </a:prstGeom>
        </p:spPr>
      </p:pic>
      <p:sp>
        <p:nvSpPr>
          <p:cNvPr id="6" name="TextBox 5">
            <a:extLst>
              <a:ext uri="{FF2B5EF4-FFF2-40B4-BE49-F238E27FC236}">
                <a16:creationId xmlns:a16="http://schemas.microsoft.com/office/drawing/2014/main" id="{2BB735D1-6134-4531-AC8C-BD1B137061A2}"/>
              </a:ext>
            </a:extLst>
          </p:cNvPr>
          <p:cNvSpPr txBox="1"/>
          <p:nvPr/>
        </p:nvSpPr>
        <p:spPr>
          <a:xfrm>
            <a:off x="8023262" y="2115087"/>
            <a:ext cx="9144000" cy="1476686"/>
          </a:xfrm>
          <a:prstGeom prst="rect">
            <a:avLst/>
          </a:prstGeom>
          <a:noFill/>
        </p:spPr>
        <p:txBody>
          <a:bodyPr wrap="square">
            <a:spAutoFit/>
          </a:bodyPr>
          <a:lstStyle/>
          <a:p>
            <a:pPr>
              <a:lnSpc>
                <a:spcPct val="150000"/>
              </a:lnSpc>
            </a:pPr>
            <a:r>
              <a:rPr lang="vi-VN" sz="3200" b="0" i="0" dirty="0">
                <a:solidFill>
                  <a:srgbClr val="0000FF"/>
                </a:solidFill>
                <a:effectLst/>
                <a:latin typeface="Arial" panose="020B0604020202020204" pitchFamily="34" charset="0"/>
              </a:rPr>
              <a:t>b) </a:t>
            </a:r>
            <a:r>
              <a:rPr lang="vi-VN" sz="3200" b="1" i="0" dirty="0">
                <a:solidFill>
                  <a:srgbClr val="0000FF"/>
                </a:solidFill>
                <a:effectLst/>
                <a:latin typeface="Arial" panose="020B0604020202020204" pitchFamily="34" charset="0"/>
              </a:rPr>
              <a:t>Electron chung</a:t>
            </a:r>
            <a:r>
              <a:rPr lang="vi-VN" sz="3200" b="0" i="0" dirty="0">
                <a:solidFill>
                  <a:srgbClr val="0000FF"/>
                </a:solidFill>
                <a:effectLst/>
                <a:latin typeface="Arial" panose="020B0604020202020204" pitchFamily="34" charset="0"/>
              </a:rPr>
              <a:t> là những electron hóa trị </a:t>
            </a:r>
            <a:r>
              <a:rPr lang="en-US" sz="3200" dirty="0" err="1">
                <a:solidFill>
                  <a:srgbClr val="0000FF"/>
                </a:solidFill>
                <a:latin typeface="Arial" panose="020B0604020202020204" pitchFamily="34" charset="0"/>
              </a:rPr>
              <a:t>đã</a:t>
            </a:r>
            <a:r>
              <a:rPr lang="vi-VN" sz="3200" b="0" i="0" dirty="0">
                <a:solidFill>
                  <a:srgbClr val="0000FF"/>
                </a:solidFill>
                <a:effectLst/>
                <a:latin typeface="Arial" panose="020B0604020202020204" pitchFamily="34" charset="0"/>
              </a:rPr>
              <a:t> tham gia hình thành liên kết hóa học.</a:t>
            </a:r>
            <a:endParaRPr lang="vi-VN" sz="3200" dirty="0">
              <a:solidFill>
                <a:srgbClr val="0000FF"/>
              </a:solidFill>
            </a:endParaRPr>
          </a:p>
        </p:txBody>
      </p:sp>
      <p:sp>
        <p:nvSpPr>
          <p:cNvPr id="8" name="TextBox 7">
            <a:extLst>
              <a:ext uri="{FF2B5EF4-FFF2-40B4-BE49-F238E27FC236}">
                <a16:creationId xmlns:a16="http://schemas.microsoft.com/office/drawing/2014/main" id="{D3219AE4-FA77-4715-8A02-1526F419C942}"/>
              </a:ext>
            </a:extLst>
          </p:cNvPr>
          <p:cNvSpPr txBox="1"/>
          <p:nvPr/>
        </p:nvSpPr>
        <p:spPr>
          <a:xfrm>
            <a:off x="8023262" y="3725130"/>
            <a:ext cx="9549063" cy="1478418"/>
          </a:xfrm>
          <a:prstGeom prst="rect">
            <a:avLst/>
          </a:prstGeom>
          <a:noFill/>
        </p:spPr>
        <p:txBody>
          <a:bodyPr wrap="square">
            <a:spAutoFit/>
          </a:bodyPr>
          <a:lstStyle/>
          <a:p>
            <a:pPr>
              <a:lnSpc>
                <a:spcPct val="150000"/>
              </a:lnSpc>
            </a:pPr>
            <a:r>
              <a:rPr lang="vi-VN" sz="3200" b="0" i="0" dirty="0">
                <a:solidFill>
                  <a:srgbClr val="0000FF"/>
                </a:solidFill>
                <a:effectLst/>
                <a:latin typeface="Arial" panose="020B0604020202020204" pitchFamily="34" charset="0"/>
                <a:cs typeface="Arial" panose="020B0604020202020204" pitchFamily="34" charset="0"/>
              </a:rPr>
              <a:t>c) </a:t>
            </a:r>
            <a:r>
              <a:rPr lang="vi-VN" sz="3200" b="1" i="0" dirty="0">
                <a:solidFill>
                  <a:srgbClr val="0000FF"/>
                </a:solidFill>
                <a:effectLst/>
                <a:latin typeface="Arial" panose="020B0604020202020204" pitchFamily="34" charset="0"/>
                <a:cs typeface="Arial" panose="020B0604020202020204" pitchFamily="34" charset="0"/>
              </a:rPr>
              <a:t>Electron hóa trị riêng</a:t>
            </a:r>
            <a:r>
              <a:rPr lang="vi-VN" sz="3200" b="0" i="0" dirty="0">
                <a:solidFill>
                  <a:srgbClr val="0000FF"/>
                </a:solidFill>
                <a:effectLst/>
                <a:latin typeface="Arial" panose="020B0604020202020204" pitchFamily="34" charset="0"/>
                <a:cs typeface="Arial" panose="020B0604020202020204" pitchFamily="34" charset="0"/>
              </a:rPr>
              <a:t> là những electron hóa trị </a:t>
            </a:r>
            <a:r>
              <a:rPr lang="en-US" sz="3200" b="0" i="0" dirty="0" err="1">
                <a:solidFill>
                  <a:srgbClr val="0000FF"/>
                </a:solidFill>
                <a:effectLst/>
                <a:latin typeface="Arial" panose="020B0604020202020204" pitchFamily="34" charset="0"/>
                <a:cs typeface="Arial" panose="020B0604020202020204" pitchFamily="34" charset="0"/>
              </a:rPr>
              <a:t>chưa</a:t>
            </a:r>
            <a:r>
              <a:rPr lang="vi-VN" sz="3200" b="0" i="0" dirty="0">
                <a:solidFill>
                  <a:srgbClr val="0000FF"/>
                </a:solidFill>
                <a:effectLst/>
                <a:latin typeface="Arial" panose="020B0604020202020204" pitchFamily="34" charset="0"/>
                <a:cs typeface="Arial" panose="020B0604020202020204" pitchFamily="34" charset="0"/>
              </a:rPr>
              <a:t> tham gia vào việc hình thành liên kết hóa học.</a:t>
            </a:r>
            <a:endParaRPr lang="vi-VN" sz="3200" dirty="0">
              <a:solidFill>
                <a:srgbClr val="0000FF"/>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53E7455D-9FFB-4EB3-A586-AF6F37257EB3}"/>
              </a:ext>
            </a:extLst>
          </p:cNvPr>
          <p:cNvGrpSpPr/>
          <p:nvPr/>
        </p:nvGrpSpPr>
        <p:grpSpPr>
          <a:xfrm>
            <a:off x="903446" y="6743700"/>
            <a:ext cx="16481108" cy="2861823"/>
            <a:chOff x="903446" y="6743700"/>
            <a:chExt cx="16481108" cy="2861823"/>
          </a:xfrm>
        </p:grpSpPr>
        <p:pic>
          <p:nvPicPr>
            <p:cNvPr id="20" name="Picture 2" descr="Covalent Bond — Formation &amp; Compounds - Expii">
              <a:extLst>
                <a:ext uri="{FF2B5EF4-FFF2-40B4-BE49-F238E27FC236}">
                  <a16:creationId xmlns:a16="http://schemas.microsoft.com/office/drawing/2014/main" id="{DFF395CE-69E2-4354-8274-0DF1E07374C7}"/>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5367" b="15849"/>
            <a:stretch/>
          </p:blipFill>
          <p:spPr bwMode="auto">
            <a:xfrm>
              <a:off x="903446" y="6743700"/>
              <a:ext cx="16481108" cy="2861823"/>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ECBA9E5F-95D9-4A35-8350-3B4374D26D40}"/>
                </a:ext>
              </a:extLst>
            </p:cNvPr>
            <p:cNvSpPr/>
            <p:nvPr/>
          </p:nvSpPr>
          <p:spPr>
            <a:xfrm>
              <a:off x="9448800" y="7962900"/>
              <a:ext cx="1447800" cy="609600"/>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rgbClr val="0000FF"/>
                  </a:solidFill>
                </a:ln>
                <a:solidFill>
                  <a:srgbClr val="0000FF"/>
                </a:solidFill>
              </a:endParaRPr>
            </a:p>
          </p:txBody>
        </p:sp>
      </p:grpSp>
      <p:sp>
        <p:nvSpPr>
          <p:cNvPr id="21" name="TextBox 20">
            <a:extLst>
              <a:ext uri="{FF2B5EF4-FFF2-40B4-BE49-F238E27FC236}">
                <a16:creationId xmlns:a16="http://schemas.microsoft.com/office/drawing/2014/main" id="{CFFCA979-1524-4499-989A-97F7B390BCB4}"/>
              </a:ext>
            </a:extLst>
          </p:cNvPr>
          <p:cNvSpPr txBox="1"/>
          <p:nvPr/>
        </p:nvSpPr>
        <p:spPr>
          <a:xfrm>
            <a:off x="2186296" y="6149370"/>
            <a:ext cx="2233304" cy="584775"/>
          </a:xfrm>
          <a:prstGeom prst="rect">
            <a:avLst/>
          </a:prstGeom>
          <a:noFill/>
        </p:spPr>
        <p:txBody>
          <a:bodyPr wrap="none" rtlCol="0">
            <a:spAutoFit/>
          </a:bodyPr>
          <a:lstStyle/>
          <a:p>
            <a:r>
              <a:rPr lang="en-US" sz="3200" b="1">
                <a:latin typeface="Arial" panose="020B0604020202020204" pitchFamily="34" charset="0"/>
                <a:cs typeface="Arial" panose="020B0604020202020204" pitchFamily="34" charset="0"/>
              </a:rPr>
              <a:t>7 e hóa trị </a:t>
            </a:r>
            <a:endParaRPr lang="vi-VN" sz="3200" b="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0A0AC9E0-F82D-48E7-88F2-A4363D4678F0}"/>
              </a:ext>
            </a:extLst>
          </p:cNvPr>
          <p:cNvSpPr/>
          <p:nvPr/>
        </p:nvSpPr>
        <p:spPr>
          <a:xfrm>
            <a:off x="1805853" y="7124700"/>
            <a:ext cx="2117482" cy="2117482"/>
          </a:xfrm>
          <a:prstGeom prst="ellipse">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noFill/>
            </a:endParaRPr>
          </a:p>
        </p:txBody>
      </p:sp>
      <p:sp>
        <p:nvSpPr>
          <p:cNvPr id="25" name="Oval 24">
            <a:extLst>
              <a:ext uri="{FF2B5EF4-FFF2-40B4-BE49-F238E27FC236}">
                <a16:creationId xmlns:a16="http://schemas.microsoft.com/office/drawing/2014/main" id="{0DA7171A-1552-44A1-AC10-B44D7FDBEF41}"/>
              </a:ext>
            </a:extLst>
          </p:cNvPr>
          <p:cNvSpPr/>
          <p:nvPr/>
        </p:nvSpPr>
        <p:spPr>
          <a:xfrm>
            <a:off x="6645518" y="7200900"/>
            <a:ext cx="2117482" cy="2117482"/>
          </a:xfrm>
          <a:prstGeom prst="ellipse">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noFill/>
            </a:endParaRPr>
          </a:p>
        </p:txBody>
      </p:sp>
      <p:sp>
        <p:nvSpPr>
          <p:cNvPr id="26" name="TextBox 25">
            <a:extLst>
              <a:ext uri="{FF2B5EF4-FFF2-40B4-BE49-F238E27FC236}">
                <a16:creationId xmlns:a16="http://schemas.microsoft.com/office/drawing/2014/main" id="{D6265140-AAE4-4E56-9817-B7B05A612C0F}"/>
              </a:ext>
            </a:extLst>
          </p:cNvPr>
          <p:cNvSpPr txBox="1"/>
          <p:nvPr/>
        </p:nvSpPr>
        <p:spPr>
          <a:xfrm>
            <a:off x="6645518" y="6158925"/>
            <a:ext cx="2233304"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7 e </a:t>
            </a:r>
            <a:r>
              <a:rPr lang="en-US" sz="3200" b="1" dirty="0" err="1">
                <a:latin typeface="Arial" panose="020B0604020202020204" pitchFamily="34" charset="0"/>
                <a:cs typeface="Arial" panose="020B0604020202020204" pitchFamily="34" charset="0"/>
              </a:rPr>
              <a:t>hóa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trị</a:t>
            </a:r>
            <a:r>
              <a:rPr lang="en-US" sz="3200" b="1" dirty="0">
                <a:latin typeface="Arial" panose="020B0604020202020204" pitchFamily="34" charset="0"/>
                <a:cs typeface="Arial" panose="020B0604020202020204" pitchFamily="34" charset="0"/>
              </a:rPr>
              <a:t> </a:t>
            </a:r>
            <a:endParaRPr lang="vi-VN" sz="3200" b="1"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ED82BD47-0B79-4366-8F45-AA5CC10A70D7}"/>
              </a:ext>
            </a:extLst>
          </p:cNvPr>
          <p:cNvSpPr txBox="1"/>
          <p:nvPr/>
        </p:nvSpPr>
        <p:spPr>
          <a:xfrm>
            <a:off x="14983866" y="6040302"/>
            <a:ext cx="2209259" cy="584775"/>
          </a:xfrm>
          <a:prstGeom prst="rect">
            <a:avLst/>
          </a:prstGeom>
          <a:noFill/>
        </p:spPr>
        <p:txBody>
          <a:bodyPr wrap="none" rtlCol="0">
            <a:spAutoFit/>
          </a:bodyPr>
          <a:lstStyle/>
          <a:p>
            <a:r>
              <a:rPr lang="en-US" sz="3200" b="1" dirty="0">
                <a:solidFill>
                  <a:schemeClr val="accent2">
                    <a:lumMod val="50000"/>
                  </a:schemeClr>
                </a:solidFill>
                <a:latin typeface="Arial" panose="020B0604020202020204" pitchFamily="34" charset="0"/>
                <a:cs typeface="Arial" panose="020B0604020202020204" pitchFamily="34" charset="0"/>
              </a:rPr>
              <a:t>2 e </a:t>
            </a:r>
            <a:r>
              <a:rPr lang="en-US" sz="3200" b="1" dirty="0" err="1">
                <a:solidFill>
                  <a:schemeClr val="accent2">
                    <a:lumMod val="50000"/>
                  </a:schemeClr>
                </a:solidFill>
                <a:latin typeface="Arial" panose="020B0604020202020204" pitchFamily="34" charset="0"/>
                <a:cs typeface="Arial" panose="020B0604020202020204" pitchFamily="34" charset="0"/>
              </a:rPr>
              <a:t>chung</a:t>
            </a:r>
            <a:r>
              <a:rPr lang="en-US" sz="3200" b="1" dirty="0">
                <a:solidFill>
                  <a:schemeClr val="accent2">
                    <a:lumMod val="50000"/>
                  </a:schemeClr>
                </a:solidFill>
                <a:latin typeface="Arial" panose="020B0604020202020204" pitchFamily="34" charset="0"/>
                <a:cs typeface="Arial" panose="020B0604020202020204" pitchFamily="34" charset="0"/>
              </a:rPr>
              <a:t> </a:t>
            </a:r>
            <a:endParaRPr lang="vi-VN" sz="3200" b="1" dirty="0">
              <a:solidFill>
                <a:schemeClr val="accent2">
                  <a:lumMod val="50000"/>
                </a:schemeClr>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DAB61802-C71E-465B-9EEA-35D79C19C5CE}"/>
              </a:ext>
            </a:extLst>
          </p:cNvPr>
          <p:cNvSpPr/>
          <p:nvPr/>
        </p:nvSpPr>
        <p:spPr>
          <a:xfrm>
            <a:off x="13475603" y="7758363"/>
            <a:ext cx="613359" cy="898019"/>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noFill/>
            </a:endParaRPr>
          </a:p>
        </p:txBody>
      </p:sp>
      <p:sp>
        <p:nvSpPr>
          <p:cNvPr id="36" name="Freeform: Shape 35">
            <a:extLst>
              <a:ext uri="{FF2B5EF4-FFF2-40B4-BE49-F238E27FC236}">
                <a16:creationId xmlns:a16="http://schemas.microsoft.com/office/drawing/2014/main" id="{3CA0029B-289A-4B4C-9DEE-2A98DC0E6D80}"/>
              </a:ext>
            </a:extLst>
          </p:cNvPr>
          <p:cNvSpPr/>
          <p:nvPr/>
        </p:nvSpPr>
        <p:spPr>
          <a:xfrm>
            <a:off x="14325600" y="6924747"/>
            <a:ext cx="1819990" cy="2562153"/>
          </a:xfrm>
          <a:custGeom>
            <a:avLst/>
            <a:gdLst>
              <a:gd name="connsiteX0" fmla="*/ 538914 w 1819990"/>
              <a:gd name="connsiteY0" fmla="*/ 0 h 2562153"/>
              <a:gd name="connsiteX1" fmla="*/ 1819990 w 1819990"/>
              <a:gd name="connsiteY1" fmla="*/ 1281077 h 2562153"/>
              <a:gd name="connsiteX2" fmla="*/ 538914 w 1819990"/>
              <a:gd name="connsiteY2" fmla="*/ 2562153 h 2562153"/>
              <a:gd name="connsiteX3" fmla="*/ 40259 w 1819990"/>
              <a:gd name="connsiteY3" fmla="*/ 2461480 h 2562153"/>
              <a:gd name="connsiteX4" fmla="*/ 0 w 1819990"/>
              <a:gd name="connsiteY4" fmla="*/ 2442086 h 2562153"/>
              <a:gd name="connsiteX5" fmla="*/ 0 w 1819990"/>
              <a:gd name="connsiteY5" fmla="*/ 2074062 h 2562153"/>
              <a:gd name="connsiteX6" fmla="*/ 30247 w 1819990"/>
              <a:gd name="connsiteY6" fmla="*/ 2087308 h 2562153"/>
              <a:gd name="connsiteX7" fmla="*/ 404894 w 1819990"/>
              <a:gd name="connsiteY7" fmla="*/ 2156069 h 2562153"/>
              <a:gd name="connsiteX8" fmla="*/ 1367386 w 1819990"/>
              <a:gd name="connsiteY8" fmla="*/ 1281077 h 2562153"/>
              <a:gd name="connsiteX9" fmla="*/ 404894 w 1819990"/>
              <a:gd name="connsiteY9" fmla="*/ 406084 h 2562153"/>
              <a:gd name="connsiteX10" fmla="*/ 30247 w 1819990"/>
              <a:gd name="connsiteY10" fmla="*/ 474845 h 2562153"/>
              <a:gd name="connsiteX11" fmla="*/ 0 w 1819990"/>
              <a:gd name="connsiteY11" fmla="*/ 488092 h 2562153"/>
              <a:gd name="connsiteX12" fmla="*/ 0 w 1819990"/>
              <a:gd name="connsiteY12" fmla="*/ 120067 h 2562153"/>
              <a:gd name="connsiteX13" fmla="*/ 40259 w 1819990"/>
              <a:gd name="connsiteY13" fmla="*/ 100673 h 2562153"/>
              <a:gd name="connsiteX14" fmla="*/ 538914 w 1819990"/>
              <a:gd name="connsiteY14" fmla="*/ 0 h 256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9990" h="2562153">
                <a:moveTo>
                  <a:pt x="538914" y="0"/>
                </a:moveTo>
                <a:cubicBezTo>
                  <a:pt x="1246432" y="0"/>
                  <a:pt x="1819990" y="573557"/>
                  <a:pt x="1819990" y="1281077"/>
                </a:cubicBezTo>
                <a:cubicBezTo>
                  <a:pt x="1819990" y="1988596"/>
                  <a:pt x="1246432" y="2562153"/>
                  <a:pt x="538914" y="2562153"/>
                </a:cubicBezTo>
                <a:cubicBezTo>
                  <a:pt x="362033" y="2562153"/>
                  <a:pt x="193526" y="2526306"/>
                  <a:pt x="40259" y="2461480"/>
                </a:cubicBezTo>
                <a:lnTo>
                  <a:pt x="0" y="2442086"/>
                </a:lnTo>
                <a:lnTo>
                  <a:pt x="0" y="2074062"/>
                </a:lnTo>
                <a:lnTo>
                  <a:pt x="30247" y="2087308"/>
                </a:lnTo>
                <a:cubicBezTo>
                  <a:pt x="145399" y="2131585"/>
                  <a:pt x="272001" y="2156069"/>
                  <a:pt x="404894" y="2156069"/>
                </a:cubicBezTo>
                <a:cubicBezTo>
                  <a:pt x="936464" y="2156069"/>
                  <a:pt x="1367386" y="1764322"/>
                  <a:pt x="1367386" y="1281077"/>
                </a:cubicBezTo>
                <a:cubicBezTo>
                  <a:pt x="1367386" y="797831"/>
                  <a:pt x="936464" y="406084"/>
                  <a:pt x="404894" y="406084"/>
                </a:cubicBezTo>
                <a:cubicBezTo>
                  <a:pt x="272001" y="406084"/>
                  <a:pt x="145399" y="430569"/>
                  <a:pt x="30247" y="474845"/>
                </a:cubicBezTo>
                <a:lnTo>
                  <a:pt x="0" y="488092"/>
                </a:lnTo>
                <a:lnTo>
                  <a:pt x="0" y="120067"/>
                </a:lnTo>
                <a:lnTo>
                  <a:pt x="40259" y="100673"/>
                </a:lnTo>
                <a:cubicBezTo>
                  <a:pt x="193526" y="35848"/>
                  <a:pt x="362033" y="0"/>
                  <a:pt x="538914" y="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7" name="Freeform: Shape 36">
            <a:extLst>
              <a:ext uri="{FF2B5EF4-FFF2-40B4-BE49-F238E27FC236}">
                <a16:creationId xmlns:a16="http://schemas.microsoft.com/office/drawing/2014/main" id="{719D004E-69EB-45EF-9A8A-94720A4BC782}"/>
              </a:ext>
            </a:extLst>
          </p:cNvPr>
          <p:cNvSpPr/>
          <p:nvPr/>
        </p:nvSpPr>
        <p:spPr>
          <a:xfrm flipH="1">
            <a:off x="11430000" y="6972300"/>
            <a:ext cx="1819990" cy="2562153"/>
          </a:xfrm>
          <a:custGeom>
            <a:avLst/>
            <a:gdLst>
              <a:gd name="connsiteX0" fmla="*/ 538914 w 1819990"/>
              <a:gd name="connsiteY0" fmla="*/ 0 h 2562153"/>
              <a:gd name="connsiteX1" fmla="*/ 1819990 w 1819990"/>
              <a:gd name="connsiteY1" fmla="*/ 1281077 h 2562153"/>
              <a:gd name="connsiteX2" fmla="*/ 538914 w 1819990"/>
              <a:gd name="connsiteY2" fmla="*/ 2562153 h 2562153"/>
              <a:gd name="connsiteX3" fmla="*/ 40259 w 1819990"/>
              <a:gd name="connsiteY3" fmla="*/ 2461480 h 2562153"/>
              <a:gd name="connsiteX4" fmla="*/ 0 w 1819990"/>
              <a:gd name="connsiteY4" fmla="*/ 2442086 h 2562153"/>
              <a:gd name="connsiteX5" fmla="*/ 0 w 1819990"/>
              <a:gd name="connsiteY5" fmla="*/ 2074062 h 2562153"/>
              <a:gd name="connsiteX6" fmla="*/ 30247 w 1819990"/>
              <a:gd name="connsiteY6" fmla="*/ 2087308 h 2562153"/>
              <a:gd name="connsiteX7" fmla="*/ 404894 w 1819990"/>
              <a:gd name="connsiteY7" fmla="*/ 2156069 h 2562153"/>
              <a:gd name="connsiteX8" fmla="*/ 1367386 w 1819990"/>
              <a:gd name="connsiteY8" fmla="*/ 1281077 h 2562153"/>
              <a:gd name="connsiteX9" fmla="*/ 404894 w 1819990"/>
              <a:gd name="connsiteY9" fmla="*/ 406084 h 2562153"/>
              <a:gd name="connsiteX10" fmla="*/ 30247 w 1819990"/>
              <a:gd name="connsiteY10" fmla="*/ 474845 h 2562153"/>
              <a:gd name="connsiteX11" fmla="*/ 0 w 1819990"/>
              <a:gd name="connsiteY11" fmla="*/ 488092 h 2562153"/>
              <a:gd name="connsiteX12" fmla="*/ 0 w 1819990"/>
              <a:gd name="connsiteY12" fmla="*/ 120067 h 2562153"/>
              <a:gd name="connsiteX13" fmla="*/ 40259 w 1819990"/>
              <a:gd name="connsiteY13" fmla="*/ 100673 h 2562153"/>
              <a:gd name="connsiteX14" fmla="*/ 538914 w 1819990"/>
              <a:gd name="connsiteY14" fmla="*/ 0 h 256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9990" h="2562153">
                <a:moveTo>
                  <a:pt x="538914" y="0"/>
                </a:moveTo>
                <a:cubicBezTo>
                  <a:pt x="1246432" y="0"/>
                  <a:pt x="1819990" y="573557"/>
                  <a:pt x="1819990" y="1281077"/>
                </a:cubicBezTo>
                <a:cubicBezTo>
                  <a:pt x="1819990" y="1988596"/>
                  <a:pt x="1246432" y="2562153"/>
                  <a:pt x="538914" y="2562153"/>
                </a:cubicBezTo>
                <a:cubicBezTo>
                  <a:pt x="362033" y="2562153"/>
                  <a:pt x="193526" y="2526306"/>
                  <a:pt x="40259" y="2461480"/>
                </a:cubicBezTo>
                <a:lnTo>
                  <a:pt x="0" y="2442086"/>
                </a:lnTo>
                <a:lnTo>
                  <a:pt x="0" y="2074062"/>
                </a:lnTo>
                <a:lnTo>
                  <a:pt x="30247" y="2087308"/>
                </a:lnTo>
                <a:cubicBezTo>
                  <a:pt x="145399" y="2131585"/>
                  <a:pt x="272001" y="2156069"/>
                  <a:pt x="404894" y="2156069"/>
                </a:cubicBezTo>
                <a:cubicBezTo>
                  <a:pt x="936464" y="2156069"/>
                  <a:pt x="1367386" y="1764322"/>
                  <a:pt x="1367386" y="1281077"/>
                </a:cubicBezTo>
                <a:cubicBezTo>
                  <a:pt x="1367386" y="797831"/>
                  <a:pt x="936464" y="406084"/>
                  <a:pt x="404894" y="406084"/>
                </a:cubicBezTo>
                <a:cubicBezTo>
                  <a:pt x="272001" y="406084"/>
                  <a:pt x="145399" y="430569"/>
                  <a:pt x="30247" y="474845"/>
                </a:cubicBezTo>
                <a:lnTo>
                  <a:pt x="0" y="488092"/>
                </a:lnTo>
                <a:lnTo>
                  <a:pt x="0" y="120067"/>
                </a:lnTo>
                <a:lnTo>
                  <a:pt x="40259" y="100673"/>
                </a:lnTo>
                <a:cubicBezTo>
                  <a:pt x="193526" y="35848"/>
                  <a:pt x="362033" y="0"/>
                  <a:pt x="538914" y="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8" name="TextBox 37">
            <a:extLst>
              <a:ext uri="{FF2B5EF4-FFF2-40B4-BE49-F238E27FC236}">
                <a16:creationId xmlns:a16="http://schemas.microsoft.com/office/drawing/2014/main" id="{471741ED-A821-4C60-9201-08995F1AF785}"/>
              </a:ext>
            </a:extLst>
          </p:cNvPr>
          <p:cNvSpPr txBox="1"/>
          <p:nvPr/>
        </p:nvSpPr>
        <p:spPr>
          <a:xfrm>
            <a:off x="9448800" y="5346238"/>
            <a:ext cx="3348994" cy="584775"/>
          </a:xfrm>
          <a:prstGeom prst="rect">
            <a:avLst/>
          </a:prstGeom>
          <a:noFill/>
        </p:spPr>
        <p:txBody>
          <a:bodyPr wrap="none" rtlCol="0">
            <a:spAutoFit/>
          </a:bodyPr>
          <a:lstStyle/>
          <a:p>
            <a:r>
              <a:rPr lang="en-US" sz="3200" b="1" dirty="0">
                <a:solidFill>
                  <a:srgbClr val="C00000"/>
                </a:solidFill>
                <a:latin typeface="Arial" panose="020B0604020202020204" pitchFamily="34" charset="0"/>
                <a:cs typeface="Arial" panose="020B0604020202020204" pitchFamily="34" charset="0"/>
              </a:rPr>
              <a:t>6 e </a:t>
            </a:r>
            <a:r>
              <a:rPr lang="en-US" sz="3200" b="1" dirty="0" err="1">
                <a:solidFill>
                  <a:srgbClr val="C00000"/>
                </a:solidFill>
                <a:latin typeface="Arial" panose="020B0604020202020204" pitchFamily="34" charset="0"/>
                <a:cs typeface="Arial" panose="020B0604020202020204" pitchFamily="34" charset="0"/>
              </a:rPr>
              <a:t>hóa</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trị</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riêng</a:t>
            </a:r>
            <a:r>
              <a:rPr lang="en-US" sz="3200" b="1" dirty="0">
                <a:solidFill>
                  <a:srgbClr val="C00000"/>
                </a:solidFill>
                <a:latin typeface="Arial" panose="020B0604020202020204" pitchFamily="34" charset="0"/>
                <a:cs typeface="Arial" panose="020B0604020202020204" pitchFamily="34" charset="0"/>
              </a:rPr>
              <a:t> </a:t>
            </a:r>
            <a:endParaRPr lang="vi-VN" sz="3200" b="1" dirty="0">
              <a:solidFill>
                <a:srgbClr val="C00000"/>
              </a:solidFill>
              <a:latin typeface="Arial" panose="020B0604020202020204" pitchFamily="34" charset="0"/>
              <a:cs typeface="Arial" panose="020B0604020202020204" pitchFamily="34" charset="0"/>
            </a:endParaRPr>
          </a:p>
        </p:txBody>
      </p:sp>
      <p:pic>
        <p:nvPicPr>
          <p:cNvPr id="39" name="Picture 18" descr="La revolución energética y la sostenibilidad: text, images, music, video |  Glogster EDU - Interactive multimedia posters">
            <a:extLst>
              <a:ext uri="{FF2B5EF4-FFF2-40B4-BE49-F238E27FC236}">
                <a16:creationId xmlns:a16="http://schemas.microsoft.com/office/drawing/2014/main" id="{1324A634-0DFC-4329-9D03-1F1620D68EE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473250">
            <a:off x="13574704" y="6348218"/>
            <a:ext cx="1581536" cy="163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8" descr="La revolución energética y la sostenibilidad: text, images, music, video |  Glogster EDU - Interactive multimedia posters">
            <a:extLst>
              <a:ext uri="{FF2B5EF4-FFF2-40B4-BE49-F238E27FC236}">
                <a16:creationId xmlns:a16="http://schemas.microsoft.com/office/drawing/2014/main" id="{9650F6AD-2182-EA9E-65A5-95F512F44E4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054544" flipH="1">
            <a:off x="10773122" y="6001685"/>
            <a:ext cx="1581536" cy="163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73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5" presetClass="entr" presetSubtype="0" repeatCount="indefinite"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2000"/>
                                        <p:tgtEl>
                                          <p:spTgt spid="24"/>
                                        </p:tgtEl>
                                      </p:cBhvr>
                                    </p:animEffect>
                                    <p:anim calcmode="lin" valueType="num">
                                      <p:cBhvr>
                                        <p:cTn id="30" dur="2000" fill="hold"/>
                                        <p:tgtEl>
                                          <p:spTgt spid="24"/>
                                        </p:tgtEl>
                                        <p:attrNameLst>
                                          <p:attrName>ppt_w</p:attrName>
                                        </p:attrNameLst>
                                      </p:cBhvr>
                                      <p:tavLst>
                                        <p:tav tm="0" fmla="#ppt_w*sin(2.5*pi*$)">
                                          <p:val>
                                            <p:fltVal val="0"/>
                                          </p:val>
                                        </p:tav>
                                        <p:tav tm="100000">
                                          <p:val>
                                            <p:fltVal val="1"/>
                                          </p:val>
                                        </p:tav>
                                      </p:tavLst>
                                    </p:anim>
                                    <p:anim calcmode="lin" valueType="num">
                                      <p:cBhvr>
                                        <p:cTn id="31" dur="2000" fill="hold"/>
                                        <p:tgtEl>
                                          <p:spTgt spid="24"/>
                                        </p:tgtEl>
                                        <p:attrNameLst>
                                          <p:attrName>ppt_h</p:attrName>
                                        </p:attrNameLst>
                                      </p:cBhvr>
                                      <p:tavLst>
                                        <p:tav tm="0">
                                          <p:val>
                                            <p:strVal val="#ppt_h"/>
                                          </p:val>
                                        </p:tav>
                                        <p:tav tm="100000">
                                          <p:val>
                                            <p:strVal val="#ppt_h"/>
                                          </p:val>
                                        </p:tav>
                                      </p:tavLst>
                                    </p:anim>
                                  </p:childTnLst>
                                </p:cTn>
                              </p:par>
                              <p:par>
                                <p:cTn id="32" presetID="45" presetClass="entr" presetSubtype="0" repeatCount="indefinite"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2000"/>
                                        <p:tgtEl>
                                          <p:spTgt spid="25"/>
                                        </p:tgtEl>
                                      </p:cBhvr>
                                    </p:animEffect>
                                    <p:anim calcmode="lin" valueType="num">
                                      <p:cBhvr>
                                        <p:cTn id="35" dur="2000" fill="hold"/>
                                        <p:tgtEl>
                                          <p:spTgt spid="25"/>
                                        </p:tgtEl>
                                        <p:attrNameLst>
                                          <p:attrName>ppt_w</p:attrName>
                                        </p:attrNameLst>
                                      </p:cBhvr>
                                      <p:tavLst>
                                        <p:tav tm="0" fmla="#ppt_w*sin(2.5*pi*$)">
                                          <p:val>
                                            <p:fltVal val="0"/>
                                          </p:val>
                                        </p:tav>
                                        <p:tav tm="100000">
                                          <p:val>
                                            <p:fltVal val="1"/>
                                          </p:val>
                                        </p:tav>
                                      </p:tavLst>
                                    </p:anim>
                                    <p:anim calcmode="lin" valueType="num">
                                      <p:cBhvr>
                                        <p:cTn id="36" dur="2000" fill="hold"/>
                                        <p:tgtEl>
                                          <p:spTgt spid="25"/>
                                        </p:tgtEl>
                                        <p:attrNameLst>
                                          <p:attrName>ppt_h</p:attrName>
                                        </p:attrNameLst>
                                      </p:cBhvr>
                                      <p:tavLst>
                                        <p:tav tm="0">
                                          <p:val>
                                            <p:strVal val="#ppt_h"/>
                                          </p:val>
                                        </p:tav>
                                        <p:tav tm="100000">
                                          <p:val>
                                            <p:strVal val="#ppt_h"/>
                                          </p:val>
                                        </p:tav>
                                      </p:tavLst>
                                    </p:anim>
                                  </p:childTnLst>
                                </p:cTn>
                              </p:par>
                            </p:childTnLst>
                          </p:cTn>
                        </p:par>
                        <p:par>
                          <p:cTn id="37" fill="hold">
                            <p:stCondLst>
                              <p:cond delay="2000"/>
                            </p:stCondLst>
                            <p:childTnLst>
                              <p:par>
                                <p:cTn id="38" presetID="2" presetClass="entr" presetSubtype="4"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5" presetClass="entr" presetSubtype="0" repeatCount="indefinite"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2000"/>
                                        <p:tgtEl>
                                          <p:spTgt spid="28"/>
                                        </p:tgtEl>
                                      </p:cBhvr>
                                    </p:animEffect>
                                    <p:anim calcmode="lin" valueType="num">
                                      <p:cBhvr>
                                        <p:cTn id="51" dur="2000" fill="hold"/>
                                        <p:tgtEl>
                                          <p:spTgt spid="28"/>
                                        </p:tgtEl>
                                        <p:attrNameLst>
                                          <p:attrName>ppt_w</p:attrName>
                                        </p:attrNameLst>
                                      </p:cBhvr>
                                      <p:tavLst>
                                        <p:tav tm="0" fmla="#ppt_w*sin(2.5*pi*$)">
                                          <p:val>
                                            <p:fltVal val="0"/>
                                          </p:val>
                                        </p:tav>
                                        <p:tav tm="100000">
                                          <p:val>
                                            <p:fltVal val="1"/>
                                          </p:val>
                                        </p:tav>
                                      </p:tavLst>
                                    </p:anim>
                                    <p:anim calcmode="lin" valueType="num">
                                      <p:cBhvr>
                                        <p:cTn id="52" dur="2000" fill="hold"/>
                                        <p:tgtEl>
                                          <p:spTgt spid="2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3" name="chimes.wav"/>
                                        </p:tgtEl>
                                      </p:cMediaNode>
                                    </p:audio>
                                  </p:subTnLst>
                                </p:cTn>
                              </p:par>
                            </p:childTnLst>
                          </p:cTn>
                        </p:par>
                        <p:par>
                          <p:cTn id="53" fill="hold">
                            <p:stCondLst>
                              <p:cond delay="2000"/>
                            </p:stCondLst>
                            <p:childTnLst>
                              <p:par>
                                <p:cTn id="54" presetID="22" presetClass="entr" presetSubtype="4" fill="hold"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down)">
                                      <p:cBhvr>
                                        <p:cTn id="56" dur="500"/>
                                        <p:tgtEl>
                                          <p:spTgt spid="39"/>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left)">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8" repeatCount="indefinite"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wheel(8)">
                                      <p:cBhvr>
                                        <p:cTn id="65" dur="2000"/>
                                        <p:tgtEl>
                                          <p:spTgt spid="37"/>
                                        </p:tgtEl>
                                      </p:cBhvr>
                                    </p:animEffect>
                                  </p:childTnLst>
                                </p:cTn>
                              </p:par>
                              <p:par>
                                <p:cTn id="66" presetID="22" presetClass="entr" presetSubtype="1" repeatCount="indefinite"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up)">
                                      <p:cBhvr>
                                        <p:cTn id="68" dur="500"/>
                                        <p:tgtEl>
                                          <p:spTgt spid="36"/>
                                        </p:tgtEl>
                                      </p:cBhvr>
                                    </p:animEffect>
                                  </p:childTnLst>
                                </p:cTn>
                              </p:par>
                            </p:childTnLst>
                          </p:cTn>
                        </p:par>
                        <p:par>
                          <p:cTn id="69" fill="hold">
                            <p:stCondLst>
                              <p:cond delay="2000"/>
                            </p:stCondLst>
                            <p:childTnLst>
                              <p:par>
                                <p:cTn id="70" presetID="22" presetClass="entr" presetSubtype="4" fill="hold" nodeType="after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down)">
                                      <p:cBhvr>
                                        <p:cTn id="72" dur="500"/>
                                        <p:tgtEl>
                                          <p:spTgt spid="2"/>
                                        </p:tgtEl>
                                      </p:cBhvr>
                                    </p:animEffect>
                                  </p:childTnLst>
                                </p:cTn>
                              </p:par>
                            </p:childTnLst>
                          </p:cTn>
                        </p:par>
                        <p:par>
                          <p:cTn id="73" fill="hold">
                            <p:stCondLst>
                              <p:cond delay="2500"/>
                            </p:stCondLst>
                            <p:childTnLst>
                              <p:par>
                                <p:cTn id="74" presetID="22" presetClass="entr" presetSubtype="2" fill="hold" grpId="0" nodeType="after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right)">
                                      <p:cBhvr>
                                        <p:cTn id="7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21" grpId="0"/>
      <p:bldP spid="24" grpId="0" animBg="1"/>
      <p:bldP spid="25" grpId="0" animBg="1"/>
      <p:bldP spid="26" grpId="0"/>
      <p:bldP spid="27" grpId="0"/>
      <p:bldP spid="28" grpId="0" animBg="1"/>
      <p:bldP spid="36" grpId="0" animBg="1"/>
      <p:bldP spid="37" grpId="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079EFAF-9536-B942-4E0B-60C7C866B408}"/>
              </a:ext>
            </a:extLst>
          </p:cNvPr>
          <p:cNvGrpSpPr/>
          <p:nvPr/>
        </p:nvGrpSpPr>
        <p:grpSpPr>
          <a:xfrm>
            <a:off x="752223" y="1028700"/>
            <a:ext cx="6715377" cy="3134691"/>
            <a:chOff x="752223" y="1028700"/>
            <a:chExt cx="6715377" cy="3134691"/>
          </a:xfrm>
        </p:grpSpPr>
        <p:pic>
          <p:nvPicPr>
            <p:cNvPr id="2" name="Picture 1">
              <a:extLst>
                <a:ext uri="{FF2B5EF4-FFF2-40B4-BE49-F238E27FC236}">
                  <a16:creationId xmlns:a16="http://schemas.microsoft.com/office/drawing/2014/main" id="{FF2EA346-D69B-A252-787E-7B8096E83253}"/>
                </a:ext>
              </a:extLst>
            </p:cNvPr>
            <p:cNvPicPr>
              <a:picLocks noChangeAspect="1"/>
            </p:cNvPicPr>
            <p:nvPr/>
          </p:nvPicPr>
          <p:blipFill>
            <a:blip r:embed="rId3"/>
            <a:stretch>
              <a:fillRect/>
            </a:stretch>
          </p:blipFill>
          <p:spPr>
            <a:xfrm>
              <a:off x="752223" y="1333500"/>
              <a:ext cx="6715377" cy="2829891"/>
            </a:xfrm>
            <a:prstGeom prst="rect">
              <a:avLst/>
            </a:prstGeom>
          </p:spPr>
        </p:pic>
        <p:sp>
          <p:nvSpPr>
            <p:cNvPr id="3" name="TextBox 2">
              <a:extLst>
                <a:ext uri="{FF2B5EF4-FFF2-40B4-BE49-F238E27FC236}">
                  <a16:creationId xmlns:a16="http://schemas.microsoft.com/office/drawing/2014/main" id="{641EF2E1-46AA-6D91-A990-964A5FD19185}"/>
                </a:ext>
              </a:extLst>
            </p:cNvPr>
            <p:cNvSpPr txBox="1"/>
            <p:nvPr/>
          </p:nvSpPr>
          <p:spPr>
            <a:xfrm>
              <a:off x="1895223" y="1028700"/>
              <a:ext cx="5410200" cy="739754"/>
            </a:xfrm>
            <a:prstGeom prst="rect">
              <a:avLst/>
            </a:prstGeom>
            <a:solidFill>
              <a:schemeClr val="accent2">
                <a:lumMod val="20000"/>
                <a:lumOff val="80000"/>
              </a:schemeClr>
            </a:solidFill>
          </p:spPr>
          <p:txBody>
            <a:bodyPr wrap="square" rtlCol="0">
              <a:spAutoFit/>
            </a:bodyPr>
            <a:lstStyle/>
            <a:p>
              <a:pPr>
                <a:lnSpc>
                  <a:spcPct val="150000"/>
                </a:lnSpc>
              </a:pPr>
              <a:r>
                <a:rPr lang="en-US" sz="3200" dirty="0" err="1">
                  <a:solidFill>
                    <a:srgbClr val="0000FF"/>
                  </a:solidFill>
                  <a:latin typeface="Arial" panose="020B0604020202020204" pitchFamily="34" charset="0"/>
                  <a:cs typeface="Arial" panose="020B0604020202020204" pitchFamily="34" charset="0"/>
                </a:rPr>
                <a:t>Thế</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nào</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là</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công</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thức</a:t>
              </a:r>
              <a:r>
                <a:rPr lang="en-US" sz="3200" dirty="0">
                  <a:solidFill>
                    <a:srgbClr val="0000FF"/>
                  </a:solidFill>
                  <a:latin typeface="Arial" panose="020B0604020202020204" pitchFamily="34" charset="0"/>
                  <a:cs typeface="Arial" panose="020B0604020202020204" pitchFamily="34" charset="0"/>
                </a:rPr>
                <a:t> LEWIS</a:t>
              </a:r>
              <a:endParaRPr lang="vi-VN" sz="3200" dirty="0">
                <a:solidFill>
                  <a:srgbClr val="0000FF"/>
                </a:solidFill>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841CFA24-6350-7C1E-4C91-86549FAC38D1}"/>
              </a:ext>
            </a:extLst>
          </p:cNvPr>
          <p:cNvSpPr txBox="1"/>
          <p:nvPr/>
        </p:nvSpPr>
        <p:spPr>
          <a:xfrm>
            <a:off x="8203434" y="1178944"/>
            <a:ext cx="8189343" cy="2217082"/>
          </a:xfrm>
          <a:prstGeom prst="rect">
            <a:avLst/>
          </a:prstGeom>
          <a:noFill/>
        </p:spPr>
        <p:txBody>
          <a:bodyPr wrap="square" rtlCol="0">
            <a:spAutoFit/>
          </a:bodyPr>
          <a:lstStyle/>
          <a:p>
            <a:pPr algn="ctr">
              <a:lnSpc>
                <a:spcPct val="150000"/>
              </a:lnSpc>
            </a:pP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Công</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thức</a:t>
            </a:r>
            <a:r>
              <a:rPr lang="en-US" sz="3200" dirty="0">
                <a:solidFill>
                  <a:srgbClr val="0000FF"/>
                </a:solidFill>
                <a:latin typeface="Arial" panose="020B0604020202020204" pitchFamily="34" charset="0"/>
                <a:cs typeface="Arial" panose="020B0604020202020204" pitchFamily="34" charset="0"/>
              </a:rPr>
              <a:t> LEWIS </a:t>
            </a:r>
            <a:r>
              <a:rPr lang="en-US" sz="3200" dirty="0" err="1">
                <a:solidFill>
                  <a:srgbClr val="0000FF"/>
                </a:solidFill>
                <a:latin typeface="Arial" panose="020B0604020202020204" pitchFamily="34" charset="0"/>
                <a:cs typeface="Arial" panose="020B0604020202020204" pitchFamily="34" charset="0"/>
              </a:rPr>
              <a:t>là</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công</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thức</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biểu</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diễn</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cấu</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tạo</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phân</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tử</a:t>
            </a:r>
            <a:r>
              <a:rPr lang="en-US" sz="3200" dirty="0">
                <a:solidFill>
                  <a:srgbClr val="0000FF"/>
                </a:solidFill>
                <a:latin typeface="Arial" panose="020B0604020202020204" pitchFamily="34" charset="0"/>
                <a:cs typeface="Arial" panose="020B0604020202020204" pitchFamily="34" charset="0"/>
              </a:rPr>
              <a:t> qua </a:t>
            </a:r>
            <a:r>
              <a:rPr lang="en-US" sz="3200" dirty="0" err="1">
                <a:solidFill>
                  <a:srgbClr val="0000FF"/>
                </a:solidFill>
                <a:latin typeface="Arial" panose="020B0604020202020204" pitchFamily="34" charset="0"/>
                <a:cs typeface="Arial" panose="020B0604020202020204" pitchFamily="34" charset="0"/>
              </a:rPr>
              <a:t>các</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liên</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kết</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và</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các</a:t>
            </a:r>
            <a:r>
              <a:rPr lang="en-US" sz="3200" dirty="0">
                <a:solidFill>
                  <a:srgbClr val="0000FF"/>
                </a:solidFill>
                <a:latin typeface="Arial" panose="020B0604020202020204" pitchFamily="34" charset="0"/>
                <a:cs typeface="Arial" panose="020B0604020202020204" pitchFamily="34" charset="0"/>
              </a:rPr>
              <a:t> electron </a:t>
            </a:r>
            <a:r>
              <a:rPr lang="en-US" sz="3200" dirty="0" err="1">
                <a:solidFill>
                  <a:srgbClr val="0000FF"/>
                </a:solidFill>
                <a:latin typeface="Arial" panose="020B0604020202020204" pitchFamily="34" charset="0"/>
                <a:cs typeface="Arial" panose="020B0604020202020204" pitchFamily="34" charset="0"/>
              </a:rPr>
              <a:t>hóa</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trị</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riêng</a:t>
            </a:r>
            <a:endParaRPr lang="en-US" sz="3200" dirty="0">
              <a:solidFill>
                <a:srgbClr val="0000FF"/>
              </a:solidFill>
              <a:latin typeface="Arial" panose="020B0604020202020204" pitchFamily="34" charset="0"/>
              <a:cs typeface="Arial" panose="020B0604020202020204" pitchFamily="34" charset="0"/>
            </a:endParaRPr>
          </a:p>
        </p:txBody>
      </p:sp>
      <p:grpSp>
        <p:nvGrpSpPr>
          <p:cNvPr id="16481" name="Group 16480">
            <a:extLst>
              <a:ext uri="{FF2B5EF4-FFF2-40B4-BE49-F238E27FC236}">
                <a16:creationId xmlns:a16="http://schemas.microsoft.com/office/drawing/2014/main" id="{3A76419E-C60D-D9A9-A4E9-A2AB0EDE8379}"/>
              </a:ext>
            </a:extLst>
          </p:cNvPr>
          <p:cNvGrpSpPr/>
          <p:nvPr/>
        </p:nvGrpSpPr>
        <p:grpSpPr>
          <a:xfrm>
            <a:off x="3132951" y="5744693"/>
            <a:ext cx="2372685" cy="776814"/>
            <a:chOff x="3132951" y="6044041"/>
            <a:chExt cx="2372685" cy="776814"/>
          </a:xfrm>
        </p:grpSpPr>
        <p:sp>
          <p:nvSpPr>
            <p:cNvPr id="9" name="TextBox 8">
              <a:extLst>
                <a:ext uri="{FF2B5EF4-FFF2-40B4-BE49-F238E27FC236}">
                  <a16:creationId xmlns:a16="http://schemas.microsoft.com/office/drawing/2014/main" id="{DC8A13FE-D984-B048-2B92-1A99597F86C5}"/>
                </a:ext>
              </a:extLst>
            </p:cNvPr>
            <p:cNvSpPr txBox="1">
              <a:spLocks noChangeAspect="1"/>
            </p:cNvSpPr>
            <p:nvPr/>
          </p:nvSpPr>
          <p:spPr>
            <a:xfrm>
              <a:off x="4111673" y="6203456"/>
              <a:ext cx="378540" cy="442800"/>
            </a:xfrm>
            <a:custGeom>
              <a:avLst/>
              <a:gdLst/>
              <a:ahLst/>
              <a:cxnLst/>
              <a:rect l="l" t="t" r="r" b="b"/>
              <a:pathLst>
                <a:path w="144661" h="169218">
                  <a:moveTo>
                    <a:pt x="77242" y="0"/>
                  </a:moveTo>
                  <a:cubicBezTo>
                    <a:pt x="93613" y="0"/>
                    <a:pt x="107380" y="4167"/>
                    <a:pt x="118542" y="12502"/>
                  </a:cubicBezTo>
                  <a:cubicBezTo>
                    <a:pt x="129704" y="20836"/>
                    <a:pt x="137480" y="32556"/>
                    <a:pt x="141871" y="47662"/>
                  </a:cubicBezTo>
                  <a:lnTo>
                    <a:pt x="120551" y="52685"/>
                  </a:lnTo>
                  <a:cubicBezTo>
                    <a:pt x="116756" y="40779"/>
                    <a:pt x="111250" y="32110"/>
                    <a:pt x="104031" y="26678"/>
                  </a:cubicBezTo>
                  <a:cubicBezTo>
                    <a:pt x="96813" y="21245"/>
                    <a:pt x="87735" y="18529"/>
                    <a:pt x="76796" y="18529"/>
                  </a:cubicBezTo>
                  <a:cubicBezTo>
                    <a:pt x="64220" y="18529"/>
                    <a:pt x="53709" y="21543"/>
                    <a:pt x="45263" y="27570"/>
                  </a:cubicBezTo>
                  <a:cubicBezTo>
                    <a:pt x="36817" y="33598"/>
                    <a:pt x="30882" y="41691"/>
                    <a:pt x="27459" y="51848"/>
                  </a:cubicBezTo>
                  <a:cubicBezTo>
                    <a:pt x="24036" y="62006"/>
                    <a:pt x="22325" y="72479"/>
                    <a:pt x="22325" y="83269"/>
                  </a:cubicBezTo>
                  <a:cubicBezTo>
                    <a:pt x="22325" y="97185"/>
                    <a:pt x="24352" y="109333"/>
                    <a:pt x="28408" y="119714"/>
                  </a:cubicBezTo>
                  <a:cubicBezTo>
                    <a:pt x="32464" y="130094"/>
                    <a:pt x="38770" y="137852"/>
                    <a:pt x="47328" y="142987"/>
                  </a:cubicBezTo>
                  <a:cubicBezTo>
                    <a:pt x="55885" y="148121"/>
                    <a:pt x="65150" y="150689"/>
                    <a:pt x="75121" y="150689"/>
                  </a:cubicBezTo>
                  <a:cubicBezTo>
                    <a:pt x="87251" y="150689"/>
                    <a:pt x="97520" y="147191"/>
                    <a:pt x="105929" y="140196"/>
                  </a:cubicBezTo>
                  <a:cubicBezTo>
                    <a:pt x="114338" y="133201"/>
                    <a:pt x="120030" y="122820"/>
                    <a:pt x="123007" y="109054"/>
                  </a:cubicBezTo>
                  <a:lnTo>
                    <a:pt x="144661" y="114523"/>
                  </a:lnTo>
                  <a:cubicBezTo>
                    <a:pt x="140122" y="132308"/>
                    <a:pt x="131955" y="145870"/>
                    <a:pt x="120161" y="155209"/>
                  </a:cubicBezTo>
                  <a:cubicBezTo>
                    <a:pt x="108366" y="164548"/>
                    <a:pt x="93948" y="169218"/>
                    <a:pt x="76907" y="169218"/>
                  </a:cubicBezTo>
                  <a:cubicBezTo>
                    <a:pt x="59271" y="169218"/>
                    <a:pt x="44928" y="165627"/>
                    <a:pt x="33877" y="158446"/>
                  </a:cubicBezTo>
                  <a:cubicBezTo>
                    <a:pt x="22827" y="151265"/>
                    <a:pt x="14418" y="140866"/>
                    <a:pt x="8651" y="127248"/>
                  </a:cubicBezTo>
                  <a:cubicBezTo>
                    <a:pt x="2884" y="113630"/>
                    <a:pt x="0" y="99008"/>
                    <a:pt x="0" y="83381"/>
                  </a:cubicBezTo>
                  <a:cubicBezTo>
                    <a:pt x="0" y="66340"/>
                    <a:pt x="3256" y="51476"/>
                    <a:pt x="9767" y="38788"/>
                  </a:cubicBezTo>
                  <a:cubicBezTo>
                    <a:pt x="16279" y="26101"/>
                    <a:pt x="25543" y="16464"/>
                    <a:pt x="37561" y="9879"/>
                  </a:cubicBezTo>
                  <a:cubicBezTo>
                    <a:pt x="49579" y="3293"/>
                    <a:pt x="62806" y="0"/>
                    <a:pt x="7724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
          <p:nvSpPr>
            <p:cNvPr id="27" name="TextBox 26">
              <a:extLst>
                <a:ext uri="{FF2B5EF4-FFF2-40B4-BE49-F238E27FC236}">
                  <a16:creationId xmlns:a16="http://schemas.microsoft.com/office/drawing/2014/main" id="{0E07F803-30BF-6B20-C5BD-9381270332D9}"/>
                </a:ext>
              </a:extLst>
            </p:cNvPr>
            <p:cNvSpPr txBox="1">
              <a:spLocks noChangeAspect="1"/>
            </p:cNvSpPr>
            <p:nvPr/>
          </p:nvSpPr>
          <p:spPr>
            <a:xfrm>
              <a:off x="5096405" y="6202265"/>
              <a:ext cx="409231" cy="442800"/>
            </a:xfrm>
            <a:custGeom>
              <a:avLst/>
              <a:gdLst/>
              <a:ahLst/>
              <a:cxnLst/>
              <a:rect l="l" t="t" r="r" b="b"/>
              <a:pathLst>
                <a:path w="156493" h="169330">
                  <a:moveTo>
                    <a:pt x="78469" y="18641"/>
                  </a:moveTo>
                  <a:cubicBezTo>
                    <a:pt x="63140" y="18641"/>
                    <a:pt x="49950" y="23906"/>
                    <a:pt x="38900" y="34436"/>
                  </a:cubicBezTo>
                  <a:cubicBezTo>
                    <a:pt x="27849" y="44965"/>
                    <a:pt x="22324" y="62545"/>
                    <a:pt x="22324" y="87177"/>
                  </a:cubicBezTo>
                  <a:cubicBezTo>
                    <a:pt x="22324" y="106896"/>
                    <a:pt x="27626" y="122430"/>
                    <a:pt x="38230" y="133778"/>
                  </a:cubicBezTo>
                  <a:cubicBezTo>
                    <a:pt x="48834" y="145126"/>
                    <a:pt x="62135" y="150801"/>
                    <a:pt x="78134" y="150801"/>
                  </a:cubicBezTo>
                  <a:cubicBezTo>
                    <a:pt x="94431" y="150801"/>
                    <a:pt x="107844" y="145071"/>
                    <a:pt x="118374" y="133611"/>
                  </a:cubicBezTo>
                  <a:cubicBezTo>
                    <a:pt x="128903" y="122151"/>
                    <a:pt x="134168" y="105892"/>
                    <a:pt x="134168" y="84832"/>
                  </a:cubicBezTo>
                  <a:cubicBezTo>
                    <a:pt x="134168" y="71512"/>
                    <a:pt x="131917" y="59885"/>
                    <a:pt x="127415" y="49951"/>
                  </a:cubicBezTo>
                  <a:cubicBezTo>
                    <a:pt x="122913" y="40017"/>
                    <a:pt x="116328" y="32315"/>
                    <a:pt x="107658" y="26845"/>
                  </a:cubicBezTo>
                  <a:cubicBezTo>
                    <a:pt x="98989" y="21376"/>
                    <a:pt x="89259" y="18641"/>
                    <a:pt x="78469" y="18641"/>
                  </a:cubicBezTo>
                  <a:close/>
                  <a:moveTo>
                    <a:pt x="78358" y="0"/>
                  </a:moveTo>
                  <a:cubicBezTo>
                    <a:pt x="93464" y="0"/>
                    <a:pt x="107082" y="3610"/>
                    <a:pt x="119211" y="10828"/>
                  </a:cubicBezTo>
                  <a:cubicBezTo>
                    <a:pt x="131341" y="18046"/>
                    <a:pt x="140587" y="28110"/>
                    <a:pt x="146949" y="41021"/>
                  </a:cubicBezTo>
                  <a:cubicBezTo>
                    <a:pt x="153311" y="53932"/>
                    <a:pt x="156493" y="68573"/>
                    <a:pt x="156493" y="84944"/>
                  </a:cubicBezTo>
                  <a:cubicBezTo>
                    <a:pt x="156493" y="101538"/>
                    <a:pt x="153144" y="116384"/>
                    <a:pt x="146447" y="129481"/>
                  </a:cubicBezTo>
                  <a:cubicBezTo>
                    <a:pt x="139749" y="142578"/>
                    <a:pt x="130262" y="152493"/>
                    <a:pt x="117983" y="159228"/>
                  </a:cubicBezTo>
                  <a:cubicBezTo>
                    <a:pt x="105705" y="165962"/>
                    <a:pt x="92459" y="169330"/>
                    <a:pt x="78246" y="169330"/>
                  </a:cubicBezTo>
                  <a:cubicBezTo>
                    <a:pt x="62842" y="169330"/>
                    <a:pt x="49076" y="165609"/>
                    <a:pt x="36946" y="158168"/>
                  </a:cubicBezTo>
                  <a:cubicBezTo>
                    <a:pt x="24817" y="150726"/>
                    <a:pt x="15627" y="140569"/>
                    <a:pt x="9376" y="127695"/>
                  </a:cubicBezTo>
                  <a:cubicBezTo>
                    <a:pt x="3125" y="114821"/>
                    <a:pt x="0" y="101204"/>
                    <a:pt x="0" y="86842"/>
                  </a:cubicBezTo>
                  <a:cubicBezTo>
                    <a:pt x="0" y="59681"/>
                    <a:pt x="7292" y="38417"/>
                    <a:pt x="21877" y="23050"/>
                  </a:cubicBezTo>
                  <a:cubicBezTo>
                    <a:pt x="36463" y="7684"/>
                    <a:pt x="55289" y="0"/>
                    <a:pt x="7835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grpSp>
          <p:nvGrpSpPr>
            <p:cNvPr id="28" name="Group 27">
              <a:extLst>
                <a:ext uri="{FF2B5EF4-FFF2-40B4-BE49-F238E27FC236}">
                  <a16:creationId xmlns:a16="http://schemas.microsoft.com/office/drawing/2014/main" id="{69254B0A-2A01-A6D3-BC97-A0E413DF9450}"/>
                </a:ext>
              </a:extLst>
            </p:cNvPr>
            <p:cNvGrpSpPr/>
            <p:nvPr/>
          </p:nvGrpSpPr>
          <p:grpSpPr>
            <a:xfrm rot="5400000">
              <a:off x="5248129" y="5932139"/>
              <a:ext cx="92868" cy="316671"/>
              <a:chOff x="6485952" y="2957513"/>
              <a:chExt cx="92868" cy="316671"/>
            </a:xfrm>
            <a:solidFill>
              <a:srgbClr val="DA5E1D"/>
            </a:solidFill>
          </p:grpSpPr>
          <p:sp>
            <p:nvSpPr>
              <p:cNvPr id="16392" name="Oval 16391">
                <a:extLst>
                  <a:ext uri="{FF2B5EF4-FFF2-40B4-BE49-F238E27FC236}">
                    <a16:creationId xmlns:a16="http://schemas.microsoft.com/office/drawing/2014/main" id="{42BE4639-46A7-E3E3-EF50-935A4D971A85}"/>
                  </a:ext>
                </a:extLst>
              </p:cNvPr>
              <p:cNvSpPr/>
              <p:nvPr/>
            </p:nvSpPr>
            <p:spPr>
              <a:xfrm>
                <a:off x="6485952" y="2957513"/>
                <a:ext cx="92868" cy="92868"/>
              </a:xfrm>
              <a:prstGeom prst="ellipse">
                <a:avLst/>
              </a:prstGeom>
              <a:grp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6393" name="Oval 16392">
                <a:extLst>
                  <a:ext uri="{FF2B5EF4-FFF2-40B4-BE49-F238E27FC236}">
                    <a16:creationId xmlns:a16="http://schemas.microsoft.com/office/drawing/2014/main" id="{2B36D113-DCDE-2F87-9821-A55FE98D3DEC}"/>
                  </a:ext>
                </a:extLst>
              </p:cNvPr>
              <p:cNvSpPr/>
              <p:nvPr/>
            </p:nvSpPr>
            <p:spPr>
              <a:xfrm>
                <a:off x="6485952" y="3181316"/>
                <a:ext cx="92868" cy="92868"/>
              </a:xfrm>
              <a:prstGeom prst="ellipse">
                <a:avLst/>
              </a:prstGeom>
              <a:grp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grpSp>
          <p:nvGrpSpPr>
            <p:cNvPr id="29" name="Group 28">
              <a:extLst>
                <a:ext uri="{FF2B5EF4-FFF2-40B4-BE49-F238E27FC236}">
                  <a16:creationId xmlns:a16="http://schemas.microsoft.com/office/drawing/2014/main" id="{12B43A90-AA60-19AA-5630-F9A21583DA6D}"/>
                </a:ext>
              </a:extLst>
            </p:cNvPr>
            <p:cNvGrpSpPr/>
            <p:nvPr/>
          </p:nvGrpSpPr>
          <p:grpSpPr>
            <a:xfrm rot="5400000">
              <a:off x="5248129" y="6616085"/>
              <a:ext cx="92868" cy="316671"/>
              <a:chOff x="6485952" y="2957513"/>
              <a:chExt cx="92868" cy="316671"/>
            </a:xfrm>
            <a:solidFill>
              <a:srgbClr val="DA5E1D"/>
            </a:solidFill>
          </p:grpSpPr>
          <p:sp>
            <p:nvSpPr>
              <p:cNvPr id="16390" name="Oval 16389">
                <a:extLst>
                  <a:ext uri="{FF2B5EF4-FFF2-40B4-BE49-F238E27FC236}">
                    <a16:creationId xmlns:a16="http://schemas.microsoft.com/office/drawing/2014/main" id="{2794B0B6-F6B4-3523-DC2F-E55DA66F04ED}"/>
                  </a:ext>
                </a:extLst>
              </p:cNvPr>
              <p:cNvSpPr/>
              <p:nvPr/>
            </p:nvSpPr>
            <p:spPr>
              <a:xfrm>
                <a:off x="6485952" y="2957513"/>
                <a:ext cx="92868" cy="92868"/>
              </a:xfrm>
              <a:prstGeom prst="ellipse">
                <a:avLst/>
              </a:prstGeom>
              <a:grp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6391" name="Oval 16390">
                <a:extLst>
                  <a:ext uri="{FF2B5EF4-FFF2-40B4-BE49-F238E27FC236}">
                    <a16:creationId xmlns:a16="http://schemas.microsoft.com/office/drawing/2014/main" id="{941B0B30-4E9C-50B3-1BBC-194A37F768CE}"/>
                  </a:ext>
                </a:extLst>
              </p:cNvPr>
              <p:cNvSpPr/>
              <p:nvPr/>
            </p:nvSpPr>
            <p:spPr>
              <a:xfrm>
                <a:off x="6485952" y="3181316"/>
                <a:ext cx="92868" cy="92868"/>
              </a:xfrm>
              <a:prstGeom prst="ellipse">
                <a:avLst/>
              </a:prstGeom>
              <a:grp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grpSp>
          <p:nvGrpSpPr>
            <p:cNvPr id="30" name="Group 29">
              <a:extLst>
                <a:ext uri="{FF2B5EF4-FFF2-40B4-BE49-F238E27FC236}">
                  <a16:creationId xmlns:a16="http://schemas.microsoft.com/office/drawing/2014/main" id="{0A74D31F-1E0E-5407-13B0-869E78BFB6AC}"/>
                </a:ext>
              </a:extLst>
            </p:cNvPr>
            <p:cNvGrpSpPr/>
            <p:nvPr/>
          </p:nvGrpSpPr>
          <p:grpSpPr>
            <a:xfrm>
              <a:off x="4803195" y="6290514"/>
              <a:ext cx="92868" cy="316671"/>
              <a:chOff x="6485952" y="2957513"/>
              <a:chExt cx="92868" cy="316671"/>
            </a:xfrm>
            <a:solidFill>
              <a:srgbClr val="DA5E1D"/>
            </a:solidFill>
          </p:grpSpPr>
          <p:sp>
            <p:nvSpPr>
              <p:cNvPr id="16388" name="Oval 16387">
                <a:extLst>
                  <a:ext uri="{FF2B5EF4-FFF2-40B4-BE49-F238E27FC236}">
                    <a16:creationId xmlns:a16="http://schemas.microsoft.com/office/drawing/2014/main" id="{FCEC01E3-9866-4E72-AD0B-6E4C90F5FA04}"/>
                  </a:ext>
                </a:extLst>
              </p:cNvPr>
              <p:cNvSpPr/>
              <p:nvPr/>
            </p:nvSpPr>
            <p:spPr>
              <a:xfrm>
                <a:off x="6485952" y="2957513"/>
                <a:ext cx="92868" cy="92868"/>
              </a:xfrm>
              <a:prstGeom prst="ellipse">
                <a:avLst/>
              </a:prstGeom>
              <a:grp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6389" name="Oval 16388">
                <a:extLst>
                  <a:ext uri="{FF2B5EF4-FFF2-40B4-BE49-F238E27FC236}">
                    <a16:creationId xmlns:a16="http://schemas.microsoft.com/office/drawing/2014/main" id="{EBBD620E-B979-8277-E19F-5958287B056E}"/>
                  </a:ext>
                </a:extLst>
              </p:cNvPr>
              <p:cNvSpPr/>
              <p:nvPr/>
            </p:nvSpPr>
            <p:spPr>
              <a:xfrm>
                <a:off x="6485952" y="3181316"/>
                <a:ext cx="92868" cy="92868"/>
              </a:xfrm>
              <a:prstGeom prst="ellipse">
                <a:avLst/>
              </a:prstGeom>
              <a:grp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grpSp>
          <p:nvGrpSpPr>
            <p:cNvPr id="16384" name="Group 16383">
              <a:extLst>
                <a:ext uri="{FF2B5EF4-FFF2-40B4-BE49-F238E27FC236}">
                  <a16:creationId xmlns:a16="http://schemas.microsoft.com/office/drawing/2014/main" id="{147D3C71-2CC2-64A9-2272-7DA8448F1F4A}"/>
                </a:ext>
              </a:extLst>
            </p:cNvPr>
            <p:cNvGrpSpPr/>
            <p:nvPr/>
          </p:nvGrpSpPr>
          <p:grpSpPr>
            <a:xfrm>
              <a:off x="4639731" y="6290514"/>
              <a:ext cx="92868" cy="316671"/>
              <a:chOff x="6485952" y="2957513"/>
              <a:chExt cx="92868" cy="316671"/>
            </a:xfrm>
            <a:solidFill>
              <a:srgbClr val="2D4956"/>
            </a:solidFill>
          </p:grpSpPr>
          <p:sp>
            <p:nvSpPr>
              <p:cNvPr id="16385" name="Oval 16384">
                <a:extLst>
                  <a:ext uri="{FF2B5EF4-FFF2-40B4-BE49-F238E27FC236}">
                    <a16:creationId xmlns:a16="http://schemas.microsoft.com/office/drawing/2014/main" id="{EF7A5B97-5430-E70C-2AC0-372E73E1B0EA}"/>
                  </a:ext>
                </a:extLst>
              </p:cNvPr>
              <p:cNvSpPr/>
              <p:nvPr/>
            </p:nvSpPr>
            <p:spPr>
              <a:xfrm>
                <a:off x="6485952" y="2957513"/>
                <a:ext cx="92868" cy="92868"/>
              </a:xfrm>
              <a:prstGeom prst="ellipse">
                <a:avLst/>
              </a:prstGeom>
              <a:grp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6387" name="Oval 16386">
                <a:extLst>
                  <a:ext uri="{FF2B5EF4-FFF2-40B4-BE49-F238E27FC236}">
                    <a16:creationId xmlns:a16="http://schemas.microsoft.com/office/drawing/2014/main" id="{BDBFA505-C1E2-F5B6-1570-0C5908A21AA3}"/>
                  </a:ext>
                </a:extLst>
              </p:cNvPr>
              <p:cNvSpPr/>
              <p:nvPr/>
            </p:nvSpPr>
            <p:spPr>
              <a:xfrm>
                <a:off x="6485952" y="3181316"/>
                <a:ext cx="92868" cy="92868"/>
              </a:xfrm>
              <a:prstGeom prst="ellipse">
                <a:avLst/>
              </a:prstGeom>
              <a:grp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sp>
          <p:nvSpPr>
            <p:cNvPr id="13" name="TextBox 12">
              <a:extLst>
                <a:ext uri="{FF2B5EF4-FFF2-40B4-BE49-F238E27FC236}">
                  <a16:creationId xmlns:a16="http://schemas.microsoft.com/office/drawing/2014/main" id="{C9C45EA4-87A7-FA85-2B77-83F719A5F5C8}"/>
                </a:ext>
              </a:extLst>
            </p:cNvPr>
            <p:cNvSpPr txBox="1">
              <a:spLocks noChangeAspect="1"/>
            </p:cNvSpPr>
            <p:nvPr/>
          </p:nvSpPr>
          <p:spPr>
            <a:xfrm flipH="1">
              <a:off x="3132951" y="6202265"/>
              <a:ext cx="409231" cy="442800"/>
            </a:xfrm>
            <a:custGeom>
              <a:avLst/>
              <a:gdLst/>
              <a:ahLst/>
              <a:cxnLst/>
              <a:rect l="l" t="t" r="r" b="b"/>
              <a:pathLst>
                <a:path w="156493" h="169330">
                  <a:moveTo>
                    <a:pt x="78469" y="18641"/>
                  </a:moveTo>
                  <a:cubicBezTo>
                    <a:pt x="63140" y="18641"/>
                    <a:pt x="49950" y="23906"/>
                    <a:pt x="38900" y="34436"/>
                  </a:cubicBezTo>
                  <a:cubicBezTo>
                    <a:pt x="27849" y="44965"/>
                    <a:pt x="22324" y="62545"/>
                    <a:pt x="22324" y="87177"/>
                  </a:cubicBezTo>
                  <a:cubicBezTo>
                    <a:pt x="22324" y="106896"/>
                    <a:pt x="27626" y="122430"/>
                    <a:pt x="38230" y="133778"/>
                  </a:cubicBezTo>
                  <a:cubicBezTo>
                    <a:pt x="48834" y="145126"/>
                    <a:pt x="62135" y="150801"/>
                    <a:pt x="78134" y="150801"/>
                  </a:cubicBezTo>
                  <a:cubicBezTo>
                    <a:pt x="94431" y="150801"/>
                    <a:pt x="107844" y="145071"/>
                    <a:pt x="118374" y="133611"/>
                  </a:cubicBezTo>
                  <a:cubicBezTo>
                    <a:pt x="128903" y="122151"/>
                    <a:pt x="134168" y="105892"/>
                    <a:pt x="134168" y="84832"/>
                  </a:cubicBezTo>
                  <a:cubicBezTo>
                    <a:pt x="134168" y="71512"/>
                    <a:pt x="131917" y="59885"/>
                    <a:pt x="127415" y="49951"/>
                  </a:cubicBezTo>
                  <a:cubicBezTo>
                    <a:pt x="122913" y="40017"/>
                    <a:pt x="116328" y="32315"/>
                    <a:pt x="107658" y="26845"/>
                  </a:cubicBezTo>
                  <a:cubicBezTo>
                    <a:pt x="98989" y="21376"/>
                    <a:pt x="89259" y="18641"/>
                    <a:pt x="78469" y="18641"/>
                  </a:cubicBezTo>
                  <a:close/>
                  <a:moveTo>
                    <a:pt x="78358" y="0"/>
                  </a:moveTo>
                  <a:cubicBezTo>
                    <a:pt x="93464" y="0"/>
                    <a:pt x="107082" y="3610"/>
                    <a:pt x="119211" y="10828"/>
                  </a:cubicBezTo>
                  <a:cubicBezTo>
                    <a:pt x="131341" y="18046"/>
                    <a:pt x="140587" y="28110"/>
                    <a:pt x="146949" y="41021"/>
                  </a:cubicBezTo>
                  <a:cubicBezTo>
                    <a:pt x="153311" y="53932"/>
                    <a:pt x="156493" y="68573"/>
                    <a:pt x="156493" y="84944"/>
                  </a:cubicBezTo>
                  <a:cubicBezTo>
                    <a:pt x="156493" y="101538"/>
                    <a:pt x="153144" y="116384"/>
                    <a:pt x="146447" y="129481"/>
                  </a:cubicBezTo>
                  <a:cubicBezTo>
                    <a:pt x="139749" y="142578"/>
                    <a:pt x="130262" y="152493"/>
                    <a:pt x="117983" y="159228"/>
                  </a:cubicBezTo>
                  <a:cubicBezTo>
                    <a:pt x="105705" y="165962"/>
                    <a:pt x="92459" y="169330"/>
                    <a:pt x="78246" y="169330"/>
                  </a:cubicBezTo>
                  <a:cubicBezTo>
                    <a:pt x="62842" y="169330"/>
                    <a:pt x="49076" y="165609"/>
                    <a:pt x="36946" y="158168"/>
                  </a:cubicBezTo>
                  <a:cubicBezTo>
                    <a:pt x="24817" y="150726"/>
                    <a:pt x="15627" y="140569"/>
                    <a:pt x="9376" y="127695"/>
                  </a:cubicBezTo>
                  <a:cubicBezTo>
                    <a:pt x="3125" y="114821"/>
                    <a:pt x="0" y="101204"/>
                    <a:pt x="0" y="86842"/>
                  </a:cubicBezTo>
                  <a:cubicBezTo>
                    <a:pt x="0" y="59681"/>
                    <a:pt x="7292" y="38417"/>
                    <a:pt x="21877" y="23050"/>
                  </a:cubicBezTo>
                  <a:cubicBezTo>
                    <a:pt x="36463" y="7684"/>
                    <a:pt x="55289" y="0"/>
                    <a:pt x="7835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grpSp>
          <p:nvGrpSpPr>
            <p:cNvPr id="14" name="Group 13">
              <a:extLst>
                <a:ext uri="{FF2B5EF4-FFF2-40B4-BE49-F238E27FC236}">
                  <a16:creationId xmlns:a16="http://schemas.microsoft.com/office/drawing/2014/main" id="{BCF62C4E-DAB9-0E64-00B8-9E62A9912C34}"/>
                </a:ext>
              </a:extLst>
            </p:cNvPr>
            <p:cNvGrpSpPr/>
            <p:nvPr/>
          </p:nvGrpSpPr>
          <p:grpSpPr>
            <a:xfrm rot="16200000" flipH="1">
              <a:off x="3297590" y="5932139"/>
              <a:ext cx="92868" cy="316671"/>
              <a:chOff x="6485952" y="2957513"/>
              <a:chExt cx="92868" cy="316671"/>
            </a:xfrm>
            <a:solidFill>
              <a:srgbClr val="DA5E1D"/>
            </a:solidFill>
          </p:grpSpPr>
          <p:sp>
            <p:nvSpPr>
              <p:cNvPr id="25" name="Oval 24">
                <a:extLst>
                  <a:ext uri="{FF2B5EF4-FFF2-40B4-BE49-F238E27FC236}">
                    <a16:creationId xmlns:a16="http://schemas.microsoft.com/office/drawing/2014/main" id="{7AC7C9A8-A6FB-EFEB-A2CA-9B4840D24CDF}"/>
                  </a:ext>
                </a:extLst>
              </p:cNvPr>
              <p:cNvSpPr/>
              <p:nvPr/>
            </p:nvSpPr>
            <p:spPr>
              <a:xfrm>
                <a:off x="6485952" y="2957513"/>
                <a:ext cx="92868" cy="92868"/>
              </a:xfrm>
              <a:prstGeom prst="ellipse">
                <a:avLst/>
              </a:prstGeom>
              <a:grp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26" name="Oval 25">
                <a:extLst>
                  <a:ext uri="{FF2B5EF4-FFF2-40B4-BE49-F238E27FC236}">
                    <a16:creationId xmlns:a16="http://schemas.microsoft.com/office/drawing/2014/main" id="{9E1AAC5A-3892-DCF9-6768-9A6A188A0520}"/>
                  </a:ext>
                </a:extLst>
              </p:cNvPr>
              <p:cNvSpPr/>
              <p:nvPr/>
            </p:nvSpPr>
            <p:spPr>
              <a:xfrm>
                <a:off x="6485952" y="3181316"/>
                <a:ext cx="92868" cy="92868"/>
              </a:xfrm>
              <a:prstGeom prst="ellipse">
                <a:avLst/>
              </a:prstGeom>
              <a:grp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grpSp>
          <p:nvGrpSpPr>
            <p:cNvPr id="15" name="Group 14">
              <a:extLst>
                <a:ext uri="{FF2B5EF4-FFF2-40B4-BE49-F238E27FC236}">
                  <a16:creationId xmlns:a16="http://schemas.microsoft.com/office/drawing/2014/main" id="{614659BF-D014-ABA1-C6FB-5F3870DA3264}"/>
                </a:ext>
              </a:extLst>
            </p:cNvPr>
            <p:cNvGrpSpPr/>
            <p:nvPr/>
          </p:nvGrpSpPr>
          <p:grpSpPr>
            <a:xfrm rot="16200000" flipH="1">
              <a:off x="3297590" y="6616085"/>
              <a:ext cx="92868" cy="316671"/>
              <a:chOff x="6485952" y="2957513"/>
              <a:chExt cx="92868" cy="316671"/>
            </a:xfrm>
            <a:solidFill>
              <a:srgbClr val="DA5E1D"/>
            </a:solidFill>
          </p:grpSpPr>
          <p:sp>
            <p:nvSpPr>
              <p:cNvPr id="23" name="Oval 22">
                <a:extLst>
                  <a:ext uri="{FF2B5EF4-FFF2-40B4-BE49-F238E27FC236}">
                    <a16:creationId xmlns:a16="http://schemas.microsoft.com/office/drawing/2014/main" id="{F970DF1D-3EAD-76BE-FE9D-C40B9D13FCED}"/>
                  </a:ext>
                </a:extLst>
              </p:cNvPr>
              <p:cNvSpPr/>
              <p:nvPr/>
            </p:nvSpPr>
            <p:spPr>
              <a:xfrm>
                <a:off x="6485952" y="2957513"/>
                <a:ext cx="92868" cy="92868"/>
              </a:xfrm>
              <a:prstGeom prst="ellipse">
                <a:avLst/>
              </a:prstGeom>
              <a:grp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24" name="Oval 23">
                <a:extLst>
                  <a:ext uri="{FF2B5EF4-FFF2-40B4-BE49-F238E27FC236}">
                    <a16:creationId xmlns:a16="http://schemas.microsoft.com/office/drawing/2014/main" id="{138CB618-C402-B55F-DED1-44D72AD971FC}"/>
                  </a:ext>
                </a:extLst>
              </p:cNvPr>
              <p:cNvSpPr/>
              <p:nvPr/>
            </p:nvSpPr>
            <p:spPr>
              <a:xfrm>
                <a:off x="6485952" y="3181316"/>
                <a:ext cx="92868" cy="92868"/>
              </a:xfrm>
              <a:prstGeom prst="ellipse">
                <a:avLst/>
              </a:prstGeom>
              <a:grp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grpSp>
          <p:nvGrpSpPr>
            <p:cNvPr id="16" name="Group 15">
              <a:extLst>
                <a:ext uri="{FF2B5EF4-FFF2-40B4-BE49-F238E27FC236}">
                  <a16:creationId xmlns:a16="http://schemas.microsoft.com/office/drawing/2014/main" id="{D6DF1D9B-359A-B308-46A8-DF27A3B70047}"/>
                </a:ext>
              </a:extLst>
            </p:cNvPr>
            <p:cNvGrpSpPr/>
            <p:nvPr/>
          </p:nvGrpSpPr>
          <p:grpSpPr>
            <a:xfrm flipH="1">
              <a:off x="3742524" y="6290514"/>
              <a:ext cx="92868" cy="316671"/>
              <a:chOff x="6485952" y="2957513"/>
              <a:chExt cx="92868" cy="316671"/>
            </a:xfrm>
            <a:solidFill>
              <a:srgbClr val="DA5E1D"/>
            </a:solidFill>
          </p:grpSpPr>
          <p:sp>
            <p:nvSpPr>
              <p:cNvPr id="21" name="Oval 20">
                <a:extLst>
                  <a:ext uri="{FF2B5EF4-FFF2-40B4-BE49-F238E27FC236}">
                    <a16:creationId xmlns:a16="http://schemas.microsoft.com/office/drawing/2014/main" id="{0ED8EB26-58E9-F69A-526B-A6D37E17F463}"/>
                  </a:ext>
                </a:extLst>
              </p:cNvPr>
              <p:cNvSpPr/>
              <p:nvPr/>
            </p:nvSpPr>
            <p:spPr>
              <a:xfrm>
                <a:off x="6485952" y="2957513"/>
                <a:ext cx="92868" cy="92868"/>
              </a:xfrm>
              <a:prstGeom prst="ellipse">
                <a:avLst/>
              </a:prstGeom>
              <a:grp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22" name="Oval 21">
                <a:extLst>
                  <a:ext uri="{FF2B5EF4-FFF2-40B4-BE49-F238E27FC236}">
                    <a16:creationId xmlns:a16="http://schemas.microsoft.com/office/drawing/2014/main" id="{5FF1184C-A609-B730-9CA6-FCD974B9213C}"/>
                  </a:ext>
                </a:extLst>
              </p:cNvPr>
              <p:cNvSpPr/>
              <p:nvPr/>
            </p:nvSpPr>
            <p:spPr>
              <a:xfrm>
                <a:off x="6485952" y="3181316"/>
                <a:ext cx="92868" cy="92868"/>
              </a:xfrm>
              <a:prstGeom prst="ellipse">
                <a:avLst/>
              </a:prstGeom>
              <a:grp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grpSp>
          <p:nvGrpSpPr>
            <p:cNvPr id="18" name="Group 17">
              <a:extLst>
                <a:ext uri="{FF2B5EF4-FFF2-40B4-BE49-F238E27FC236}">
                  <a16:creationId xmlns:a16="http://schemas.microsoft.com/office/drawing/2014/main" id="{5E5ABF87-4EBF-CBA5-1FDA-2688D35AB02C}"/>
                </a:ext>
              </a:extLst>
            </p:cNvPr>
            <p:cNvGrpSpPr/>
            <p:nvPr/>
          </p:nvGrpSpPr>
          <p:grpSpPr>
            <a:xfrm flipH="1">
              <a:off x="3905988" y="6290514"/>
              <a:ext cx="92868" cy="316671"/>
              <a:chOff x="6485952" y="2957513"/>
              <a:chExt cx="92868" cy="316671"/>
            </a:xfrm>
            <a:solidFill>
              <a:srgbClr val="2D4956"/>
            </a:solidFill>
          </p:grpSpPr>
          <p:sp>
            <p:nvSpPr>
              <p:cNvPr id="19" name="Oval 18">
                <a:extLst>
                  <a:ext uri="{FF2B5EF4-FFF2-40B4-BE49-F238E27FC236}">
                    <a16:creationId xmlns:a16="http://schemas.microsoft.com/office/drawing/2014/main" id="{A5FFB64A-F982-8EDE-3B04-ECA900A16E00}"/>
                  </a:ext>
                </a:extLst>
              </p:cNvPr>
              <p:cNvSpPr/>
              <p:nvPr/>
            </p:nvSpPr>
            <p:spPr>
              <a:xfrm>
                <a:off x="6485952" y="2957513"/>
                <a:ext cx="92868" cy="92868"/>
              </a:xfrm>
              <a:prstGeom prst="ellipse">
                <a:avLst/>
              </a:prstGeom>
              <a:grp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20" name="Oval 19">
                <a:extLst>
                  <a:ext uri="{FF2B5EF4-FFF2-40B4-BE49-F238E27FC236}">
                    <a16:creationId xmlns:a16="http://schemas.microsoft.com/office/drawing/2014/main" id="{8B6C1B8E-4C71-4DEB-B2BC-65ADAA55F7F6}"/>
                  </a:ext>
                </a:extLst>
              </p:cNvPr>
              <p:cNvSpPr/>
              <p:nvPr/>
            </p:nvSpPr>
            <p:spPr>
              <a:xfrm>
                <a:off x="6485952" y="3181316"/>
                <a:ext cx="92868" cy="92868"/>
              </a:xfrm>
              <a:prstGeom prst="ellipse">
                <a:avLst/>
              </a:prstGeom>
              <a:grp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grpSp>
      <p:sp>
        <p:nvSpPr>
          <p:cNvPr id="16394" name="TextBox 16393">
            <a:extLst>
              <a:ext uri="{FF2B5EF4-FFF2-40B4-BE49-F238E27FC236}">
                <a16:creationId xmlns:a16="http://schemas.microsoft.com/office/drawing/2014/main" id="{0E808A18-523A-FBBA-CE0A-8E5DE1DFCE2D}"/>
              </a:ext>
            </a:extLst>
          </p:cNvPr>
          <p:cNvSpPr txBox="1"/>
          <p:nvPr/>
        </p:nvSpPr>
        <p:spPr>
          <a:xfrm>
            <a:off x="2339981" y="4483146"/>
            <a:ext cx="3922225" cy="660354"/>
          </a:xfrm>
          <a:prstGeom prst="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none" lIns="91440" tIns="45720" rIns="91440" bIns="45720" numCol="1" spcCol="0" rtlCol="0" fromWordArt="0" anchor="t" anchorCtr="0" forceAA="0" compatLnSpc="1">
            <a:noAutofit/>
          </a:bodyPr>
          <a:lstStyle/>
          <a:p>
            <a:pPr algn="ctr"/>
            <a:r>
              <a:rPr lang="en-US" sz="3200" b="1" dirty="0" err="1">
                <a:ln w="0"/>
                <a:solidFill>
                  <a:schemeClr val="accent4">
                    <a:lumMod val="50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Công</a:t>
            </a:r>
            <a:r>
              <a:rPr lang="en-US" sz="3200" b="1" dirty="0">
                <a:ln w="0"/>
                <a:solidFill>
                  <a:schemeClr val="accent4">
                    <a:lumMod val="50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200" b="1" dirty="0" err="1">
                <a:ln w="0"/>
                <a:solidFill>
                  <a:schemeClr val="accent4">
                    <a:lumMod val="50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thức</a:t>
            </a:r>
            <a:r>
              <a:rPr lang="en-US" sz="3200" b="1" dirty="0">
                <a:ln w="0"/>
                <a:solidFill>
                  <a:schemeClr val="accent4">
                    <a:lumMod val="50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electron </a:t>
            </a:r>
          </a:p>
          <a:p>
            <a:pPr algn="ctr"/>
            <a:endParaRPr lang="vi-VN" sz="3200" b="1" dirty="0">
              <a:ln w="0"/>
              <a:solidFill>
                <a:schemeClr val="accent4">
                  <a:lumMod val="50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nvGrpSpPr>
          <p:cNvPr id="16450" name="Group 16449">
            <a:extLst>
              <a:ext uri="{FF2B5EF4-FFF2-40B4-BE49-F238E27FC236}">
                <a16:creationId xmlns:a16="http://schemas.microsoft.com/office/drawing/2014/main" id="{EE055FF1-B571-5CCD-88BB-3BD3AC55EFDC}"/>
              </a:ext>
            </a:extLst>
          </p:cNvPr>
          <p:cNvGrpSpPr/>
          <p:nvPr/>
        </p:nvGrpSpPr>
        <p:grpSpPr>
          <a:xfrm>
            <a:off x="3191283" y="7353300"/>
            <a:ext cx="1795578" cy="923330"/>
            <a:chOff x="3191283" y="7998871"/>
            <a:chExt cx="1795578" cy="923330"/>
          </a:xfrm>
        </p:grpSpPr>
        <p:grpSp>
          <p:nvGrpSpPr>
            <p:cNvPr id="16395" name="Group 16394">
              <a:extLst>
                <a:ext uri="{FF2B5EF4-FFF2-40B4-BE49-F238E27FC236}">
                  <a16:creationId xmlns:a16="http://schemas.microsoft.com/office/drawing/2014/main" id="{A0735235-F4C1-0D12-E878-2C20C8D0CD54}"/>
                </a:ext>
              </a:extLst>
            </p:cNvPr>
            <p:cNvGrpSpPr/>
            <p:nvPr/>
          </p:nvGrpSpPr>
          <p:grpSpPr>
            <a:xfrm>
              <a:off x="3646318" y="7998871"/>
              <a:ext cx="866318" cy="923330"/>
              <a:chOff x="5229682" y="3119197"/>
              <a:chExt cx="866318" cy="923330"/>
            </a:xfrm>
          </p:grpSpPr>
          <p:sp>
            <p:nvSpPr>
              <p:cNvPr id="16396" name="Oval 16395">
                <a:extLst>
                  <a:ext uri="{FF2B5EF4-FFF2-40B4-BE49-F238E27FC236}">
                    <a16:creationId xmlns:a16="http://schemas.microsoft.com/office/drawing/2014/main" id="{4AD8C622-3914-D0B9-212C-9926B3295E60}"/>
                  </a:ext>
                </a:extLst>
              </p:cNvPr>
              <p:cNvSpPr/>
              <p:nvPr/>
            </p:nvSpPr>
            <p:spPr>
              <a:xfrm>
                <a:off x="5229682" y="3460109"/>
                <a:ext cx="92868" cy="92868"/>
              </a:xfrm>
              <a:prstGeom prst="ellipse">
                <a:avLst/>
              </a:prstGeom>
              <a:solidFill>
                <a:srgbClr val="0000FF"/>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nvGrpSpPr>
              <p:cNvPr id="16397" name="Group 16396">
                <a:extLst>
                  <a:ext uri="{FF2B5EF4-FFF2-40B4-BE49-F238E27FC236}">
                    <a16:creationId xmlns:a16="http://schemas.microsoft.com/office/drawing/2014/main" id="{1DC0BE84-AF75-8DEA-4EDF-4FD088720EF7}"/>
                  </a:ext>
                </a:extLst>
              </p:cNvPr>
              <p:cNvGrpSpPr/>
              <p:nvPr/>
            </p:nvGrpSpPr>
            <p:grpSpPr>
              <a:xfrm>
                <a:off x="5541145" y="3133633"/>
                <a:ext cx="257948" cy="92868"/>
                <a:chOff x="9397470" y="672065"/>
                <a:chExt cx="257948" cy="92868"/>
              </a:xfrm>
            </p:grpSpPr>
            <p:sp>
              <p:nvSpPr>
                <p:cNvPr id="16403" name="Oval 16402">
                  <a:extLst>
                    <a:ext uri="{FF2B5EF4-FFF2-40B4-BE49-F238E27FC236}">
                      <a16:creationId xmlns:a16="http://schemas.microsoft.com/office/drawing/2014/main" id="{43700F94-82BF-1A43-4045-540B7EDF1F5D}"/>
                    </a:ext>
                  </a:extLst>
                </p:cNvPr>
                <p:cNvSpPr/>
                <p:nvPr/>
              </p:nvSpPr>
              <p:spPr>
                <a:xfrm rot="5400000">
                  <a:off x="9562550" y="672065"/>
                  <a:ext cx="92868" cy="92868"/>
                </a:xfrm>
                <a:prstGeom prst="ellipse">
                  <a:avLst/>
                </a:prstGeom>
                <a:solidFill>
                  <a:srgbClr val="0000FF"/>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6404" name="Oval 16403">
                  <a:extLst>
                    <a:ext uri="{FF2B5EF4-FFF2-40B4-BE49-F238E27FC236}">
                      <a16:creationId xmlns:a16="http://schemas.microsoft.com/office/drawing/2014/main" id="{3667D968-A321-D394-C4BC-4848F4EAF2D8}"/>
                    </a:ext>
                  </a:extLst>
                </p:cNvPr>
                <p:cNvSpPr/>
                <p:nvPr/>
              </p:nvSpPr>
              <p:spPr>
                <a:xfrm rot="5400000">
                  <a:off x="9397470" y="672065"/>
                  <a:ext cx="92868" cy="92868"/>
                </a:xfrm>
                <a:prstGeom prst="ellipse">
                  <a:avLst/>
                </a:prstGeom>
                <a:solidFill>
                  <a:srgbClr val="0000FF"/>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sp>
            <p:nvSpPr>
              <p:cNvPr id="16398" name="TextBox 16397">
                <a:extLst>
                  <a:ext uri="{FF2B5EF4-FFF2-40B4-BE49-F238E27FC236}">
                    <a16:creationId xmlns:a16="http://schemas.microsoft.com/office/drawing/2014/main" id="{F613C3ED-2825-DF9F-98A5-15623D7EE786}"/>
                  </a:ext>
                </a:extLst>
              </p:cNvPr>
              <p:cNvSpPr txBox="1"/>
              <p:nvPr/>
            </p:nvSpPr>
            <p:spPr>
              <a:xfrm>
                <a:off x="5308482" y="3119197"/>
                <a:ext cx="723275" cy="923330"/>
              </a:xfrm>
              <a:prstGeom prst="rect">
                <a:avLst/>
              </a:prstGeom>
              <a:noFill/>
            </p:spPr>
            <p:txBody>
              <a:bodyPr wrap="none" rtlCol="0">
                <a:spAutoFit/>
              </a:bodyPr>
              <a:lstStyle/>
              <a:p>
                <a:r>
                  <a:rPr lang="vi-VN" sz="5400" dirty="0">
                    <a:ln w="0"/>
                    <a:solidFill>
                      <a:srgbClr val="0000FF"/>
                    </a:solidFill>
                    <a:effectLst>
                      <a:outerShdw blurRad="38100" dist="25400" dir="5400000" algn="ctr" rotWithShape="0">
                        <a:srgbClr val="6E747A">
                          <a:alpha val="43000"/>
                        </a:srgbClr>
                      </a:outerShdw>
                    </a:effectLst>
                  </a:rPr>
                  <a:t>O</a:t>
                </a:r>
                <a:endParaRPr lang="en-US" sz="5400" dirty="0">
                  <a:ln w="0"/>
                  <a:solidFill>
                    <a:srgbClr val="0000FF"/>
                  </a:solidFill>
                  <a:effectLst>
                    <a:outerShdw blurRad="38100" dist="25400" dir="5400000" algn="ctr" rotWithShape="0">
                      <a:srgbClr val="6E747A">
                        <a:alpha val="43000"/>
                      </a:srgbClr>
                    </a:outerShdw>
                  </a:effectLst>
                </a:endParaRPr>
              </a:p>
            </p:txBody>
          </p:sp>
          <p:grpSp>
            <p:nvGrpSpPr>
              <p:cNvPr id="16399" name="Group 16398">
                <a:extLst>
                  <a:ext uri="{FF2B5EF4-FFF2-40B4-BE49-F238E27FC236}">
                    <a16:creationId xmlns:a16="http://schemas.microsoft.com/office/drawing/2014/main" id="{5B3B88D1-3014-3C2E-5008-04AE9539698C}"/>
                  </a:ext>
                </a:extLst>
              </p:cNvPr>
              <p:cNvGrpSpPr/>
              <p:nvPr/>
            </p:nvGrpSpPr>
            <p:grpSpPr>
              <a:xfrm rot="5400000">
                <a:off x="5920592" y="3532609"/>
                <a:ext cx="257948" cy="92868"/>
                <a:chOff x="9397470" y="672065"/>
                <a:chExt cx="257948" cy="92868"/>
              </a:xfrm>
            </p:grpSpPr>
            <p:sp>
              <p:nvSpPr>
                <p:cNvPr id="16401" name="Oval 16400">
                  <a:extLst>
                    <a:ext uri="{FF2B5EF4-FFF2-40B4-BE49-F238E27FC236}">
                      <a16:creationId xmlns:a16="http://schemas.microsoft.com/office/drawing/2014/main" id="{B8B6DDAA-1B3E-F28C-FFBD-7FAE20F0F3E6}"/>
                    </a:ext>
                  </a:extLst>
                </p:cNvPr>
                <p:cNvSpPr/>
                <p:nvPr/>
              </p:nvSpPr>
              <p:spPr>
                <a:xfrm rot="5400000">
                  <a:off x="9562550" y="672065"/>
                  <a:ext cx="92868" cy="92868"/>
                </a:xfrm>
                <a:prstGeom prst="ellipse">
                  <a:avLst/>
                </a:prstGeom>
                <a:solidFill>
                  <a:srgbClr val="0000FF"/>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6402" name="Oval 16401">
                  <a:extLst>
                    <a:ext uri="{FF2B5EF4-FFF2-40B4-BE49-F238E27FC236}">
                      <a16:creationId xmlns:a16="http://schemas.microsoft.com/office/drawing/2014/main" id="{B587BDC0-9E56-A98B-4266-822C0F2259E7}"/>
                    </a:ext>
                  </a:extLst>
                </p:cNvPr>
                <p:cNvSpPr/>
                <p:nvPr/>
              </p:nvSpPr>
              <p:spPr>
                <a:xfrm rot="5400000">
                  <a:off x="9397470" y="672065"/>
                  <a:ext cx="92868" cy="92868"/>
                </a:xfrm>
                <a:prstGeom prst="ellipse">
                  <a:avLst/>
                </a:prstGeom>
                <a:solidFill>
                  <a:srgbClr val="0000FF"/>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sp>
            <p:nvSpPr>
              <p:cNvPr id="16400" name="Oval 16399">
                <a:extLst>
                  <a:ext uri="{FF2B5EF4-FFF2-40B4-BE49-F238E27FC236}">
                    <a16:creationId xmlns:a16="http://schemas.microsoft.com/office/drawing/2014/main" id="{1B0615F7-CBC7-EFEC-DDAC-6F320E21D25B}"/>
                  </a:ext>
                </a:extLst>
              </p:cNvPr>
              <p:cNvSpPr/>
              <p:nvPr/>
            </p:nvSpPr>
            <p:spPr>
              <a:xfrm>
                <a:off x="5704950" y="3926479"/>
                <a:ext cx="92868" cy="92868"/>
              </a:xfrm>
              <a:prstGeom prst="ellipse">
                <a:avLst/>
              </a:prstGeom>
              <a:solidFill>
                <a:srgbClr val="0000FF"/>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grpSp>
          <p:nvGrpSpPr>
            <p:cNvPr id="16405" name="Group 16404">
              <a:extLst>
                <a:ext uri="{FF2B5EF4-FFF2-40B4-BE49-F238E27FC236}">
                  <a16:creationId xmlns:a16="http://schemas.microsoft.com/office/drawing/2014/main" id="{B033D495-8E21-6814-C551-EE1FB86F9404}"/>
                </a:ext>
              </a:extLst>
            </p:cNvPr>
            <p:cNvGrpSpPr/>
            <p:nvPr/>
          </p:nvGrpSpPr>
          <p:grpSpPr>
            <a:xfrm>
              <a:off x="3191283" y="8227767"/>
              <a:ext cx="548728" cy="431718"/>
              <a:chOff x="8519056" y="1814906"/>
              <a:chExt cx="548728" cy="431718"/>
            </a:xfrm>
          </p:grpSpPr>
          <p:sp>
            <p:nvSpPr>
              <p:cNvPr id="16406" name="Oval 16405">
                <a:extLst>
                  <a:ext uri="{FF2B5EF4-FFF2-40B4-BE49-F238E27FC236}">
                    <a16:creationId xmlns:a16="http://schemas.microsoft.com/office/drawing/2014/main" id="{566E07E8-FAB5-A3E1-0D7D-E94FE43D2626}"/>
                  </a:ext>
                </a:extLst>
              </p:cNvPr>
              <p:cNvSpPr/>
              <p:nvPr/>
            </p:nvSpPr>
            <p:spPr>
              <a:xfrm rot="5400000">
                <a:off x="8974916" y="2091119"/>
                <a:ext cx="92868" cy="92868"/>
              </a:xfrm>
              <a:prstGeom prst="ellipse">
                <a:avLst/>
              </a:prstGeom>
              <a:solidFill>
                <a:schemeClr val="accent2">
                  <a:lumMod val="75000"/>
                </a:schemeClr>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rgbClr val="0000FF"/>
                  </a:solidFill>
                  <a:latin typeface="+mj-lt"/>
                </a:endParaRPr>
              </a:p>
            </p:txBody>
          </p:sp>
          <p:sp>
            <p:nvSpPr>
              <p:cNvPr id="16407" name="TextBox 16406">
                <a:extLst>
                  <a:ext uri="{FF2B5EF4-FFF2-40B4-BE49-F238E27FC236}">
                    <a16:creationId xmlns:a16="http://schemas.microsoft.com/office/drawing/2014/main" id="{66613E2C-D034-5B1A-E6A8-1235D8FDB010}"/>
                  </a:ext>
                </a:extLst>
              </p:cNvPr>
              <p:cNvSpPr txBox="1">
                <a:spLocks noChangeAspect="1"/>
              </p:cNvSpPr>
              <p:nvPr/>
            </p:nvSpPr>
            <p:spPr>
              <a:xfrm>
                <a:off x="8519056" y="1814906"/>
                <a:ext cx="338661" cy="431718"/>
              </a:xfrm>
              <a:custGeom>
                <a:avLst/>
                <a:gdLst/>
                <a:ahLst/>
                <a:cxnLst/>
                <a:rect l="l" t="t" r="r" b="b"/>
                <a:pathLst>
                  <a:path w="128364" h="163636">
                    <a:moveTo>
                      <a:pt x="0" y="0"/>
                    </a:moveTo>
                    <a:lnTo>
                      <a:pt x="21654" y="0"/>
                    </a:lnTo>
                    <a:lnTo>
                      <a:pt x="21654" y="67196"/>
                    </a:lnTo>
                    <a:lnTo>
                      <a:pt x="106710" y="67196"/>
                    </a:lnTo>
                    <a:lnTo>
                      <a:pt x="106710" y="0"/>
                    </a:lnTo>
                    <a:lnTo>
                      <a:pt x="128364" y="0"/>
                    </a:lnTo>
                    <a:lnTo>
                      <a:pt x="128364" y="163636"/>
                    </a:lnTo>
                    <a:lnTo>
                      <a:pt x="106710" y="163636"/>
                    </a:lnTo>
                    <a:lnTo>
                      <a:pt x="106710" y="86506"/>
                    </a:lnTo>
                    <a:lnTo>
                      <a:pt x="21654" y="86506"/>
                    </a:lnTo>
                    <a:lnTo>
                      <a:pt x="21654" y="163636"/>
                    </a:lnTo>
                    <a:lnTo>
                      <a:pt x="0" y="163636"/>
                    </a:lnTo>
                    <a:close/>
                  </a:path>
                </a:pathLst>
              </a:custGeom>
              <a:solidFill>
                <a:srgbClr val="0000FF"/>
              </a:solidFill>
              <a:ln>
                <a:solidFill>
                  <a:srgbClr val="0000FF"/>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grpSp>
        <p:sp>
          <p:nvSpPr>
            <p:cNvPr id="16409" name="Oval 16408">
              <a:extLst>
                <a:ext uri="{FF2B5EF4-FFF2-40B4-BE49-F238E27FC236}">
                  <a16:creationId xmlns:a16="http://schemas.microsoft.com/office/drawing/2014/main" id="{E37B0E6D-5A06-909D-959C-A5D788A8E12C}"/>
                </a:ext>
              </a:extLst>
            </p:cNvPr>
            <p:cNvSpPr/>
            <p:nvPr/>
          </p:nvSpPr>
          <p:spPr>
            <a:xfrm rot="5400000">
              <a:off x="3951825" y="8801100"/>
              <a:ext cx="92868" cy="92868"/>
            </a:xfrm>
            <a:prstGeom prst="ellipse">
              <a:avLst/>
            </a:prstGeom>
            <a:solidFill>
              <a:schemeClr val="accent2">
                <a:lumMod val="75000"/>
              </a:schemeClr>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rgbClr val="0000FF"/>
                </a:solidFill>
                <a:latin typeface="+mj-lt"/>
              </a:endParaRPr>
            </a:p>
          </p:txBody>
        </p:sp>
        <p:sp>
          <p:nvSpPr>
            <p:cNvPr id="16410" name="TextBox 16409">
              <a:extLst>
                <a:ext uri="{FF2B5EF4-FFF2-40B4-BE49-F238E27FC236}">
                  <a16:creationId xmlns:a16="http://schemas.microsoft.com/office/drawing/2014/main" id="{5854D9A2-447A-4889-4B24-53A14974AC35}"/>
                </a:ext>
              </a:extLst>
            </p:cNvPr>
            <p:cNvSpPr txBox="1">
              <a:spLocks noChangeAspect="1"/>
            </p:cNvSpPr>
            <p:nvPr/>
          </p:nvSpPr>
          <p:spPr>
            <a:xfrm>
              <a:off x="4648200" y="8221980"/>
              <a:ext cx="338661" cy="431718"/>
            </a:xfrm>
            <a:custGeom>
              <a:avLst/>
              <a:gdLst/>
              <a:ahLst/>
              <a:cxnLst/>
              <a:rect l="l" t="t" r="r" b="b"/>
              <a:pathLst>
                <a:path w="128364" h="163636">
                  <a:moveTo>
                    <a:pt x="0" y="0"/>
                  </a:moveTo>
                  <a:lnTo>
                    <a:pt x="21654" y="0"/>
                  </a:lnTo>
                  <a:lnTo>
                    <a:pt x="21654" y="67196"/>
                  </a:lnTo>
                  <a:lnTo>
                    <a:pt x="106710" y="67196"/>
                  </a:lnTo>
                  <a:lnTo>
                    <a:pt x="106710" y="0"/>
                  </a:lnTo>
                  <a:lnTo>
                    <a:pt x="128364" y="0"/>
                  </a:lnTo>
                  <a:lnTo>
                    <a:pt x="128364" y="163636"/>
                  </a:lnTo>
                  <a:lnTo>
                    <a:pt x="106710" y="163636"/>
                  </a:lnTo>
                  <a:lnTo>
                    <a:pt x="106710" y="86506"/>
                  </a:lnTo>
                  <a:lnTo>
                    <a:pt x="21654" y="86506"/>
                  </a:lnTo>
                  <a:lnTo>
                    <a:pt x="21654" y="163636"/>
                  </a:lnTo>
                  <a:lnTo>
                    <a:pt x="0" y="163636"/>
                  </a:lnTo>
                  <a:close/>
                </a:path>
              </a:pathLst>
            </a:custGeom>
            <a:solidFill>
              <a:srgbClr val="0000FF"/>
            </a:solidFill>
            <a:ln>
              <a:solidFill>
                <a:srgbClr val="0000FF"/>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grpSp>
      <p:grpSp>
        <p:nvGrpSpPr>
          <p:cNvPr id="16422" name="Group 16421">
            <a:extLst>
              <a:ext uri="{FF2B5EF4-FFF2-40B4-BE49-F238E27FC236}">
                <a16:creationId xmlns:a16="http://schemas.microsoft.com/office/drawing/2014/main" id="{C6529692-4CAB-798C-E6A0-518F3A9CC7E9}"/>
              </a:ext>
            </a:extLst>
          </p:cNvPr>
          <p:cNvGrpSpPr/>
          <p:nvPr/>
        </p:nvGrpSpPr>
        <p:grpSpPr>
          <a:xfrm>
            <a:off x="8098066" y="5676900"/>
            <a:ext cx="2569934" cy="923330"/>
            <a:chOff x="6957495" y="4474099"/>
            <a:chExt cx="2569934" cy="923330"/>
          </a:xfrm>
        </p:grpSpPr>
        <p:sp>
          <p:nvSpPr>
            <p:cNvPr id="16423" name="TextBox 16422">
              <a:extLst>
                <a:ext uri="{FF2B5EF4-FFF2-40B4-BE49-F238E27FC236}">
                  <a16:creationId xmlns:a16="http://schemas.microsoft.com/office/drawing/2014/main" id="{10652339-777E-49D5-8712-D3EE8D51D683}"/>
                </a:ext>
              </a:extLst>
            </p:cNvPr>
            <p:cNvSpPr txBox="1"/>
            <p:nvPr/>
          </p:nvSpPr>
          <p:spPr>
            <a:xfrm>
              <a:off x="6957495" y="4474099"/>
              <a:ext cx="2569934" cy="923330"/>
            </a:xfrm>
            <a:prstGeom prst="rect">
              <a:avLst/>
            </a:prstGeom>
            <a:noFill/>
          </p:spPr>
          <p:txBody>
            <a:bodyPr wrap="none" rtlCol="0">
              <a:spAutoFit/>
            </a:bodyPr>
            <a:lstStyle/>
            <a:p>
              <a:r>
                <a:rPr lang="vi-VN" sz="5400" dirty="0">
                  <a:ln w="0"/>
                  <a:solidFill>
                    <a:schemeClr val="accent1"/>
                  </a:solidFill>
                  <a:effectLst>
                    <a:outerShdw blurRad="38100" dist="25400" dir="5400000" algn="ctr" rotWithShape="0">
                      <a:srgbClr val="6E747A">
                        <a:alpha val="43000"/>
                      </a:srgbClr>
                    </a:outerShdw>
                  </a:effectLst>
                </a:rPr>
                <a:t>O=C=O</a:t>
              </a:r>
              <a:endParaRPr lang="en-US" sz="5400" dirty="0">
                <a:ln w="0"/>
                <a:solidFill>
                  <a:schemeClr val="accent1"/>
                </a:solidFill>
                <a:effectLst>
                  <a:outerShdw blurRad="38100" dist="25400" dir="5400000" algn="ctr" rotWithShape="0">
                    <a:srgbClr val="6E747A">
                      <a:alpha val="43000"/>
                    </a:srgbClr>
                  </a:outerShdw>
                </a:effectLst>
              </a:endParaRPr>
            </a:p>
          </p:txBody>
        </p:sp>
        <p:grpSp>
          <p:nvGrpSpPr>
            <p:cNvPr id="16424" name="Group 16423">
              <a:extLst>
                <a:ext uri="{FF2B5EF4-FFF2-40B4-BE49-F238E27FC236}">
                  <a16:creationId xmlns:a16="http://schemas.microsoft.com/office/drawing/2014/main" id="{1E094965-AB93-74FD-3DC4-078F09C4FDDF}"/>
                </a:ext>
              </a:extLst>
            </p:cNvPr>
            <p:cNvGrpSpPr/>
            <p:nvPr/>
          </p:nvGrpSpPr>
          <p:grpSpPr>
            <a:xfrm>
              <a:off x="7166733" y="4494153"/>
              <a:ext cx="316671" cy="92868"/>
              <a:chOff x="3991726" y="2691739"/>
              <a:chExt cx="316671" cy="92868"/>
            </a:xfrm>
          </p:grpSpPr>
          <p:sp>
            <p:nvSpPr>
              <p:cNvPr id="16434" name="Oval 16433">
                <a:extLst>
                  <a:ext uri="{FF2B5EF4-FFF2-40B4-BE49-F238E27FC236}">
                    <a16:creationId xmlns:a16="http://schemas.microsoft.com/office/drawing/2014/main" id="{F29F2A61-7189-FA65-A154-E6AC8EA2C8A3}"/>
                  </a:ext>
                </a:extLst>
              </p:cNvPr>
              <p:cNvSpPr/>
              <p:nvPr/>
            </p:nvSpPr>
            <p:spPr>
              <a:xfrm rot="16200000" flipH="1">
                <a:off x="3991726" y="2691739"/>
                <a:ext cx="92868" cy="92868"/>
              </a:xfrm>
              <a:prstGeom prst="ellipse">
                <a:avLst/>
              </a:prstGeom>
              <a:solidFill>
                <a:srgbClr val="DA5E1D"/>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6435" name="Oval 16434">
                <a:extLst>
                  <a:ext uri="{FF2B5EF4-FFF2-40B4-BE49-F238E27FC236}">
                    <a16:creationId xmlns:a16="http://schemas.microsoft.com/office/drawing/2014/main" id="{D4690DA7-DC19-3523-45A0-F80CF631464F}"/>
                  </a:ext>
                </a:extLst>
              </p:cNvPr>
              <p:cNvSpPr/>
              <p:nvPr/>
            </p:nvSpPr>
            <p:spPr>
              <a:xfrm rot="16200000" flipH="1">
                <a:off x="4215529" y="2691739"/>
                <a:ext cx="92868" cy="92868"/>
              </a:xfrm>
              <a:prstGeom prst="ellipse">
                <a:avLst/>
              </a:prstGeom>
              <a:solidFill>
                <a:srgbClr val="DA5E1D"/>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grpSp>
          <p:nvGrpSpPr>
            <p:cNvPr id="16425" name="Group 16424">
              <a:extLst>
                <a:ext uri="{FF2B5EF4-FFF2-40B4-BE49-F238E27FC236}">
                  <a16:creationId xmlns:a16="http://schemas.microsoft.com/office/drawing/2014/main" id="{1533F09E-1B36-D443-CA55-25301ED654CE}"/>
                </a:ext>
              </a:extLst>
            </p:cNvPr>
            <p:cNvGrpSpPr/>
            <p:nvPr/>
          </p:nvGrpSpPr>
          <p:grpSpPr>
            <a:xfrm>
              <a:off x="8985691" y="4501665"/>
              <a:ext cx="316671" cy="92868"/>
              <a:chOff x="3991726" y="2691739"/>
              <a:chExt cx="316671" cy="92868"/>
            </a:xfrm>
          </p:grpSpPr>
          <p:sp>
            <p:nvSpPr>
              <p:cNvPr id="16432" name="Oval 16431">
                <a:extLst>
                  <a:ext uri="{FF2B5EF4-FFF2-40B4-BE49-F238E27FC236}">
                    <a16:creationId xmlns:a16="http://schemas.microsoft.com/office/drawing/2014/main" id="{98A5B9E6-0A59-9D76-C794-05D9D8056A6E}"/>
                  </a:ext>
                </a:extLst>
              </p:cNvPr>
              <p:cNvSpPr/>
              <p:nvPr/>
            </p:nvSpPr>
            <p:spPr>
              <a:xfrm rot="16200000" flipH="1">
                <a:off x="3991726" y="2691739"/>
                <a:ext cx="92868" cy="92868"/>
              </a:xfrm>
              <a:prstGeom prst="ellipse">
                <a:avLst/>
              </a:prstGeom>
              <a:solidFill>
                <a:srgbClr val="DA5E1D"/>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6433" name="Oval 16432">
                <a:extLst>
                  <a:ext uri="{FF2B5EF4-FFF2-40B4-BE49-F238E27FC236}">
                    <a16:creationId xmlns:a16="http://schemas.microsoft.com/office/drawing/2014/main" id="{2964D95E-4D53-101E-0E22-2B20F6CFC962}"/>
                  </a:ext>
                </a:extLst>
              </p:cNvPr>
              <p:cNvSpPr/>
              <p:nvPr/>
            </p:nvSpPr>
            <p:spPr>
              <a:xfrm rot="16200000" flipH="1">
                <a:off x="4215529" y="2691739"/>
                <a:ext cx="92868" cy="92868"/>
              </a:xfrm>
              <a:prstGeom prst="ellipse">
                <a:avLst/>
              </a:prstGeom>
              <a:solidFill>
                <a:srgbClr val="DA5E1D"/>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grpSp>
          <p:nvGrpSpPr>
            <p:cNvPr id="16426" name="Group 16425">
              <a:extLst>
                <a:ext uri="{FF2B5EF4-FFF2-40B4-BE49-F238E27FC236}">
                  <a16:creationId xmlns:a16="http://schemas.microsoft.com/office/drawing/2014/main" id="{DF33EF7D-EC65-6E4F-1813-DAC5E459780F}"/>
                </a:ext>
              </a:extLst>
            </p:cNvPr>
            <p:cNvGrpSpPr/>
            <p:nvPr/>
          </p:nvGrpSpPr>
          <p:grpSpPr>
            <a:xfrm>
              <a:off x="7166733" y="5285692"/>
              <a:ext cx="316671" cy="92868"/>
              <a:chOff x="3991726" y="2691739"/>
              <a:chExt cx="316671" cy="92868"/>
            </a:xfrm>
          </p:grpSpPr>
          <p:sp>
            <p:nvSpPr>
              <p:cNvPr id="16430" name="Oval 16429">
                <a:extLst>
                  <a:ext uri="{FF2B5EF4-FFF2-40B4-BE49-F238E27FC236}">
                    <a16:creationId xmlns:a16="http://schemas.microsoft.com/office/drawing/2014/main" id="{EC6EFF0C-7B46-5E2E-A6C6-36D6CA8AC9FF}"/>
                  </a:ext>
                </a:extLst>
              </p:cNvPr>
              <p:cNvSpPr/>
              <p:nvPr/>
            </p:nvSpPr>
            <p:spPr>
              <a:xfrm rot="16200000" flipH="1">
                <a:off x="3991726" y="2691739"/>
                <a:ext cx="92868" cy="92868"/>
              </a:xfrm>
              <a:prstGeom prst="ellipse">
                <a:avLst/>
              </a:prstGeom>
              <a:solidFill>
                <a:srgbClr val="DA5E1D"/>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6431" name="Oval 16430">
                <a:extLst>
                  <a:ext uri="{FF2B5EF4-FFF2-40B4-BE49-F238E27FC236}">
                    <a16:creationId xmlns:a16="http://schemas.microsoft.com/office/drawing/2014/main" id="{DFACA6CB-0FB7-B247-71F5-1C5859EA3A61}"/>
                  </a:ext>
                </a:extLst>
              </p:cNvPr>
              <p:cNvSpPr/>
              <p:nvPr/>
            </p:nvSpPr>
            <p:spPr>
              <a:xfrm rot="16200000" flipH="1">
                <a:off x="4215529" y="2691739"/>
                <a:ext cx="92868" cy="92868"/>
              </a:xfrm>
              <a:prstGeom prst="ellipse">
                <a:avLst/>
              </a:prstGeom>
              <a:solidFill>
                <a:srgbClr val="DA5E1D"/>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grpSp>
          <p:nvGrpSpPr>
            <p:cNvPr id="16427" name="Group 16426">
              <a:extLst>
                <a:ext uri="{FF2B5EF4-FFF2-40B4-BE49-F238E27FC236}">
                  <a16:creationId xmlns:a16="http://schemas.microsoft.com/office/drawing/2014/main" id="{5B60ED51-18BF-5FB7-ADE7-710699725E3F}"/>
                </a:ext>
              </a:extLst>
            </p:cNvPr>
            <p:cNvGrpSpPr/>
            <p:nvPr/>
          </p:nvGrpSpPr>
          <p:grpSpPr>
            <a:xfrm>
              <a:off x="8985691" y="5285692"/>
              <a:ext cx="316671" cy="92868"/>
              <a:chOff x="3991726" y="2691739"/>
              <a:chExt cx="316671" cy="92868"/>
            </a:xfrm>
          </p:grpSpPr>
          <p:sp>
            <p:nvSpPr>
              <p:cNvPr id="16428" name="Oval 16427">
                <a:extLst>
                  <a:ext uri="{FF2B5EF4-FFF2-40B4-BE49-F238E27FC236}">
                    <a16:creationId xmlns:a16="http://schemas.microsoft.com/office/drawing/2014/main" id="{B622EE53-E997-BE87-6950-D51FE64BD452}"/>
                  </a:ext>
                </a:extLst>
              </p:cNvPr>
              <p:cNvSpPr/>
              <p:nvPr/>
            </p:nvSpPr>
            <p:spPr>
              <a:xfrm rot="16200000" flipH="1">
                <a:off x="3991726" y="2691739"/>
                <a:ext cx="92868" cy="92868"/>
              </a:xfrm>
              <a:prstGeom prst="ellipse">
                <a:avLst/>
              </a:prstGeom>
              <a:solidFill>
                <a:srgbClr val="DA5E1D"/>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6429" name="Oval 16428">
                <a:extLst>
                  <a:ext uri="{FF2B5EF4-FFF2-40B4-BE49-F238E27FC236}">
                    <a16:creationId xmlns:a16="http://schemas.microsoft.com/office/drawing/2014/main" id="{E4AF6F45-05C4-349B-033A-43EE308E705B}"/>
                  </a:ext>
                </a:extLst>
              </p:cNvPr>
              <p:cNvSpPr/>
              <p:nvPr/>
            </p:nvSpPr>
            <p:spPr>
              <a:xfrm rot="16200000" flipH="1">
                <a:off x="4215529" y="2691739"/>
                <a:ext cx="92868" cy="92868"/>
              </a:xfrm>
              <a:prstGeom prst="ellipse">
                <a:avLst/>
              </a:prstGeom>
              <a:solidFill>
                <a:srgbClr val="DA5E1D"/>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grpSp>
      <p:sp>
        <p:nvSpPr>
          <p:cNvPr id="16436" name="TextBox 16435">
            <a:extLst>
              <a:ext uri="{FF2B5EF4-FFF2-40B4-BE49-F238E27FC236}">
                <a16:creationId xmlns:a16="http://schemas.microsoft.com/office/drawing/2014/main" id="{A3BD4DE2-76D0-9059-6ACF-13595C131399}"/>
              </a:ext>
            </a:extLst>
          </p:cNvPr>
          <p:cNvSpPr txBox="1"/>
          <p:nvPr/>
        </p:nvSpPr>
        <p:spPr>
          <a:xfrm>
            <a:off x="7596127" y="4519405"/>
            <a:ext cx="3605274" cy="584775"/>
          </a:xfrm>
          <a:prstGeom prst="rect">
            <a:avLst/>
          </a:prstGeom>
          <a:solidFill>
            <a:schemeClr val="accent4">
              <a:lumMod val="20000"/>
              <a:lumOff val="80000"/>
            </a:schemeClr>
          </a:solidFill>
        </p:spPr>
        <p:txBody>
          <a:bodyPr wrap="square" rtlCol="0">
            <a:spAutoFit/>
          </a:bodyPr>
          <a:lstStyle/>
          <a:p>
            <a:pPr algn="ctr"/>
            <a:r>
              <a:rPr lang="vi-VN" sz="3200" b="1" dirty="0">
                <a:solidFill>
                  <a:srgbClr val="0000FF"/>
                </a:solidFill>
                <a:latin typeface="Arial" panose="020B0604020202020204" pitchFamily="34" charset="0"/>
                <a:cs typeface="Arial" panose="020B0604020202020204" pitchFamily="34" charset="0"/>
              </a:rPr>
              <a:t>Công thức </a:t>
            </a:r>
            <a:r>
              <a:rPr lang="en-US" sz="3200" b="1" dirty="0">
                <a:solidFill>
                  <a:srgbClr val="0000FF"/>
                </a:solidFill>
                <a:latin typeface="Arial" panose="020B0604020202020204" pitchFamily="34" charset="0"/>
                <a:cs typeface="Arial" panose="020B0604020202020204" pitchFamily="34" charset="0"/>
              </a:rPr>
              <a:t>Lewis</a:t>
            </a:r>
          </a:p>
        </p:txBody>
      </p:sp>
      <p:sp>
        <p:nvSpPr>
          <p:cNvPr id="16437" name="TextBox 16436">
            <a:extLst>
              <a:ext uri="{FF2B5EF4-FFF2-40B4-BE49-F238E27FC236}">
                <a16:creationId xmlns:a16="http://schemas.microsoft.com/office/drawing/2014/main" id="{50E11D7C-1398-E1E8-8B1E-2DE1D08EDC7F}"/>
              </a:ext>
            </a:extLst>
          </p:cNvPr>
          <p:cNvSpPr txBox="1"/>
          <p:nvPr/>
        </p:nvSpPr>
        <p:spPr>
          <a:xfrm>
            <a:off x="13260509" y="5684520"/>
            <a:ext cx="2569934" cy="923330"/>
          </a:xfrm>
          <a:prstGeom prst="rect">
            <a:avLst/>
          </a:prstGeom>
          <a:noFill/>
        </p:spPr>
        <p:txBody>
          <a:bodyPr wrap="none" rtlCol="0">
            <a:spAutoFit/>
          </a:bodyPr>
          <a:lstStyle/>
          <a:p>
            <a:r>
              <a:rPr lang="vi-VN" sz="5400" dirty="0">
                <a:ln w="0"/>
                <a:solidFill>
                  <a:schemeClr val="accent1"/>
                </a:solidFill>
                <a:effectLst>
                  <a:outerShdw blurRad="38100" dist="25400" dir="5400000" algn="ctr" rotWithShape="0">
                    <a:srgbClr val="6E747A">
                      <a:alpha val="43000"/>
                    </a:srgbClr>
                  </a:outerShdw>
                </a:effectLst>
              </a:rPr>
              <a:t>O=C=O</a:t>
            </a:r>
            <a:endParaRPr lang="en-US" sz="5400" dirty="0">
              <a:ln w="0"/>
              <a:solidFill>
                <a:schemeClr val="accent1"/>
              </a:solidFill>
              <a:effectLst>
                <a:outerShdw blurRad="38100" dist="25400" dir="5400000" algn="ctr" rotWithShape="0">
                  <a:srgbClr val="6E747A">
                    <a:alpha val="43000"/>
                  </a:srgbClr>
                </a:outerShdw>
              </a:effectLst>
            </a:endParaRPr>
          </a:p>
        </p:txBody>
      </p:sp>
      <p:sp>
        <p:nvSpPr>
          <p:cNvPr id="16438" name="TextBox 16437">
            <a:extLst>
              <a:ext uri="{FF2B5EF4-FFF2-40B4-BE49-F238E27FC236}">
                <a16:creationId xmlns:a16="http://schemas.microsoft.com/office/drawing/2014/main" id="{3048C565-9DA2-DE7C-2A2F-A4EF7151051B}"/>
              </a:ext>
            </a:extLst>
          </p:cNvPr>
          <p:cNvSpPr txBox="1"/>
          <p:nvPr/>
        </p:nvSpPr>
        <p:spPr>
          <a:xfrm>
            <a:off x="12928832" y="4490766"/>
            <a:ext cx="3922225" cy="584775"/>
          </a:xfrm>
          <a:prstGeom prst="rect">
            <a:avLst/>
          </a:prstGeom>
          <a:solidFill>
            <a:schemeClr val="accent4">
              <a:lumMod val="20000"/>
              <a:lumOff val="80000"/>
            </a:schemeClr>
          </a:solidFill>
        </p:spPr>
        <p:txBody>
          <a:bodyPr wrap="square" rtlCol="0">
            <a:spAutoFit/>
          </a:bodyPr>
          <a:lstStyle/>
          <a:p>
            <a:pPr algn="ctr"/>
            <a:r>
              <a:rPr lang="vi-VN" sz="32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Công thức </a:t>
            </a:r>
            <a:r>
              <a:rPr lang="en-US" sz="3200" b="1"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cấu</a:t>
            </a:r>
            <a:r>
              <a:rPr lang="en-US" sz="32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3200" b="1"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tạo</a:t>
            </a:r>
            <a:endParaRPr lang="en-US" sz="32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grpSp>
        <p:nvGrpSpPr>
          <p:cNvPr id="16466" name="Group 16465">
            <a:extLst>
              <a:ext uri="{FF2B5EF4-FFF2-40B4-BE49-F238E27FC236}">
                <a16:creationId xmlns:a16="http://schemas.microsoft.com/office/drawing/2014/main" id="{9CBCE2FE-7311-0217-5826-8DC277D8053B}"/>
              </a:ext>
            </a:extLst>
          </p:cNvPr>
          <p:cNvGrpSpPr/>
          <p:nvPr/>
        </p:nvGrpSpPr>
        <p:grpSpPr>
          <a:xfrm>
            <a:off x="8252870" y="7353300"/>
            <a:ext cx="2041746" cy="923330"/>
            <a:chOff x="8153400" y="7996304"/>
            <a:chExt cx="2041746" cy="923330"/>
          </a:xfrm>
        </p:grpSpPr>
        <p:grpSp>
          <p:nvGrpSpPr>
            <p:cNvPr id="16412" name="Group 16411">
              <a:extLst>
                <a:ext uri="{FF2B5EF4-FFF2-40B4-BE49-F238E27FC236}">
                  <a16:creationId xmlns:a16="http://schemas.microsoft.com/office/drawing/2014/main" id="{3CF03123-56C2-37D8-FAAA-DA9477F2596D}"/>
                </a:ext>
              </a:extLst>
            </p:cNvPr>
            <p:cNvGrpSpPr/>
            <p:nvPr/>
          </p:nvGrpSpPr>
          <p:grpSpPr>
            <a:xfrm>
              <a:off x="9056809" y="8025980"/>
              <a:ext cx="257948" cy="92868"/>
              <a:chOff x="9397470" y="672065"/>
              <a:chExt cx="257948" cy="92868"/>
            </a:xfrm>
          </p:grpSpPr>
          <p:sp>
            <p:nvSpPr>
              <p:cNvPr id="16420" name="Oval 16419">
                <a:extLst>
                  <a:ext uri="{FF2B5EF4-FFF2-40B4-BE49-F238E27FC236}">
                    <a16:creationId xmlns:a16="http://schemas.microsoft.com/office/drawing/2014/main" id="{4D483376-4396-93E2-1710-BB7B78F2B479}"/>
                  </a:ext>
                </a:extLst>
              </p:cNvPr>
              <p:cNvSpPr/>
              <p:nvPr/>
            </p:nvSpPr>
            <p:spPr>
              <a:xfrm rot="5400000">
                <a:off x="9562550" y="672065"/>
                <a:ext cx="92868" cy="92868"/>
              </a:xfrm>
              <a:prstGeom prst="ellipse">
                <a:avLst/>
              </a:prstGeom>
              <a:solidFill>
                <a:srgbClr val="0000FF"/>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6421" name="Oval 16420">
                <a:extLst>
                  <a:ext uri="{FF2B5EF4-FFF2-40B4-BE49-F238E27FC236}">
                    <a16:creationId xmlns:a16="http://schemas.microsoft.com/office/drawing/2014/main" id="{132835B3-FA8F-7D22-37C6-21756EF84E94}"/>
                  </a:ext>
                </a:extLst>
              </p:cNvPr>
              <p:cNvSpPr/>
              <p:nvPr/>
            </p:nvSpPr>
            <p:spPr>
              <a:xfrm rot="5400000">
                <a:off x="9397470" y="672065"/>
                <a:ext cx="92868" cy="92868"/>
              </a:xfrm>
              <a:prstGeom prst="ellipse">
                <a:avLst/>
              </a:prstGeom>
              <a:solidFill>
                <a:srgbClr val="0000FF"/>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sp>
          <p:nvSpPr>
            <p:cNvPr id="16413" name="TextBox 16412">
              <a:extLst>
                <a:ext uri="{FF2B5EF4-FFF2-40B4-BE49-F238E27FC236}">
                  <a16:creationId xmlns:a16="http://schemas.microsoft.com/office/drawing/2014/main" id="{FB1974F5-6755-4F73-B3F6-80D8A65E9556}"/>
                </a:ext>
              </a:extLst>
            </p:cNvPr>
            <p:cNvSpPr txBox="1"/>
            <p:nvPr/>
          </p:nvSpPr>
          <p:spPr>
            <a:xfrm>
              <a:off x="8839386" y="7996304"/>
              <a:ext cx="723275" cy="923330"/>
            </a:xfrm>
            <a:prstGeom prst="rect">
              <a:avLst/>
            </a:prstGeom>
            <a:noFill/>
          </p:spPr>
          <p:txBody>
            <a:bodyPr wrap="none" rtlCol="0">
              <a:spAutoFit/>
            </a:bodyPr>
            <a:lstStyle/>
            <a:p>
              <a:r>
                <a:rPr lang="vi-VN" sz="5400" dirty="0">
                  <a:ln w="0"/>
                  <a:solidFill>
                    <a:srgbClr val="0000FF"/>
                  </a:solidFill>
                  <a:effectLst>
                    <a:outerShdw blurRad="38100" dist="25400" dir="5400000" algn="ctr" rotWithShape="0">
                      <a:srgbClr val="6E747A">
                        <a:alpha val="43000"/>
                      </a:srgbClr>
                    </a:outerShdw>
                  </a:effectLst>
                </a:rPr>
                <a:t>O</a:t>
              </a:r>
              <a:endParaRPr lang="en-US" sz="5400" dirty="0">
                <a:ln w="0"/>
                <a:solidFill>
                  <a:srgbClr val="0000FF"/>
                </a:solidFill>
                <a:effectLst>
                  <a:outerShdw blurRad="38100" dist="25400" dir="5400000" algn="ctr" rotWithShape="0">
                    <a:srgbClr val="6E747A">
                      <a:alpha val="43000"/>
                    </a:srgbClr>
                  </a:outerShdw>
                </a:effectLst>
              </a:endParaRPr>
            </a:p>
          </p:txBody>
        </p:sp>
        <p:grpSp>
          <p:nvGrpSpPr>
            <p:cNvPr id="16414" name="Group 16413">
              <a:extLst>
                <a:ext uri="{FF2B5EF4-FFF2-40B4-BE49-F238E27FC236}">
                  <a16:creationId xmlns:a16="http://schemas.microsoft.com/office/drawing/2014/main" id="{680381FC-7A12-3FBD-C02F-40A390070792}"/>
                </a:ext>
              </a:extLst>
            </p:cNvPr>
            <p:cNvGrpSpPr/>
            <p:nvPr/>
          </p:nvGrpSpPr>
          <p:grpSpPr>
            <a:xfrm>
              <a:off x="8153400" y="8261808"/>
              <a:ext cx="724890" cy="431718"/>
              <a:chOff x="3320985" y="4919594"/>
              <a:chExt cx="724890" cy="431718"/>
            </a:xfrm>
          </p:grpSpPr>
          <p:sp>
            <p:nvSpPr>
              <p:cNvPr id="16418" name="TextBox 16417">
                <a:extLst>
                  <a:ext uri="{FF2B5EF4-FFF2-40B4-BE49-F238E27FC236}">
                    <a16:creationId xmlns:a16="http://schemas.microsoft.com/office/drawing/2014/main" id="{5104D74A-6EC3-B0BB-9DC9-C16695228D98}"/>
                  </a:ext>
                </a:extLst>
              </p:cNvPr>
              <p:cNvSpPr txBox="1">
                <a:spLocks noChangeAspect="1"/>
              </p:cNvSpPr>
              <p:nvPr/>
            </p:nvSpPr>
            <p:spPr>
              <a:xfrm>
                <a:off x="3320985" y="4919594"/>
                <a:ext cx="338661" cy="431718"/>
              </a:xfrm>
              <a:custGeom>
                <a:avLst/>
                <a:gdLst/>
                <a:ahLst/>
                <a:cxnLst/>
                <a:rect l="l" t="t" r="r" b="b"/>
                <a:pathLst>
                  <a:path w="128364" h="163636">
                    <a:moveTo>
                      <a:pt x="0" y="0"/>
                    </a:moveTo>
                    <a:lnTo>
                      <a:pt x="21654" y="0"/>
                    </a:lnTo>
                    <a:lnTo>
                      <a:pt x="21654" y="67196"/>
                    </a:lnTo>
                    <a:lnTo>
                      <a:pt x="106710" y="67196"/>
                    </a:lnTo>
                    <a:lnTo>
                      <a:pt x="106710" y="0"/>
                    </a:lnTo>
                    <a:lnTo>
                      <a:pt x="128364" y="0"/>
                    </a:lnTo>
                    <a:lnTo>
                      <a:pt x="128364" y="163636"/>
                    </a:lnTo>
                    <a:lnTo>
                      <a:pt x="106710" y="163636"/>
                    </a:lnTo>
                    <a:lnTo>
                      <a:pt x="106710" y="86506"/>
                    </a:lnTo>
                    <a:lnTo>
                      <a:pt x="21654" y="86506"/>
                    </a:lnTo>
                    <a:lnTo>
                      <a:pt x="21654" y="163636"/>
                    </a:lnTo>
                    <a:lnTo>
                      <a:pt x="0" y="163636"/>
                    </a:lnTo>
                    <a:close/>
                  </a:path>
                </a:pathLst>
              </a:custGeom>
              <a:solidFill>
                <a:srgbClr val="0000FF"/>
              </a:solidFill>
              <a:ln>
                <a:solidFill>
                  <a:srgbClr val="0000FF"/>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cxnSp>
            <p:nvCxnSpPr>
              <p:cNvPr id="16419" name="Straight Connector 16418">
                <a:extLst>
                  <a:ext uri="{FF2B5EF4-FFF2-40B4-BE49-F238E27FC236}">
                    <a16:creationId xmlns:a16="http://schemas.microsoft.com/office/drawing/2014/main" id="{28D682EB-FAE4-0932-6AF9-0B1258692217}"/>
                  </a:ext>
                </a:extLst>
              </p:cNvPr>
              <p:cNvCxnSpPr>
                <a:cxnSpLocks/>
              </p:cNvCxnSpPr>
              <p:nvPr/>
            </p:nvCxnSpPr>
            <p:spPr>
              <a:xfrm>
                <a:off x="3755889" y="5135453"/>
                <a:ext cx="289986" cy="0"/>
              </a:xfrm>
              <a:prstGeom prst="line">
                <a:avLst/>
              </a:prstGeom>
              <a:solidFill>
                <a:srgbClr val="0000FF"/>
              </a:solidFill>
              <a:ln w="28575">
                <a:solidFill>
                  <a:srgbClr val="0000FF"/>
                </a:solidFill>
              </a:ln>
              <a:effectLst/>
            </p:spPr>
            <p:style>
              <a:lnRef idx="2">
                <a:schemeClr val="accent1">
                  <a:shade val="50000"/>
                </a:schemeClr>
              </a:lnRef>
              <a:fillRef idx="1">
                <a:schemeClr val="accent1"/>
              </a:fillRef>
              <a:effectRef idx="0">
                <a:schemeClr val="accent1"/>
              </a:effectRef>
              <a:fontRef idx="minor">
                <a:schemeClr val="lt1"/>
              </a:fontRef>
            </p:style>
          </p:cxnSp>
        </p:grpSp>
        <p:sp>
          <p:nvSpPr>
            <p:cNvPr id="16416" name="TextBox 16415">
              <a:extLst>
                <a:ext uri="{FF2B5EF4-FFF2-40B4-BE49-F238E27FC236}">
                  <a16:creationId xmlns:a16="http://schemas.microsoft.com/office/drawing/2014/main" id="{0AE042B6-FD57-ED98-BB04-341A7E31FCAE}"/>
                </a:ext>
              </a:extLst>
            </p:cNvPr>
            <p:cNvSpPr txBox="1">
              <a:spLocks noChangeAspect="1"/>
            </p:cNvSpPr>
            <p:nvPr/>
          </p:nvSpPr>
          <p:spPr>
            <a:xfrm>
              <a:off x="9856485" y="8262702"/>
              <a:ext cx="338661" cy="431718"/>
            </a:xfrm>
            <a:custGeom>
              <a:avLst/>
              <a:gdLst/>
              <a:ahLst/>
              <a:cxnLst/>
              <a:rect l="l" t="t" r="r" b="b"/>
              <a:pathLst>
                <a:path w="128364" h="163636">
                  <a:moveTo>
                    <a:pt x="0" y="0"/>
                  </a:moveTo>
                  <a:lnTo>
                    <a:pt x="21654" y="0"/>
                  </a:lnTo>
                  <a:lnTo>
                    <a:pt x="21654" y="67196"/>
                  </a:lnTo>
                  <a:lnTo>
                    <a:pt x="106710" y="67196"/>
                  </a:lnTo>
                  <a:lnTo>
                    <a:pt x="106710" y="0"/>
                  </a:lnTo>
                  <a:lnTo>
                    <a:pt x="128364" y="0"/>
                  </a:lnTo>
                  <a:lnTo>
                    <a:pt x="128364" y="163636"/>
                  </a:lnTo>
                  <a:lnTo>
                    <a:pt x="106710" y="163636"/>
                  </a:lnTo>
                  <a:lnTo>
                    <a:pt x="106710" y="86506"/>
                  </a:lnTo>
                  <a:lnTo>
                    <a:pt x="21654" y="86506"/>
                  </a:lnTo>
                  <a:lnTo>
                    <a:pt x="21654" y="163636"/>
                  </a:lnTo>
                  <a:lnTo>
                    <a:pt x="0" y="163636"/>
                  </a:lnTo>
                  <a:close/>
                </a:path>
              </a:pathLst>
            </a:custGeom>
            <a:solidFill>
              <a:srgbClr val="0000FF"/>
            </a:solidFill>
            <a:ln>
              <a:solidFill>
                <a:srgbClr val="0000FF"/>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cxnSp>
          <p:nvCxnSpPr>
            <p:cNvPr id="16417" name="Straight Connector 16416">
              <a:extLst>
                <a:ext uri="{FF2B5EF4-FFF2-40B4-BE49-F238E27FC236}">
                  <a16:creationId xmlns:a16="http://schemas.microsoft.com/office/drawing/2014/main" id="{18B59C37-B4D6-7158-FD76-3E08A3040046}"/>
                </a:ext>
              </a:extLst>
            </p:cNvPr>
            <p:cNvCxnSpPr>
              <a:cxnSpLocks/>
            </p:cNvCxnSpPr>
            <p:nvPr/>
          </p:nvCxnSpPr>
          <p:spPr>
            <a:xfrm rot="10800000">
              <a:off x="9463614" y="8450580"/>
              <a:ext cx="289986" cy="0"/>
            </a:xfrm>
            <a:prstGeom prst="line">
              <a:avLst/>
            </a:prstGeom>
            <a:solidFill>
              <a:srgbClr val="0000FF"/>
            </a:solidFill>
            <a:ln w="28575">
              <a:solidFill>
                <a:srgbClr val="0000FF"/>
              </a:solidFill>
            </a:ln>
            <a:effectLst/>
          </p:spPr>
          <p:style>
            <a:lnRef idx="2">
              <a:schemeClr val="accent1">
                <a:shade val="50000"/>
              </a:schemeClr>
            </a:lnRef>
            <a:fillRef idx="1">
              <a:schemeClr val="accent1"/>
            </a:fillRef>
            <a:effectRef idx="0">
              <a:schemeClr val="accent1"/>
            </a:effectRef>
            <a:fontRef idx="minor">
              <a:schemeClr val="lt1"/>
            </a:fontRef>
          </p:style>
        </p:cxnSp>
        <p:grpSp>
          <p:nvGrpSpPr>
            <p:cNvPr id="16462" name="Group 16461">
              <a:extLst>
                <a:ext uri="{FF2B5EF4-FFF2-40B4-BE49-F238E27FC236}">
                  <a16:creationId xmlns:a16="http://schemas.microsoft.com/office/drawing/2014/main" id="{04D36486-EA52-130D-AD03-36586168EB3D}"/>
                </a:ext>
              </a:extLst>
            </p:cNvPr>
            <p:cNvGrpSpPr/>
            <p:nvPr/>
          </p:nvGrpSpPr>
          <p:grpSpPr>
            <a:xfrm>
              <a:off x="9059926" y="8817054"/>
              <a:ext cx="257948" cy="92868"/>
              <a:chOff x="9397470" y="672065"/>
              <a:chExt cx="257948" cy="92868"/>
            </a:xfrm>
          </p:grpSpPr>
          <p:sp>
            <p:nvSpPr>
              <p:cNvPr id="16463" name="Oval 16462">
                <a:extLst>
                  <a:ext uri="{FF2B5EF4-FFF2-40B4-BE49-F238E27FC236}">
                    <a16:creationId xmlns:a16="http://schemas.microsoft.com/office/drawing/2014/main" id="{D879AAFB-E6DF-6053-93C1-CCFF9F52EC60}"/>
                  </a:ext>
                </a:extLst>
              </p:cNvPr>
              <p:cNvSpPr/>
              <p:nvPr/>
            </p:nvSpPr>
            <p:spPr>
              <a:xfrm rot="5400000">
                <a:off x="9562550" y="672065"/>
                <a:ext cx="92868" cy="92868"/>
              </a:xfrm>
              <a:prstGeom prst="ellipse">
                <a:avLst/>
              </a:prstGeom>
              <a:solidFill>
                <a:srgbClr val="0000FF"/>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6464" name="Oval 16463">
                <a:extLst>
                  <a:ext uri="{FF2B5EF4-FFF2-40B4-BE49-F238E27FC236}">
                    <a16:creationId xmlns:a16="http://schemas.microsoft.com/office/drawing/2014/main" id="{EF2813E6-E5AD-F63D-754F-87516DA1622C}"/>
                  </a:ext>
                </a:extLst>
              </p:cNvPr>
              <p:cNvSpPr/>
              <p:nvPr/>
            </p:nvSpPr>
            <p:spPr>
              <a:xfrm rot="5400000">
                <a:off x="9397470" y="672065"/>
                <a:ext cx="92868" cy="92868"/>
              </a:xfrm>
              <a:prstGeom prst="ellipse">
                <a:avLst/>
              </a:prstGeom>
              <a:solidFill>
                <a:srgbClr val="0000FF"/>
              </a:solidFill>
              <a:ln w="476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grpSp>
      </p:grpSp>
      <p:grpSp>
        <p:nvGrpSpPr>
          <p:cNvPr id="16480" name="Group 16479">
            <a:extLst>
              <a:ext uri="{FF2B5EF4-FFF2-40B4-BE49-F238E27FC236}">
                <a16:creationId xmlns:a16="http://schemas.microsoft.com/office/drawing/2014/main" id="{BD232B55-5DF6-4F65-5D7A-548437B075A5}"/>
              </a:ext>
            </a:extLst>
          </p:cNvPr>
          <p:cNvGrpSpPr/>
          <p:nvPr/>
        </p:nvGrpSpPr>
        <p:grpSpPr>
          <a:xfrm>
            <a:off x="13503054" y="7353300"/>
            <a:ext cx="2041746" cy="923330"/>
            <a:chOff x="13503054" y="7938320"/>
            <a:chExt cx="2041746" cy="923330"/>
          </a:xfrm>
        </p:grpSpPr>
        <p:sp>
          <p:nvSpPr>
            <p:cNvPr id="16469" name="TextBox 16468">
              <a:extLst>
                <a:ext uri="{FF2B5EF4-FFF2-40B4-BE49-F238E27FC236}">
                  <a16:creationId xmlns:a16="http://schemas.microsoft.com/office/drawing/2014/main" id="{B0BC8E54-B7E0-CCF0-8A84-7A92F6878916}"/>
                </a:ext>
              </a:extLst>
            </p:cNvPr>
            <p:cNvSpPr txBox="1"/>
            <p:nvPr/>
          </p:nvSpPr>
          <p:spPr>
            <a:xfrm>
              <a:off x="14189040" y="7938320"/>
              <a:ext cx="723275" cy="923330"/>
            </a:xfrm>
            <a:prstGeom prst="rect">
              <a:avLst/>
            </a:prstGeom>
            <a:noFill/>
          </p:spPr>
          <p:txBody>
            <a:bodyPr wrap="none" rtlCol="0">
              <a:spAutoFit/>
            </a:bodyPr>
            <a:lstStyle/>
            <a:p>
              <a:r>
                <a:rPr lang="vi-VN" sz="5400" dirty="0">
                  <a:ln w="0"/>
                  <a:solidFill>
                    <a:srgbClr val="0000FF"/>
                  </a:solidFill>
                  <a:effectLst>
                    <a:outerShdw blurRad="38100" dist="25400" dir="5400000" algn="ctr" rotWithShape="0">
                      <a:srgbClr val="6E747A">
                        <a:alpha val="43000"/>
                      </a:srgbClr>
                    </a:outerShdw>
                  </a:effectLst>
                </a:rPr>
                <a:t>O</a:t>
              </a:r>
              <a:endParaRPr lang="en-US" sz="5400" dirty="0">
                <a:ln w="0"/>
                <a:solidFill>
                  <a:srgbClr val="0000FF"/>
                </a:solidFill>
                <a:effectLst>
                  <a:outerShdw blurRad="38100" dist="25400" dir="5400000" algn="ctr" rotWithShape="0">
                    <a:srgbClr val="6E747A">
                      <a:alpha val="43000"/>
                    </a:srgbClr>
                  </a:outerShdw>
                </a:effectLst>
              </a:endParaRPr>
            </a:p>
          </p:txBody>
        </p:sp>
        <p:grpSp>
          <p:nvGrpSpPr>
            <p:cNvPr id="16470" name="Group 16469">
              <a:extLst>
                <a:ext uri="{FF2B5EF4-FFF2-40B4-BE49-F238E27FC236}">
                  <a16:creationId xmlns:a16="http://schemas.microsoft.com/office/drawing/2014/main" id="{C4F50607-7A3D-430E-2E46-20A4DAFB295E}"/>
                </a:ext>
              </a:extLst>
            </p:cNvPr>
            <p:cNvGrpSpPr/>
            <p:nvPr/>
          </p:nvGrpSpPr>
          <p:grpSpPr>
            <a:xfrm>
              <a:off x="13503054" y="8203824"/>
              <a:ext cx="724890" cy="431718"/>
              <a:chOff x="3320985" y="4919594"/>
              <a:chExt cx="724890" cy="431718"/>
            </a:xfrm>
          </p:grpSpPr>
          <p:sp>
            <p:nvSpPr>
              <p:cNvPr id="16476" name="TextBox 16475">
                <a:extLst>
                  <a:ext uri="{FF2B5EF4-FFF2-40B4-BE49-F238E27FC236}">
                    <a16:creationId xmlns:a16="http://schemas.microsoft.com/office/drawing/2014/main" id="{3369C015-D8D1-8B8C-42FD-95A1552C2E16}"/>
                  </a:ext>
                </a:extLst>
              </p:cNvPr>
              <p:cNvSpPr txBox="1">
                <a:spLocks noChangeAspect="1"/>
              </p:cNvSpPr>
              <p:nvPr/>
            </p:nvSpPr>
            <p:spPr>
              <a:xfrm>
                <a:off x="3320985" y="4919594"/>
                <a:ext cx="338661" cy="431718"/>
              </a:xfrm>
              <a:custGeom>
                <a:avLst/>
                <a:gdLst/>
                <a:ahLst/>
                <a:cxnLst/>
                <a:rect l="l" t="t" r="r" b="b"/>
                <a:pathLst>
                  <a:path w="128364" h="163636">
                    <a:moveTo>
                      <a:pt x="0" y="0"/>
                    </a:moveTo>
                    <a:lnTo>
                      <a:pt x="21654" y="0"/>
                    </a:lnTo>
                    <a:lnTo>
                      <a:pt x="21654" y="67196"/>
                    </a:lnTo>
                    <a:lnTo>
                      <a:pt x="106710" y="67196"/>
                    </a:lnTo>
                    <a:lnTo>
                      <a:pt x="106710" y="0"/>
                    </a:lnTo>
                    <a:lnTo>
                      <a:pt x="128364" y="0"/>
                    </a:lnTo>
                    <a:lnTo>
                      <a:pt x="128364" y="163636"/>
                    </a:lnTo>
                    <a:lnTo>
                      <a:pt x="106710" y="163636"/>
                    </a:lnTo>
                    <a:lnTo>
                      <a:pt x="106710" y="86506"/>
                    </a:lnTo>
                    <a:lnTo>
                      <a:pt x="21654" y="86506"/>
                    </a:lnTo>
                    <a:lnTo>
                      <a:pt x="21654" y="163636"/>
                    </a:lnTo>
                    <a:lnTo>
                      <a:pt x="0" y="163636"/>
                    </a:lnTo>
                    <a:close/>
                  </a:path>
                </a:pathLst>
              </a:custGeom>
              <a:solidFill>
                <a:srgbClr val="0000FF"/>
              </a:solidFill>
              <a:ln>
                <a:solidFill>
                  <a:srgbClr val="0000FF"/>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cxnSp>
            <p:nvCxnSpPr>
              <p:cNvPr id="16477" name="Straight Connector 16476">
                <a:extLst>
                  <a:ext uri="{FF2B5EF4-FFF2-40B4-BE49-F238E27FC236}">
                    <a16:creationId xmlns:a16="http://schemas.microsoft.com/office/drawing/2014/main" id="{C5D3D506-A228-7E40-FFA2-3727C96F96EE}"/>
                  </a:ext>
                </a:extLst>
              </p:cNvPr>
              <p:cNvCxnSpPr>
                <a:cxnSpLocks/>
              </p:cNvCxnSpPr>
              <p:nvPr/>
            </p:nvCxnSpPr>
            <p:spPr>
              <a:xfrm>
                <a:off x="3755889" y="5135453"/>
                <a:ext cx="289986" cy="0"/>
              </a:xfrm>
              <a:prstGeom prst="line">
                <a:avLst/>
              </a:prstGeom>
              <a:solidFill>
                <a:srgbClr val="0000FF"/>
              </a:solidFill>
              <a:ln w="28575">
                <a:solidFill>
                  <a:srgbClr val="0000FF"/>
                </a:solidFill>
              </a:ln>
              <a:effectLst/>
            </p:spPr>
            <p:style>
              <a:lnRef idx="2">
                <a:schemeClr val="accent1">
                  <a:shade val="50000"/>
                </a:schemeClr>
              </a:lnRef>
              <a:fillRef idx="1">
                <a:schemeClr val="accent1"/>
              </a:fillRef>
              <a:effectRef idx="0">
                <a:schemeClr val="accent1"/>
              </a:effectRef>
              <a:fontRef idx="minor">
                <a:schemeClr val="lt1"/>
              </a:fontRef>
            </p:style>
          </p:cxnSp>
        </p:grpSp>
        <p:sp>
          <p:nvSpPr>
            <p:cNvPr id="16471" name="TextBox 16470">
              <a:extLst>
                <a:ext uri="{FF2B5EF4-FFF2-40B4-BE49-F238E27FC236}">
                  <a16:creationId xmlns:a16="http://schemas.microsoft.com/office/drawing/2014/main" id="{20607FB0-94D4-F0E0-3D00-23F03A0F93FC}"/>
                </a:ext>
              </a:extLst>
            </p:cNvPr>
            <p:cNvSpPr txBox="1">
              <a:spLocks noChangeAspect="1"/>
            </p:cNvSpPr>
            <p:nvPr/>
          </p:nvSpPr>
          <p:spPr>
            <a:xfrm>
              <a:off x="15206139" y="8204718"/>
              <a:ext cx="338661" cy="431718"/>
            </a:xfrm>
            <a:custGeom>
              <a:avLst/>
              <a:gdLst/>
              <a:ahLst/>
              <a:cxnLst/>
              <a:rect l="l" t="t" r="r" b="b"/>
              <a:pathLst>
                <a:path w="128364" h="163636">
                  <a:moveTo>
                    <a:pt x="0" y="0"/>
                  </a:moveTo>
                  <a:lnTo>
                    <a:pt x="21654" y="0"/>
                  </a:lnTo>
                  <a:lnTo>
                    <a:pt x="21654" y="67196"/>
                  </a:lnTo>
                  <a:lnTo>
                    <a:pt x="106710" y="67196"/>
                  </a:lnTo>
                  <a:lnTo>
                    <a:pt x="106710" y="0"/>
                  </a:lnTo>
                  <a:lnTo>
                    <a:pt x="128364" y="0"/>
                  </a:lnTo>
                  <a:lnTo>
                    <a:pt x="128364" y="163636"/>
                  </a:lnTo>
                  <a:lnTo>
                    <a:pt x="106710" y="163636"/>
                  </a:lnTo>
                  <a:lnTo>
                    <a:pt x="106710" y="86506"/>
                  </a:lnTo>
                  <a:lnTo>
                    <a:pt x="21654" y="86506"/>
                  </a:lnTo>
                  <a:lnTo>
                    <a:pt x="21654" y="163636"/>
                  </a:lnTo>
                  <a:lnTo>
                    <a:pt x="0" y="163636"/>
                  </a:lnTo>
                  <a:close/>
                </a:path>
              </a:pathLst>
            </a:custGeom>
            <a:solidFill>
              <a:srgbClr val="0000FF"/>
            </a:solidFill>
            <a:ln>
              <a:solidFill>
                <a:srgbClr val="0000FF"/>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cxnSp>
          <p:nvCxnSpPr>
            <p:cNvPr id="16472" name="Straight Connector 16471">
              <a:extLst>
                <a:ext uri="{FF2B5EF4-FFF2-40B4-BE49-F238E27FC236}">
                  <a16:creationId xmlns:a16="http://schemas.microsoft.com/office/drawing/2014/main" id="{04386B6D-C9C8-557F-8123-92661585EFFE}"/>
                </a:ext>
              </a:extLst>
            </p:cNvPr>
            <p:cNvCxnSpPr>
              <a:cxnSpLocks/>
            </p:cNvCxnSpPr>
            <p:nvPr/>
          </p:nvCxnSpPr>
          <p:spPr>
            <a:xfrm rot="10800000">
              <a:off x="14813268" y="8392596"/>
              <a:ext cx="289986" cy="0"/>
            </a:xfrm>
            <a:prstGeom prst="line">
              <a:avLst/>
            </a:prstGeom>
            <a:solidFill>
              <a:srgbClr val="0000FF"/>
            </a:solidFill>
            <a:ln w="28575">
              <a:solidFill>
                <a:srgbClr val="0000FF"/>
              </a:solidFill>
            </a:ln>
            <a:effectLst/>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271446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394"/>
                                        </p:tgtEl>
                                        <p:attrNameLst>
                                          <p:attrName>style.visibility</p:attrName>
                                        </p:attrNameLst>
                                      </p:cBhvr>
                                      <p:to>
                                        <p:strVal val="visible"/>
                                      </p:to>
                                    </p:set>
                                    <p:anim calcmode="lin" valueType="num">
                                      <p:cBhvr additive="base">
                                        <p:cTn id="12" dur="500" fill="hold"/>
                                        <p:tgtEl>
                                          <p:spTgt spid="16394"/>
                                        </p:tgtEl>
                                        <p:attrNameLst>
                                          <p:attrName>ppt_x</p:attrName>
                                        </p:attrNameLst>
                                      </p:cBhvr>
                                      <p:tavLst>
                                        <p:tav tm="0">
                                          <p:val>
                                            <p:strVal val="#ppt_x"/>
                                          </p:val>
                                        </p:tav>
                                        <p:tav tm="100000">
                                          <p:val>
                                            <p:strVal val="#ppt_x"/>
                                          </p:val>
                                        </p:tav>
                                      </p:tavLst>
                                    </p:anim>
                                    <p:anim calcmode="lin" valueType="num">
                                      <p:cBhvr additive="base">
                                        <p:cTn id="13" dur="500" fill="hold"/>
                                        <p:tgtEl>
                                          <p:spTgt spid="1639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6481"/>
                                        </p:tgtEl>
                                        <p:attrNameLst>
                                          <p:attrName>style.visibility</p:attrName>
                                        </p:attrNameLst>
                                      </p:cBhvr>
                                      <p:to>
                                        <p:strVal val="visible"/>
                                      </p:to>
                                    </p:set>
                                    <p:anim calcmode="lin" valueType="num">
                                      <p:cBhvr additive="base">
                                        <p:cTn id="17" dur="500" fill="hold"/>
                                        <p:tgtEl>
                                          <p:spTgt spid="16481"/>
                                        </p:tgtEl>
                                        <p:attrNameLst>
                                          <p:attrName>ppt_x</p:attrName>
                                        </p:attrNameLst>
                                      </p:cBhvr>
                                      <p:tavLst>
                                        <p:tav tm="0">
                                          <p:val>
                                            <p:strVal val="#ppt_x"/>
                                          </p:val>
                                        </p:tav>
                                        <p:tav tm="100000">
                                          <p:val>
                                            <p:strVal val="#ppt_x"/>
                                          </p:val>
                                        </p:tav>
                                      </p:tavLst>
                                    </p:anim>
                                    <p:anim calcmode="lin" valueType="num">
                                      <p:cBhvr additive="base">
                                        <p:cTn id="18" dur="500" fill="hold"/>
                                        <p:tgtEl>
                                          <p:spTgt spid="16481"/>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6450"/>
                                        </p:tgtEl>
                                        <p:attrNameLst>
                                          <p:attrName>style.visibility</p:attrName>
                                        </p:attrNameLst>
                                      </p:cBhvr>
                                      <p:to>
                                        <p:strVal val="visible"/>
                                      </p:to>
                                    </p:set>
                                    <p:anim calcmode="lin" valueType="num">
                                      <p:cBhvr additive="base">
                                        <p:cTn id="22" dur="500" fill="hold"/>
                                        <p:tgtEl>
                                          <p:spTgt spid="16450"/>
                                        </p:tgtEl>
                                        <p:attrNameLst>
                                          <p:attrName>ppt_x</p:attrName>
                                        </p:attrNameLst>
                                      </p:cBhvr>
                                      <p:tavLst>
                                        <p:tav tm="0">
                                          <p:val>
                                            <p:strVal val="#ppt_x"/>
                                          </p:val>
                                        </p:tav>
                                        <p:tav tm="100000">
                                          <p:val>
                                            <p:strVal val="#ppt_x"/>
                                          </p:val>
                                        </p:tav>
                                      </p:tavLst>
                                    </p:anim>
                                    <p:anim calcmode="lin" valueType="num">
                                      <p:cBhvr additive="base">
                                        <p:cTn id="23" dur="500" fill="hold"/>
                                        <p:tgtEl>
                                          <p:spTgt spid="1645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436"/>
                                        </p:tgtEl>
                                        <p:attrNameLst>
                                          <p:attrName>style.visibility</p:attrName>
                                        </p:attrNameLst>
                                      </p:cBhvr>
                                      <p:to>
                                        <p:strVal val="visible"/>
                                      </p:to>
                                    </p:set>
                                    <p:anim calcmode="lin" valueType="num">
                                      <p:cBhvr>
                                        <p:cTn id="28" dur="500" fill="hold"/>
                                        <p:tgtEl>
                                          <p:spTgt spid="16436"/>
                                        </p:tgtEl>
                                        <p:attrNameLst>
                                          <p:attrName>ppt_w</p:attrName>
                                        </p:attrNameLst>
                                      </p:cBhvr>
                                      <p:tavLst>
                                        <p:tav tm="0">
                                          <p:val>
                                            <p:fltVal val="0"/>
                                          </p:val>
                                        </p:tav>
                                        <p:tav tm="100000">
                                          <p:val>
                                            <p:strVal val="#ppt_w"/>
                                          </p:val>
                                        </p:tav>
                                      </p:tavLst>
                                    </p:anim>
                                    <p:anim calcmode="lin" valueType="num">
                                      <p:cBhvr>
                                        <p:cTn id="29" dur="500" fill="hold"/>
                                        <p:tgtEl>
                                          <p:spTgt spid="16436"/>
                                        </p:tgtEl>
                                        <p:attrNameLst>
                                          <p:attrName>ppt_h</p:attrName>
                                        </p:attrNameLst>
                                      </p:cBhvr>
                                      <p:tavLst>
                                        <p:tav tm="0">
                                          <p:val>
                                            <p:fltVal val="0"/>
                                          </p:val>
                                        </p:tav>
                                        <p:tav tm="100000">
                                          <p:val>
                                            <p:strVal val="#ppt_h"/>
                                          </p:val>
                                        </p:tav>
                                      </p:tavLst>
                                    </p:anim>
                                    <p:animEffect transition="in" filter="fade">
                                      <p:cBhvr>
                                        <p:cTn id="30" dur="500"/>
                                        <p:tgtEl>
                                          <p:spTgt spid="16436"/>
                                        </p:tgtEl>
                                      </p:cBhvr>
                                    </p:animEffect>
                                  </p:childTnLst>
                                </p:cTn>
                              </p:par>
                            </p:childTnLst>
                          </p:cTn>
                        </p:par>
                        <p:par>
                          <p:cTn id="31" fill="hold">
                            <p:stCondLst>
                              <p:cond delay="500"/>
                            </p:stCondLst>
                            <p:childTnLst>
                              <p:par>
                                <p:cTn id="32" presetID="26" presetClass="entr" presetSubtype="0" fill="hold" nodeType="afterEffect">
                                  <p:stCondLst>
                                    <p:cond delay="0"/>
                                  </p:stCondLst>
                                  <p:childTnLst>
                                    <p:set>
                                      <p:cBhvr>
                                        <p:cTn id="33" dur="1" fill="hold">
                                          <p:stCondLst>
                                            <p:cond delay="0"/>
                                          </p:stCondLst>
                                        </p:cTn>
                                        <p:tgtEl>
                                          <p:spTgt spid="16422"/>
                                        </p:tgtEl>
                                        <p:attrNameLst>
                                          <p:attrName>style.visibility</p:attrName>
                                        </p:attrNameLst>
                                      </p:cBhvr>
                                      <p:to>
                                        <p:strVal val="visible"/>
                                      </p:to>
                                    </p:set>
                                    <p:animEffect transition="in" filter="wipe(down)">
                                      <p:cBhvr>
                                        <p:cTn id="34" dur="580">
                                          <p:stCondLst>
                                            <p:cond delay="0"/>
                                          </p:stCondLst>
                                        </p:cTn>
                                        <p:tgtEl>
                                          <p:spTgt spid="16422"/>
                                        </p:tgtEl>
                                      </p:cBhvr>
                                    </p:animEffect>
                                    <p:anim calcmode="lin" valueType="num">
                                      <p:cBhvr>
                                        <p:cTn id="35" dur="1822" tmFilter="0,0; 0.14,0.36; 0.43,0.73; 0.71,0.91; 1.0,1.0">
                                          <p:stCondLst>
                                            <p:cond delay="0"/>
                                          </p:stCondLst>
                                        </p:cTn>
                                        <p:tgtEl>
                                          <p:spTgt spid="16422"/>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6422"/>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6422"/>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6422"/>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6422"/>
                                        </p:tgtEl>
                                        <p:attrNameLst>
                                          <p:attrName>ppt_y</p:attrName>
                                        </p:attrNameLst>
                                      </p:cBhvr>
                                      <p:tavLst>
                                        <p:tav tm="0" fmla="#ppt_y-sin(pi*$)/81">
                                          <p:val>
                                            <p:fltVal val="0"/>
                                          </p:val>
                                        </p:tav>
                                        <p:tav tm="100000">
                                          <p:val>
                                            <p:fltVal val="1"/>
                                          </p:val>
                                        </p:tav>
                                      </p:tavLst>
                                    </p:anim>
                                    <p:animScale>
                                      <p:cBhvr>
                                        <p:cTn id="40" dur="26">
                                          <p:stCondLst>
                                            <p:cond delay="650"/>
                                          </p:stCondLst>
                                        </p:cTn>
                                        <p:tgtEl>
                                          <p:spTgt spid="16422"/>
                                        </p:tgtEl>
                                      </p:cBhvr>
                                      <p:to x="100000" y="60000"/>
                                    </p:animScale>
                                    <p:animScale>
                                      <p:cBhvr>
                                        <p:cTn id="41" dur="166" decel="50000">
                                          <p:stCondLst>
                                            <p:cond delay="676"/>
                                          </p:stCondLst>
                                        </p:cTn>
                                        <p:tgtEl>
                                          <p:spTgt spid="16422"/>
                                        </p:tgtEl>
                                      </p:cBhvr>
                                      <p:to x="100000" y="100000"/>
                                    </p:animScale>
                                    <p:animScale>
                                      <p:cBhvr>
                                        <p:cTn id="42" dur="26">
                                          <p:stCondLst>
                                            <p:cond delay="1312"/>
                                          </p:stCondLst>
                                        </p:cTn>
                                        <p:tgtEl>
                                          <p:spTgt spid="16422"/>
                                        </p:tgtEl>
                                      </p:cBhvr>
                                      <p:to x="100000" y="80000"/>
                                    </p:animScale>
                                    <p:animScale>
                                      <p:cBhvr>
                                        <p:cTn id="43" dur="166" decel="50000">
                                          <p:stCondLst>
                                            <p:cond delay="1338"/>
                                          </p:stCondLst>
                                        </p:cTn>
                                        <p:tgtEl>
                                          <p:spTgt spid="16422"/>
                                        </p:tgtEl>
                                      </p:cBhvr>
                                      <p:to x="100000" y="100000"/>
                                    </p:animScale>
                                    <p:animScale>
                                      <p:cBhvr>
                                        <p:cTn id="44" dur="26">
                                          <p:stCondLst>
                                            <p:cond delay="1642"/>
                                          </p:stCondLst>
                                        </p:cTn>
                                        <p:tgtEl>
                                          <p:spTgt spid="16422"/>
                                        </p:tgtEl>
                                      </p:cBhvr>
                                      <p:to x="100000" y="90000"/>
                                    </p:animScale>
                                    <p:animScale>
                                      <p:cBhvr>
                                        <p:cTn id="45" dur="166" decel="50000">
                                          <p:stCondLst>
                                            <p:cond delay="1668"/>
                                          </p:stCondLst>
                                        </p:cTn>
                                        <p:tgtEl>
                                          <p:spTgt spid="16422"/>
                                        </p:tgtEl>
                                      </p:cBhvr>
                                      <p:to x="100000" y="100000"/>
                                    </p:animScale>
                                    <p:animScale>
                                      <p:cBhvr>
                                        <p:cTn id="46" dur="26">
                                          <p:stCondLst>
                                            <p:cond delay="1808"/>
                                          </p:stCondLst>
                                        </p:cTn>
                                        <p:tgtEl>
                                          <p:spTgt spid="16422"/>
                                        </p:tgtEl>
                                      </p:cBhvr>
                                      <p:to x="100000" y="95000"/>
                                    </p:animScale>
                                    <p:animScale>
                                      <p:cBhvr>
                                        <p:cTn id="47" dur="166" decel="50000">
                                          <p:stCondLst>
                                            <p:cond delay="1834"/>
                                          </p:stCondLst>
                                        </p:cTn>
                                        <p:tgtEl>
                                          <p:spTgt spid="16422"/>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par>
                          <p:cTn id="48" fill="hold">
                            <p:stCondLst>
                              <p:cond delay="2500"/>
                            </p:stCondLst>
                            <p:childTnLst>
                              <p:par>
                                <p:cTn id="49" presetID="2" presetClass="entr" presetSubtype="4" fill="hold" nodeType="afterEffect">
                                  <p:stCondLst>
                                    <p:cond delay="0"/>
                                  </p:stCondLst>
                                  <p:childTnLst>
                                    <p:set>
                                      <p:cBhvr>
                                        <p:cTn id="50" dur="1" fill="hold">
                                          <p:stCondLst>
                                            <p:cond delay="0"/>
                                          </p:stCondLst>
                                        </p:cTn>
                                        <p:tgtEl>
                                          <p:spTgt spid="16466"/>
                                        </p:tgtEl>
                                        <p:attrNameLst>
                                          <p:attrName>style.visibility</p:attrName>
                                        </p:attrNameLst>
                                      </p:cBhvr>
                                      <p:to>
                                        <p:strVal val="visible"/>
                                      </p:to>
                                    </p:set>
                                    <p:anim calcmode="lin" valueType="num">
                                      <p:cBhvr additive="base">
                                        <p:cTn id="51" dur="500" fill="hold"/>
                                        <p:tgtEl>
                                          <p:spTgt spid="16466"/>
                                        </p:tgtEl>
                                        <p:attrNameLst>
                                          <p:attrName>ppt_x</p:attrName>
                                        </p:attrNameLst>
                                      </p:cBhvr>
                                      <p:tavLst>
                                        <p:tav tm="0">
                                          <p:val>
                                            <p:strVal val="#ppt_x"/>
                                          </p:val>
                                        </p:tav>
                                        <p:tav tm="100000">
                                          <p:val>
                                            <p:strVal val="#ppt_x"/>
                                          </p:val>
                                        </p:tav>
                                      </p:tavLst>
                                    </p:anim>
                                    <p:anim calcmode="lin" valueType="num">
                                      <p:cBhvr additive="base">
                                        <p:cTn id="52" dur="500" fill="hold"/>
                                        <p:tgtEl>
                                          <p:spTgt spid="1646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6438"/>
                                        </p:tgtEl>
                                        <p:attrNameLst>
                                          <p:attrName>style.visibility</p:attrName>
                                        </p:attrNameLst>
                                      </p:cBhvr>
                                      <p:to>
                                        <p:strVal val="visible"/>
                                      </p:to>
                                    </p:set>
                                    <p:anim calcmode="lin" valueType="num">
                                      <p:cBhvr>
                                        <p:cTn id="57" dur="500" fill="hold"/>
                                        <p:tgtEl>
                                          <p:spTgt spid="16438"/>
                                        </p:tgtEl>
                                        <p:attrNameLst>
                                          <p:attrName>ppt_w</p:attrName>
                                        </p:attrNameLst>
                                      </p:cBhvr>
                                      <p:tavLst>
                                        <p:tav tm="0">
                                          <p:val>
                                            <p:fltVal val="0"/>
                                          </p:val>
                                        </p:tav>
                                        <p:tav tm="100000">
                                          <p:val>
                                            <p:strVal val="#ppt_w"/>
                                          </p:val>
                                        </p:tav>
                                      </p:tavLst>
                                    </p:anim>
                                    <p:anim calcmode="lin" valueType="num">
                                      <p:cBhvr>
                                        <p:cTn id="58" dur="500" fill="hold"/>
                                        <p:tgtEl>
                                          <p:spTgt spid="16438"/>
                                        </p:tgtEl>
                                        <p:attrNameLst>
                                          <p:attrName>ppt_h</p:attrName>
                                        </p:attrNameLst>
                                      </p:cBhvr>
                                      <p:tavLst>
                                        <p:tav tm="0">
                                          <p:val>
                                            <p:fltVal val="0"/>
                                          </p:val>
                                        </p:tav>
                                        <p:tav tm="100000">
                                          <p:val>
                                            <p:strVal val="#ppt_h"/>
                                          </p:val>
                                        </p:tav>
                                      </p:tavLst>
                                    </p:anim>
                                    <p:animEffect transition="in" filter="fade">
                                      <p:cBhvr>
                                        <p:cTn id="59" dur="500"/>
                                        <p:tgtEl>
                                          <p:spTgt spid="16438"/>
                                        </p:tgtEl>
                                      </p:cBhvr>
                                    </p:animEffect>
                                  </p:childTnLst>
                                </p:cTn>
                              </p:par>
                            </p:childTnLst>
                          </p:cTn>
                        </p:par>
                        <p:par>
                          <p:cTn id="60" fill="hold">
                            <p:stCondLst>
                              <p:cond delay="500"/>
                            </p:stCondLst>
                            <p:childTnLst>
                              <p:par>
                                <p:cTn id="61" presetID="2" presetClass="entr" presetSubtype="4" fill="hold" grpId="0" nodeType="afterEffect">
                                  <p:stCondLst>
                                    <p:cond delay="0"/>
                                  </p:stCondLst>
                                  <p:childTnLst>
                                    <p:set>
                                      <p:cBhvr>
                                        <p:cTn id="62" dur="1" fill="hold">
                                          <p:stCondLst>
                                            <p:cond delay="0"/>
                                          </p:stCondLst>
                                        </p:cTn>
                                        <p:tgtEl>
                                          <p:spTgt spid="16437"/>
                                        </p:tgtEl>
                                        <p:attrNameLst>
                                          <p:attrName>style.visibility</p:attrName>
                                        </p:attrNameLst>
                                      </p:cBhvr>
                                      <p:to>
                                        <p:strVal val="visible"/>
                                      </p:to>
                                    </p:set>
                                    <p:anim calcmode="lin" valueType="num">
                                      <p:cBhvr additive="base">
                                        <p:cTn id="63" dur="500" fill="hold"/>
                                        <p:tgtEl>
                                          <p:spTgt spid="16437"/>
                                        </p:tgtEl>
                                        <p:attrNameLst>
                                          <p:attrName>ppt_x</p:attrName>
                                        </p:attrNameLst>
                                      </p:cBhvr>
                                      <p:tavLst>
                                        <p:tav tm="0">
                                          <p:val>
                                            <p:strVal val="#ppt_x"/>
                                          </p:val>
                                        </p:tav>
                                        <p:tav tm="100000">
                                          <p:val>
                                            <p:strVal val="#ppt_x"/>
                                          </p:val>
                                        </p:tav>
                                      </p:tavLst>
                                    </p:anim>
                                    <p:anim calcmode="lin" valueType="num">
                                      <p:cBhvr additive="base">
                                        <p:cTn id="64" dur="500" fill="hold"/>
                                        <p:tgtEl>
                                          <p:spTgt spid="16437"/>
                                        </p:tgtEl>
                                        <p:attrNameLst>
                                          <p:attrName>ppt_y</p:attrName>
                                        </p:attrNameLst>
                                      </p:cBhvr>
                                      <p:tavLst>
                                        <p:tav tm="0">
                                          <p:val>
                                            <p:strVal val="1+#ppt_h/2"/>
                                          </p:val>
                                        </p:tav>
                                        <p:tav tm="100000">
                                          <p:val>
                                            <p:strVal val="#ppt_y"/>
                                          </p:val>
                                        </p:tav>
                                      </p:tavLst>
                                    </p:anim>
                                  </p:childTnLst>
                                </p:cTn>
                              </p:par>
                            </p:childTnLst>
                          </p:cTn>
                        </p:par>
                        <p:par>
                          <p:cTn id="65" fill="hold">
                            <p:stCondLst>
                              <p:cond delay="1000"/>
                            </p:stCondLst>
                            <p:childTnLst>
                              <p:par>
                                <p:cTn id="66" presetID="2" presetClass="entr" presetSubtype="4" fill="hold" nodeType="afterEffect">
                                  <p:stCondLst>
                                    <p:cond delay="0"/>
                                  </p:stCondLst>
                                  <p:childTnLst>
                                    <p:set>
                                      <p:cBhvr>
                                        <p:cTn id="67" dur="1" fill="hold">
                                          <p:stCondLst>
                                            <p:cond delay="0"/>
                                          </p:stCondLst>
                                        </p:cTn>
                                        <p:tgtEl>
                                          <p:spTgt spid="16480"/>
                                        </p:tgtEl>
                                        <p:attrNameLst>
                                          <p:attrName>style.visibility</p:attrName>
                                        </p:attrNameLst>
                                      </p:cBhvr>
                                      <p:to>
                                        <p:strVal val="visible"/>
                                      </p:to>
                                    </p:set>
                                    <p:anim calcmode="lin" valueType="num">
                                      <p:cBhvr additive="base">
                                        <p:cTn id="68" dur="500" fill="hold"/>
                                        <p:tgtEl>
                                          <p:spTgt spid="16480"/>
                                        </p:tgtEl>
                                        <p:attrNameLst>
                                          <p:attrName>ppt_x</p:attrName>
                                        </p:attrNameLst>
                                      </p:cBhvr>
                                      <p:tavLst>
                                        <p:tav tm="0">
                                          <p:val>
                                            <p:strVal val="#ppt_x"/>
                                          </p:val>
                                        </p:tav>
                                        <p:tav tm="100000">
                                          <p:val>
                                            <p:strVal val="#ppt_x"/>
                                          </p:val>
                                        </p:tav>
                                      </p:tavLst>
                                    </p:anim>
                                    <p:anim calcmode="lin" valueType="num">
                                      <p:cBhvr additive="base">
                                        <p:cTn id="69" dur="500" fill="hold"/>
                                        <p:tgtEl>
                                          <p:spTgt spid="164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394" grpId="0" animBg="1"/>
      <p:bldP spid="16436" grpId="0" animBg="1"/>
      <p:bldP spid="16437" grpId="0"/>
      <p:bldP spid="164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554805-EA6D-5124-3A4E-1BABE5F90031}"/>
              </a:ext>
            </a:extLst>
          </p:cNvPr>
          <p:cNvSpPr txBox="1"/>
          <p:nvPr/>
        </p:nvSpPr>
        <p:spPr>
          <a:xfrm>
            <a:off x="2971800" y="999144"/>
            <a:ext cx="4800600" cy="739754"/>
          </a:xfrm>
          <a:prstGeom prst="rect">
            <a:avLst/>
          </a:prstGeom>
          <a:noFill/>
        </p:spPr>
        <p:txBody>
          <a:bodyPr wrap="square" rtlCol="0">
            <a:spAutoFit/>
          </a:bodyPr>
          <a:lstStyle/>
          <a:p>
            <a:pPr>
              <a:lnSpc>
                <a:spcPct val="150000"/>
              </a:lnSpc>
            </a:pPr>
            <a:r>
              <a:rPr lang="en-US" sz="3200" b="1" dirty="0">
                <a:solidFill>
                  <a:srgbClr val="0000FF"/>
                </a:solidFill>
                <a:latin typeface="Arial" panose="020B0604020202020204" pitchFamily="34" charset="0"/>
                <a:cs typeface="Arial" panose="020B0604020202020204" pitchFamily="34" charset="0"/>
              </a:rPr>
              <a:t>HS </a:t>
            </a:r>
            <a:r>
              <a:rPr lang="en-US" sz="3200" b="1" dirty="0" err="1">
                <a:solidFill>
                  <a:srgbClr val="0000FF"/>
                </a:solidFill>
                <a:latin typeface="Arial" panose="020B0604020202020204" pitchFamily="34" charset="0"/>
                <a:cs typeface="Arial" panose="020B0604020202020204" pitchFamily="34" charset="0"/>
              </a:rPr>
              <a:t>đọc</a:t>
            </a:r>
            <a:r>
              <a:rPr lang="en-US" sz="3200" b="1" dirty="0">
                <a:solidFill>
                  <a:srgbClr val="0000FF"/>
                </a:solidFill>
                <a:latin typeface="Arial" panose="020B0604020202020204" pitchFamily="34" charset="0"/>
                <a:cs typeface="Arial" panose="020B0604020202020204" pitchFamily="34" charset="0"/>
              </a:rPr>
              <a:t> SGK </a:t>
            </a:r>
            <a:r>
              <a:rPr lang="en-US" sz="3200" b="1" dirty="0" err="1">
                <a:solidFill>
                  <a:srgbClr val="0000FF"/>
                </a:solidFill>
                <a:latin typeface="Arial" panose="020B0604020202020204" pitchFamily="34" charset="0"/>
                <a:cs typeface="Arial" panose="020B0604020202020204" pitchFamily="34" charset="0"/>
              </a:rPr>
              <a:t>trình</a:t>
            </a:r>
            <a:r>
              <a:rPr lang="en-US" sz="3200" b="1" dirty="0">
                <a:solidFill>
                  <a:srgbClr val="0000FF"/>
                </a:solidFill>
                <a:latin typeface="Arial" panose="020B0604020202020204" pitchFamily="34" charset="0"/>
                <a:cs typeface="Arial" panose="020B0604020202020204" pitchFamily="34" charset="0"/>
              </a:rPr>
              <a:t> </a:t>
            </a:r>
            <a:r>
              <a:rPr lang="en-US" sz="3200" b="1" dirty="0" err="1">
                <a:solidFill>
                  <a:srgbClr val="0000FF"/>
                </a:solidFill>
                <a:latin typeface="Arial" panose="020B0604020202020204" pitchFamily="34" charset="0"/>
                <a:cs typeface="Arial" panose="020B0604020202020204" pitchFamily="34" charset="0"/>
              </a:rPr>
              <a:t>bày</a:t>
            </a:r>
            <a:r>
              <a:rPr lang="en-US" sz="3200" b="1" dirty="0">
                <a:solidFill>
                  <a:srgbClr val="0000FF"/>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3C67F7B8-8E14-794D-7196-51A0F34ECCE3}"/>
              </a:ext>
            </a:extLst>
          </p:cNvPr>
          <p:cNvSpPr txBox="1"/>
          <p:nvPr/>
        </p:nvSpPr>
        <p:spPr>
          <a:xfrm>
            <a:off x="4191001" y="1992107"/>
            <a:ext cx="4495799" cy="584775"/>
          </a:xfrm>
          <a:prstGeom prst="rect">
            <a:avLst/>
          </a:prstGeom>
          <a:noFill/>
        </p:spPr>
        <p:txBody>
          <a:bodyPr wrap="square" rtlCol="0">
            <a:spAutoFit/>
          </a:bodyPr>
          <a:lstStyle/>
          <a:p>
            <a:r>
              <a:rPr lang="en-US" sz="3200">
                <a:solidFill>
                  <a:srgbClr val="0000FF"/>
                </a:solidFill>
                <a:latin typeface="Arial" panose="020B0604020202020204" pitchFamily="34" charset="0"/>
                <a:cs typeface="Arial" panose="020B0604020202020204" pitchFamily="34" charset="0"/>
              </a:rPr>
              <a:t>Mô hình VSEPR </a:t>
            </a:r>
            <a:r>
              <a:rPr lang="en-US" sz="3200" err="1">
                <a:solidFill>
                  <a:srgbClr val="0000FF"/>
                </a:solidFill>
                <a:latin typeface="Arial" panose="020B0604020202020204" pitchFamily="34" charset="0"/>
                <a:cs typeface="Arial" panose="020B0604020202020204" pitchFamily="34" charset="0"/>
              </a:rPr>
              <a:t>là</a:t>
            </a:r>
            <a:r>
              <a:rPr lang="en-US" sz="3200">
                <a:solidFill>
                  <a:srgbClr val="0000FF"/>
                </a:solidFill>
                <a:latin typeface="Arial" panose="020B0604020202020204" pitchFamily="34" charset="0"/>
                <a:cs typeface="Arial" panose="020B0604020202020204" pitchFamily="34" charset="0"/>
              </a:rPr>
              <a:t> gì</a:t>
            </a:r>
            <a:r>
              <a:rPr lang="en-US" sz="3200" dirty="0">
                <a:solidFill>
                  <a:srgbClr val="0000FF"/>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2261F994-60C7-7209-3F32-955164A446FD}"/>
              </a:ext>
            </a:extLst>
          </p:cNvPr>
          <p:cNvSpPr txBox="1"/>
          <p:nvPr/>
        </p:nvSpPr>
        <p:spPr>
          <a:xfrm>
            <a:off x="4191001" y="2883603"/>
            <a:ext cx="6858000" cy="584775"/>
          </a:xfrm>
          <a:prstGeom prst="rect">
            <a:avLst/>
          </a:prstGeom>
          <a:noFill/>
        </p:spPr>
        <p:txBody>
          <a:bodyPr wrap="square" rtlCol="0">
            <a:spAutoFit/>
          </a:bodyPr>
          <a:lstStyle/>
          <a:p>
            <a:r>
              <a:rPr lang="en-US" sz="3200" dirty="0" err="1">
                <a:solidFill>
                  <a:srgbClr val="0000FF"/>
                </a:solidFill>
                <a:latin typeface="Arial" panose="020B0604020202020204" pitchFamily="34" charset="0"/>
                <a:cs typeface="Arial" panose="020B0604020202020204" pitchFamily="34" charset="0"/>
              </a:rPr>
              <a:t>Mô</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hình</a:t>
            </a:r>
            <a:r>
              <a:rPr lang="en-US" sz="3200" dirty="0">
                <a:solidFill>
                  <a:srgbClr val="0000FF"/>
                </a:solidFill>
                <a:latin typeface="Arial" panose="020B0604020202020204" pitchFamily="34" charset="0"/>
                <a:cs typeface="Arial" panose="020B0604020202020204" pitchFamily="34" charset="0"/>
              </a:rPr>
              <a:t> VSEPR </a:t>
            </a:r>
            <a:r>
              <a:rPr lang="en-US" sz="3200" dirty="0" err="1">
                <a:solidFill>
                  <a:srgbClr val="0000FF"/>
                </a:solidFill>
                <a:latin typeface="Arial" panose="020B0604020202020204" pitchFamily="34" charset="0"/>
                <a:cs typeface="Arial" panose="020B0604020202020204" pitchFamily="34" charset="0"/>
              </a:rPr>
              <a:t>dùng</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để</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làm</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gì</a:t>
            </a:r>
            <a:r>
              <a:rPr lang="en-US" sz="3200" dirty="0">
                <a:solidFill>
                  <a:srgbClr val="0000FF"/>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3B433132-6ADF-F13C-6371-816EBCD72A39}"/>
              </a:ext>
            </a:extLst>
          </p:cNvPr>
          <p:cNvSpPr txBox="1"/>
          <p:nvPr/>
        </p:nvSpPr>
        <p:spPr>
          <a:xfrm>
            <a:off x="4191001" y="3775099"/>
            <a:ext cx="6858000" cy="584775"/>
          </a:xfrm>
          <a:prstGeom prst="rect">
            <a:avLst/>
          </a:prstGeom>
          <a:noFill/>
        </p:spPr>
        <p:txBody>
          <a:bodyPr wrap="square" rtlCol="0">
            <a:spAutoFit/>
          </a:bodyPr>
          <a:lstStyle/>
          <a:p>
            <a:r>
              <a:rPr lang="en-US" sz="3200" dirty="0" err="1">
                <a:solidFill>
                  <a:srgbClr val="0000FF"/>
                </a:solidFill>
                <a:latin typeface="Arial" panose="020B0604020202020204" pitchFamily="34" charset="0"/>
                <a:cs typeface="Arial" panose="020B0604020202020204" pitchFamily="34" charset="0"/>
              </a:rPr>
              <a:t>Cơ</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sở</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của</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mô</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hình</a:t>
            </a:r>
            <a:r>
              <a:rPr lang="en-US" sz="3200" dirty="0">
                <a:solidFill>
                  <a:srgbClr val="0000FF"/>
                </a:solidFill>
                <a:latin typeface="Arial" panose="020B0604020202020204" pitchFamily="34" charset="0"/>
                <a:cs typeface="Arial" panose="020B0604020202020204" pitchFamily="34" charset="0"/>
              </a:rPr>
              <a:t> VSEPR </a:t>
            </a:r>
            <a:r>
              <a:rPr lang="en-US" sz="3200" dirty="0" err="1">
                <a:solidFill>
                  <a:srgbClr val="0000FF"/>
                </a:solidFill>
                <a:latin typeface="Arial" panose="020B0604020202020204" pitchFamily="34" charset="0"/>
                <a:cs typeface="Arial" panose="020B0604020202020204" pitchFamily="34" charset="0"/>
              </a:rPr>
              <a:t>là</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gì</a:t>
            </a:r>
            <a:r>
              <a:rPr lang="en-US" sz="3200" dirty="0">
                <a:solidFill>
                  <a:srgbClr val="0000FF"/>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D75B97DD-0B92-C211-0AA7-5B20391996F5}"/>
              </a:ext>
            </a:extLst>
          </p:cNvPr>
          <p:cNvSpPr txBox="1"/>
          <p:nvPr/>
        </p:nvSpPr>
        <p:spPr>
          <a:xfrm>
            <a:off x="4191001" y="4666595"/>
            <a:ext cx="9829799" cy="584775"/>
          </a:xfrm>
          <a:prstGeom prst="rect">
            <a:avLst/>
          </a:prstGeom>
          <a:noFill/>
        </p:spPr>
        <p:txBody>
          <a:bodyPr wrap="square" rtlCol="0">
            <a:spAutoFit/>
          </a:bodyPr>
          <a:lstStyle/>
          <a:p>
            <a:r>
              <a:rPr lang="en-US" sz="3200" dirty="0" err="1">
                <a:solidFill>
                  <a:srgbClr val="0000FF"/>
                </a:solidFill>
                <a:latin typeface="Arial" panose="020B0604020202020204" pitchFamily="34" charset="0"/>
                <a:cs typeface="Arial" panose="020B0604020202020204" pitchFamily="34" charset="0"/>
              </a:rPr>
              <a:t>Trình</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bày</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các</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dạng</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hình</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học</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phân</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tử</a:t>
            </a:r>
            <a:r>
              <a:rPr lang="en-US" sz="3200" dirty="0">
                <a:solidFill>
                  <a:srgbClr val="0000FF"/>
                </a:solidFill>
                <a:latin typeface="Arial" panose="020B0604020202020204" pitchFamily="34" charset="0"/>
                <a:cs typeface="Arial" panose="020B0604020202020204" pitchFamily="34" charset="0"/>
              </a:rPr>
              <a:t> </a:t>
            </a:r>
            <a:r>
              <a:rPr lang="en-US" sz="3200" dirty="0" err="1">
                <a:solidFill>
                  <a:srgbClr val="0000FF"/>
                </a:solidFill>
                <a:latin typeface="Arial" panose="020B0604020202020204" pitchFamily="34" charset="0"/>
                <a:cs typeface="Arial" panose="020B0604020202020204" pitchFamily="34" charset="0"/>
              </a:rPr>
              <a:t>theo</a:t>
            </a:r>
            <a:r>
              <a:rPr lang="en-US" sz="3200" dirty="0">
                <a:solidFill>
                  <a:srgbClr val="0000FF"/>
                </a:solidFill>
                <a:latin typeface="Arial" panose="020B0604020202020204" pitchFamily="34" charset="0"/>
                <a:cs typeface="Arial" panose="020B0604020202020204" pitchFamily="34" charset="0"/>
              </a:rPr>
              <a:t> VSEPR ?</a:t>
            </a:r>
          </a:p>
        </p:txBody>
      </p:sp>
      <p:pic>
        <p:nvPicPr>
          <p:cNvPr id="10" name="Picture 9">
            <a:extLst>
              <a:ext uri="{FF2B5EF4-FFF2-40B4-BE49-F238E27FC236}">
                <a16:creationId xmlns:a16="http://schemas.microsoft.com/office/drawing/2014/main" id="{AD749A30-28A9-62CC-7943-053E2F25D958}"/>
              </a:ext>
            </a:extLst>
          </p:cNvPr>
          <p:cNvPicPr>
            <a:picLocks noChangeAspect="1"/>
          </p:cNvPicPr>
          <p:nvPr/>
        </p:nvPicPr>
        <p:blipFill>
          <a:blip r:embed="rId2"/>
          <a:stretch>
            <a:fillRect/>
          </a:stretch>
        </p:blipFill>
        <p:spPr>
          <a:xfrm>
            <a:off x="3217545" y="5704542"/>
            <a:ext cx="4676775" cy="3552825"/>
          </a:xfrm>
          <a:prstGeom prst="rect">
            <a:avLst/>
          </a:prstGeom>
        </p:spPr>
      </p:pic>
      <p:pic>
        <p:nvPicPr>
          <p:cNvPr id="12" name="Picture 11">
            <a:extLst>
              <a:ext uri="{FF2B5EF4-FFF2-40B4-BE49-F238E27FC236}">
                <a16:creationId xmlns:a16="http://schemas.microsoft.com/office/drawing/2014/main" id="{9A6DE001-DCF7-2102-2334-849C5C5C0D2F}"/>
              </a:ext>
            </a:extLst>
          </p:cNvPr>
          <p:cNvPicPr>
            <a:picLocks noChangeAspect="1"/>
          </p:cNvPicPr>
          <p:nvPr/>
        </p:nvPicPr>
        <p:blipFill>
          <a:blip r:embed="rId3"/>
          <a:stretch>
            <a:fillRect/>
          </a:stretch>
        </p:blipFill>
        <p:spPr>
          <a:xfrm>
            <a:off x="9936480" y="5863755"/>
            <a:ext cx="5133975" cy="2954655"/>
          </a:xfrm>
          <a:prstGeom prst="rect">
            <a:avLst/>
          </a:prstGeom>
        </p:spPr>
      </p:pic>
      <p:pic>
        <p:nvPicPr>
          <p:cNvPr id="9" name="Picture 8" descr="Colorful Number Bullet Points. Flat Circles with Numbers from 1 To 9 Stock  Vector - Illustration of points, color: 197213682">
            <a:extLst>
              <a:ext uri="{FF2B5EF4-FFF2-40B4-BE49-F238E27FC236}">
                <a16:creationId xmlns:a16="http://schemas.microsoft.com/office/drawing/2014/main" id="{FB0895D0-B6F3-40B7-A7CF-20A47A069E0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585" t="11624" r="63854" b="68273"/>
          <a:stretch/>
        </p:blipFill>
        <p:spPr bwMode="auto">
          <a:xfrm>
            <a:off x="3197942" y="1940089"/>
            <a:ext cx="807270" cy="6888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olorful Number Bullet Points. Flat Circles with Numbers from 1 To 9 Stock  Vector - Illustration of points, color: 197213682">
            <a:extLst>
              <a:ext uri="{FF2B5EF4-FFF2-40B4-BE49-F238E27FC236}">
                <a16:creationId xmlns:a16="http://schemas.microsoft.com/office/drawing/2014/main" id="{CB182830-A6BF-4D6B-B19D-3F8C96680D17}"/>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0737" t="12377" r="34728" b="68273"/>
          <a:stretch/>
        </p:blipFill>
        <p:spPr bwMode="auto">
          <a:xfrm>
            <a:off x="3197942" y="2842163"/>
            <a:ext cx="840658" cy="6629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olorful Number Bullet Points. Flat Circles with Numbers from 1 To 9 Stock  Vector - Illustration of points, color: 197213682">
            <a:extLst>
              <a:ext uri="{FF2B5EF4-FFF2-40B4-BE49-F238E27FC236}">
                <a16:creationId xmlns:a16="http://schemas.microsoft.com/office/drawing/2014/main" id="{194EDF08-F9A1-4665-BCBB-88D310736A93}"/>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8899" t="12521" r="7856" b="67679"/>
          <a:stretch/>
        </p:blipFill>
        <p:spPr bwMode="auto">
          <a:xfrm>
            <a:off x="3197942" y="3718413"/>
            <a:ext cx="796412" cy="6784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olorful Number Bullet Points. Flat Circles with Numbers from 1 To 9 Stock  Vector - Illustration of points, color: 197213682">
            <a:extLst>
              <a:ext uri="{FF2B5EF4-FFF2-40B4-BE49-F238E27FC236}">
                <a16:creationId xmlns:a16="http://schemas.microsoft.com/office/drawing/2014/main" id="{53995685-4CE0-4B1E-9C7B-4DFBF4BEFF9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1973" t="39748" r="63922" b="39887"/>
          <a:stretch/>
        </p:blipFill>
        <p:spPr bwMode="auto">
          <a:xfrm>
            <a:off x="3197942" y="4610100"/>
            <a:ext cx="825910" cy="697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790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ADD27EE-B2DA-420B-82E9-32392A24F80C}"/>
              </a:ext>
            </a:extLst>
          </p:cNvPr>
          <p:cNvGrpSpPr/>
          <p:nvPr/>
        </p:nvGrpSpPr>
        <p:grpSpPr>
          <a:xfrm>
            <a:off x="405400" y="442982"/>
            <a:ext cx="12914588" cy="1651671"/>
            <a:chOff x="801412" y="419551"/>
            <a:chExt cx="12914588" cy="1651671"/>
          </a:xfrm>
        </p:grpSpPr>
        <p:sp>
          <p:nvSpPr>
            <p:cNvPr id="2" name="TextBox 1">
              <a:extLst>
                <a:ext uri="{FF2B5EF4-FFF2-40B4-BE49-F238E27FC236}">
                  <a16:creationId xmlns:a16="http://schemas.microsoft.com/office/drawing/2014/main" id="{B765EC23-C511-417D-B271-3A86981CB376}"/>
                </a:ext>
              </a:extLst>
            </p:cNvPr>
            <p:cNvSpPr txBox="1"/>
            <p:nvPr/>
          </p:nvSpPr>
          <p:spPr>
            <a:xfrm>
              <a:off x="1752600" y="419551"/>
              <a:ext cx="11963400" cy="1651671"/>
            </a:xfrm>
            <a:prstGeom prst="rect">
              <a:avLst/>
            </a:prstGeom>
            <a:noFill/>
          </p:spPr>
          <p:txBody>
            <a:bodyPr wrap="square" rtlCol="0">
              <a:spAutoFit/>
            </a:bodyPr>
            <a:lstStyle/>
            <a:p>
              <a:pPr>
                <a:lnSpc>
                  <a:spcPct val="150000"/>
                </a:lnSpc>
              </a:pPr>
              <a:r>
                <a:rPr lang="en-US" sz="3600">
                  <a:solidFill>
                    <a:srgbClr val="0000FF"/>
                  </a:solidFill>
                  <a:latin typeface="Arial" panose="020B0604020202020204" pitchFamily="34" charset="0"/>
                  <a:cs typeface="Arial" panose="020B0604020202020204" pitchFamily="34" charset="0"/>
                </a:rPr>
                <a:t>Mô hình VSEPR (Valence Shell Electron Pair Repulsion): </a:t>
              </a:r>
            </a:p>
            <a:p>
              <a:pPr>
                <a:lnSpc>
                  <a:spcPct val="150000"/>
                </a:lnSpc>
              </a:pPr>
              <a:r>
                <a:rPr lang="en-US" sz="3600">
                  <a:solidFill>
                    <a:srgbClr val="0000FF"/>
                  </a:solidFill>
                  <a:latin typeface="Arial" panose="020B0604020202020204" pitchFamily="34" charset="0"/>
                  <a:cs typeface="Arial" panose="020B0604020202020204" pitchFamily="34" charset="0"/>
                </a:rPr>
                <a:t>	Là mô hình lực đẩy giữa các xặp electron vỏ hóa trị</a:t>
              </a:r>
              <a:endParaRPr lang="en-US" sz="3600" dirty="0">
                <a:solidFill>
                  <a:srgbClr val="0000FF"/>
                </a:solidFill>
                <a:latin typeface="Arial" panose="020B0604020202020204" pitchFamily="34" charset="0"/>
                <a:cs typeface="Arial" panose="020B0604020202020204" pitchFamily="34" charset="0"/>
              </a:endParaRPr>
            </a:p>
          </p:txBody>
        </p:sp>
        <p:pic>
          <p:nvPicPr>
            <p:cNvPr id="3" name="Picture 2" descr="Colorful Number Bullet Points. Flat Circles with Numbers from 1 To 9 Stock  Vector - Illustration of points, color: 197213682">
              <a:extLst>
                <a:ext uri="{FF2B5EF4-FFF2-40B4-BE49-F238E27FC236}">
                  <a16:creationId xmlns:a16="http://schemas.microsoft.com/office/drawing/2014/main" id="{17CA878E-17AF-4FEF-966C-0F7A5F8563EC}"/>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585" t="11624" r="63854" b="68273"/>
            <a:stretch/>
          </p:blipFill>
          <p:spPr bwMode="auto">
            <a:xfrm>
              <a:off x="801412" y="556575"/>
              <a:ext cx="807270" cy="6888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BFA50463-78A1-47A0-9A2B-049640879F49}"/>
              </a:ext>
            </a:extLst>
          </p:cNvPr>
          <p:cNvGrpSpPr/>
          <p:nvPr/>
        </p:nvGrpSpPr>
        <p:grpSpPr>
          <a:xfrm>
            <a:off x="9654063" y="2368927"/>
            <a:ext cx="8403834" cy="7504447"/>
            <a:chOff x="9654063" y="2368927"/>
            <a:chExt cx="8403834" cy="7504447"/>
          </a:xfrm>
        </p:grpSpPr>
        <p:pic>
          <p:nvPicPr>
            <p:cNvPr id="8" name="Picture 7">
              <a:extLst>
                <a:ext uri="{FF2B5EF4-FFF2-40B4-BE49-F238E27FC236}">
                  <a16:creationId xmlns:a16="http://schemas.microsoft.com/office/drawing/2014/main" id="{FFB99E0A-F30B-4673-A2C0-82238EDC36F6}"/>
                </a:ext>
              </a:extLst>
            </p:cNvPr>
            <p:cNvPicPr>
              <a:picLocks noChangeAspect="1"/>
            </p:cNvPicPr>
            <p:nvPr/>
          </p:nvPicPr>
          <p:blipFill>
            <a:blip r:embed="rId3"/>
            <a:stretch>
              <a:fillRect/>
            </a:stretch>
          </p:blipFill>
          <p:spPr>
            <a:xfrm>
              <a:off x="9658074" y="3142746"/>
              <a:ext cx="8399823" cy="6730628"/>
            </a:xfrm>
            <a:prstGeom prst="rect">
              <a:avLst/>
            </a:prstGeom>
          </p:spPr>
        </p:pic>
        <p:sp>
          <p:nvSpPr>
            <p:cNvPr id="9" name="TextBox 8">
              <a:extLst>
                <a:ext uri="{FF2B5EF4-FFF2-40B4-BE49-F238E27FC236}">
                  <a16:creationId xmlns:a16="http://schemas.microsoft.com/office/drawing/2014/main" id="{D90380D3-F6CC-4140-8D2B-704D5B8A9747}"/>
                </a:ext>
              </a:extLst>
            </p:cNvPr>
            <p:cNvSpPr txBox="1"/>
            <p:nvPr/>
          </p:nvSpPr>
          <p:spPr>
            <a:xfrm>
              <a:off x="9654063" y="2368927"/>
              <a:ext cx="8342925" cy="584775"/>
            </a:xfrm>
            <a:prstGeom prst="rect">
              <a:avLst/>
            </a:prstGeom>
            <a:noFill/>
          </p:spPr>
          <p:txBody>
            <a:bodyPr wrap="none" rtlCol="0">
              <a:spAutoFit/>
            </a:bodyPr>
            <a:lstStyle/>
            <a:p>
              <a:r>
                <a:rPr lang="en-US" sz="3200" b="1">
                  <a:solidFill>
                    <a:schemeClr val="accent2">
                      <a:lumMod val="50000"/>
                    </a:schemeClr>
                  </a:solidFill>
                  <a:latin typeface="Times New Roman" panose="02020603050405020304" pitchFamily="18" charset="0"/>
                  <a:cs typeface="Times New Roman" panose="02020603050405020304" pitchFamily="18" charset="0"/>
                </a:rPr>
                <a:t>Bảng 1.1  Dạng hình học  phân tử theo VSEPR</a:t>
              </a:r>
              <a:endParaRPr lang="vi-VN" sz="3200" b="1">
                <a:solidFill>
                  <a:schemeClr val="accent2">
                    <a:lumMod val="50000"/>
                  </a:schemeClr>
                </a:solidFill>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3EBA4658-3F70-4B18-ABBA-AD89262A8E6E}"/>
              </a:ext>
            </a:extLst>
          </p:cNvPr>
          <p:cNvGrpSpPr/>
          <p:nvPr/>
        </p:nvGrpSpPr>
        <p:grpSpPr>
          <a:xfrm>
            <a:off x="486037" y="2837523"/>
            <a:ext cx="9030336" cy="1651671"/>
            <a:chOff x="489758" y="3015010"/>
            <a:chExt cx="9030336" cy="1651671"/>
          </a:xfrm>
        </p:grpSpPr>
        <p:sp>
          <p:nvSpPr>
            <p:cNvPr id="6" name="TextBox 5">
              <a:extLst>
                <a:ext uri="{FF2B5EF4-FFF2-40B4-BE49-F238E27FC236}">
                  <a16:creationId xmlns:a16="http://schemas.microsoft.com/office/drawing/2014/main" id="{BC19D63C-57EC-43D2-AD0D-433F65BD7752}"/>
                </a:ext>
              </a:extLst>
            </p:cNvPr>
            <p:cNvSpPr txBox="1"/>
            <p:nvPr/>
          </p:nvSpPr>
          <p:spPr>
            <a:xfrm>
              <a:off x="1330416" y="3015010"/>
              <a:ext cx="8189678" cy="1651671"/>
            </a:xfrm>
            <a:prstGeom prst="rect">
              <a:avLst/>
            </a:prstGeom>
            <a:noFill/>
          </p:spPr>
          <p:txBody>
            <a:bodyPr wrap="square" rtlCol="0">
              <a:spAutoFit/>
            </a:bodyPr>
            <a:lstStyle/>
            <a:p>
              <a:pPr>
                <a:lnSpc>
                  <a:spcPct val="150000"/>
                </a:lnSpc>
              </a:pPr>
              <a:r>
                <a:rPr lang="en-US" sz="3600" dirty="0" err="1">
                  <a:solidFill>
                    <a:srgbClr val="0000FF"/>
                  </a:solidFill>
                  <a:latin typeface="Arial" panose="020B0604020202020204" pitchFamily="34" charset="0"/>
                  <a:cs typeface="Arial" panose="020B0604020202020204" pitchFamily="34" charset="0"/>
                </a:rPr>
                <a:t>Mô</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hình</a:t>
              </a:r>
              <a:r>
                <a:rPr lang="en-US" sz="3600" dirty="0">
                  <a:solidFill>
                    <a:srgbClr val="0000FF"/>
                  </a:solidFill>
                  <a:latin typeface="Arial" panose="020B0604020202020204" pitchFamily="34" charset="0"/>
                  <a:cs typeface="Arial" panose="020B0604020202020204" pitchFamily="34" charset="0"/>
                </a:rPr>
                <a:t> </a:t>
              </a:r>
              <a:r>
                <a:rPr lang="en-US" sz="3600">
                  <a:solidFill>
                    <a:srgbClr val="0000FF"/>
                  </a:solidFill>
                  <a:latin typeface="Arial" panose="020B0604020202020204" pitchFamily="34" charset="0"/>
                  <a:cs typeface="Arial" panose="020B0604020202020204" pitchFamily="34" charset="0"/>
                </a:rPr>
                <a:t>VSEPR giúp dự đoán dạng hình học của phân tử trong không gian</a:t>
              </a:r>
              <a:endParaRPr lang="en-US" sz="3600" dirty="0">
                <a:solidFill>
                  <a:srgbClr val="0000FF"/>
                </a:solidFill>
                <a:latin typeface="Arial" panose="020B0604020202020204" pitchFamily="34" charset="0"/>
                <a:cs typeface="Arial" panose="020B0604020202020204" pitchFamily="34" charset="0"/>
              </a:endParaRPr>
            </a:p>
          </p:txBody>
        </p:sp>
        <p:pic>
          <p:nvPicPr>
            <p:cNvPr id="10" name="Picture 9" descr="Colorful Number Bullet Points. Flat Circles with Numbers from 1 To 9 Stock  Vector - Illustration of points, color: 197213682">
              <a:extLst>
                <a:ext uri="{FF2B5EF4-FFF2-40B4-BE49-F238E27FC236}">
                  <a16:creationId xmlns:a16="http://schemas.microsoft.com/office/drawing/2014/main" id="{3436A636-7712-4F27-B4FB-A85EF88E0F3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0737" t="12377" r="34728" b="68273"/>
            <a:stretch/>
          </p:blipFill>
          <p:spPr bwMode="auto">
            <a:xfrm>
              <a:off x="489758" y="3162300"/>
              <a:ext cx="840658" cy="6629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3DA7A43D-C835-43A5-91CF-1FA8422E7B9D}"/>
              </a:ext>
            </a:extLst>
          </p:cNvPr>
          <p:cNvGrpSpPr/>
          <p:nvPr/>
        </p:nvGrpSpPr>
        <p:grpSpPr>
          <a:xfrm>
            <a:off x="486037" y="5232064"/>
            <a:ext cx="8965261" cy="3313664"/>
            <a:chOff x="417432" y="6057900"/>
            <a:chExt cx="8965261" cy="3313664"/>
          </a:xfrm>
        </p:grpSpPr>
        <p:sp>
          <p:nvSpPr>
            <p:cNvPr id="7" name="TextBox 6">
              <a:extLst>
                <a:ext uri="{FF2B5EF4-FFF2-40B4-BE49-F238E27FC236}">
                  <a16:creationId xmlns:a16="http://schemas.microsoft.com/office/drawing/2014/main" id="{1E5974A1-32FF-4D0A-BD80-6AABCD0FA472}"/>
                </a:ext>
              </a:extLst>
            </p:cNvPr>
            <p:cNvSpPr txBox="1"/>
            <p:nvPr/>
          </p:nvSpPr>
          <p:spPr>
            <a:xfrm>
              <a:off x="1193015" y="6057900"/>
              <a:ext cx="8189678" cy="3313664"/>
            </a:xfrm>
            <a:prstGeom prst="rect">
              <a:avLst/>
            </a:prstGeom>
            <a:noFill/>
          </p:spPr>
          <p:txBody>
            <a:bodyPr wrap="square" rtlCol="0">
              <a:spAutoFit/>
            </a:bodyPr>
            <a:lstStyle/>
            <a:p>
              <a:pPr>
                <a:lnSpc>
                  <a:spcPct val="150000"/>
                </a:lnSpc>
              </a:pPr>
              <a:r>
                <a:rPr lang="en-US" sz="3600" dirty="0" err="1">
                  <a:solidFill>
                    <a:srgbClr val="0000FF"/>
                  </a:solidFill>
                  <a:latin typeface="Arial" panose="020B0604020202020204" pitchFamily="34" charset="0"/>
                  <a:cs typeface="Arial" panose="020B0604020202020204" pitchFamily="34" charset="0"/>
                </a:rPr>
                <a:t>Cơ</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sở</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mô</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hình</a:t>
              </a:r>
              <a:r>
                <a:rPr lang="en-US" sz="3600" dirty="0">
                  <a:solidFill>
                    <a:srgbClr val="0000FF"/>
                  </a:solidFill>
                  <a:latin typeface="Arial" panose="020B0604020202020204" pitchFamily="34" charset="0"/>
                  <a:cs typeface="Arial" panose="020B0604020202020204" pitchFamily="34" charset="0"/>
                </a:rPr>
                <a:t> </a:t>
              </a:r>
              <a:r>
                <a:rPr lang="en-US" sz="3600">
                  <a:solidFill>
                    <a:srgbClr val="0000FF"/>
                  </a:solidFill>
                  <a:latin typeface="Arial" panose="020B0604020202020204" pitchFamily="34" charset="0"/>
                  <a:cs typeface="Arial" panose="020B0604020202020204" pitchFamily="34" charset="0"/>
                </a:rPr>
                <a:t>VSEPR là: các đám mây electron hóa trị của nguyên tử trung tâm sẽ đẩy nha tới vị trí xa nhất để lực đẩy giữa chúng là nhỏ nhất </a:t>
              </a:r>
              <a:endParaRPr lang="en-US" sz="3600" dirty="0">
                <a:solidFill>
                  <a:srgbClr val="0000FF"/>
                </a:solidFill>
                <a:latin typeface="Arial" panose="020B0604020202020204" pitchFamily="34" charset="0"/>
                <a:cs typeface="Arial" panose="020B0604020202020204" pitchFamily="34" charset="0"/>
              </a:endParaRPr>
            </a:p>
          </p:txBody>
        </p:sp>
        <p:pic>
          <p:nvPicPr>
            <p:cNvPr id="11" name="Picture 10" descr="Colorful Number Bullet Points. Flat Circles with Numbers from 1 To 9 Stock  Vector - Illustration of points, color: 197213682">
              <a:extLst>
                <a:ext uri="{FF2B5EF4-FFF2-40B4-BE49-F238E27FC236}">
                  <a16:creationId xmlns:a16="http://schemas.microsoft.com/office/drawing/2014/main" id="{5949A97F-36BA-4E9D-B18B-B42F5F1ED274}"/>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8899" t="12521" r="7856" b="67679"/>
            <a:stretch/>
          </p:blipFill>
          <p:spPr bwMode="auto">
            <a:xfrm>
              <a:off x="417432" y="6210300"/>
              <a:ext cx="796412" cy="6784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328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C710BE-7028-437A-9DE4-09B18282A3A9}"/>
              </a:ext>
            </a:extLst>
          </p:cNvPr>
          <p:cNvPicPr>
            <a:picLocks noChangeAspect="1"/>
          </p:cNvPicPr>
          <p:nvPr/>
        </p:nvPicPr>
        <p:blipFill>
          <a:blip r:embed="rId2"/>
          <a:stretch>
            <a:fillRect/>
          </a:stretch>
        </p:blipFill>
        <p:spPr>
          <a:xfrm>
            <a:off x="838200" y="342900"/>
            <a:ext cx="4676775" cy="3552825"/>
          </a:xfrm>
          <a:prstGeom prst="rect">
            <a:avLst/>
          </a:prstGeom>
        </p:spPr>
      </p:pic>
      <p:sp>
        <p:nvSpPr>
          <p:cNvPr id="5" name="TextBox 4">
            <a:extLst>
              <a:ext uri="{FF2B5EF4-FFF2-40B4-BE49-F238E27FC236}">
                <a16:creationId xmlns:a16="http://schemas.microsoft.com/office/drawing/2014/main" id="{20D14E61-BD51-404D-A113-7AFE29B9B66B}"/>
              </a:ext>
            </a:extLst>
          </p:cNvPr>
          <p:cNvSpPr txBox="1"/>
          <p:nvPr/>
        </p:nvSpPr>
        <p:spPr>
          <a:xfrm>
            <a:off x="7239000" y="582061"/>
            <a:ext cx="8189678" cy="3313664"/>
          </a:xfrm>
          <a:prstGeom prst="rect">
            <a:avLst/>
          </a:prstGeom>
          <a:noFill/>
        </p:spPr>
        <p:txBody>
          <a:bodyPr wrap="square" rtlCol="0">
            <a:spAutoFit/>
          </a:bodyPr>
          <a:lstStyle/>
          <a:p>
            <a:pPr>
              <a:lnSpc>
                <a:spcPct val="150000"/>
              </a:lnSpc>
            </a:pPr>
            <a:r>
              <a:rPr lang="en-US" sz="3600" dirty="0" err="1">
                <a:solidFill>
                  <a:srgbClr val="0000FF"/>
                </a:solidFill>
                <a:latin typeface="Arial" panose="020B0604020202020204" pitchFamily="34" charset="0"/>
                <a:cs typeface="Arial" panose="020B0604020202020204" pitchFamily="34" charset="0"/>
              </a:rPr>
              <a:t>Cơ</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sở</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mô</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hình</a:t>
            </a:r>
            <a:r>
              <a:rPr lang="en-US" sz="3600" dirty="0">
                <a:solidFill>
                  <a:srgbClr val="0000FF"/>
                </a:solidFill>
                <a:latin typeface="Arial" panose="020B0604020202020204" pitchFamily="34" charset="0"/>
                <a:cs typeface="Arial" panose="020B0604020202020204" pitchFamily="34" charset="0"/>
              </a:rPr>
              <a:t> </a:t>
            </a:r>
            <a:r>
              <a:rPr lang="en-US" sz="3600">
                <a:solidFill>
                  <a:srgbClr val="0000FF"/>
                </a:solidFill>
                <a:latin typeface="Arial" panose="020B0604020202020204" pitchFamily="34" charset="0"/>
                <a:cs typeface="Arial" panose="020B0604020202020204" pitchFamily="34" charset="0"/>
              </a:rPr>
              <a:t>VSEPR là: các đám mây electron hóa trị của nguyên tử trung tâm sẽ đẩy nha tới vị trí xa nhất để lực đẩy giữa chúng là nhỏ nhất </a:t>
            </a:r>
            <a:endParaRPr lang="en-US" sz="3600" dirty="0">
              <a:solidFill>
                <a:srgbClr val="0000FF"/>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5C9E844A-00DC-4E0D-B0F2-F0420564EA76}"/>
              </a:ext>
            </a:extLst>
          </p:cNvPr>
          <p:cNvGrpSpPr/>
          <p:nvPr/>
        </p:nvGrpSpPr>
        <p:grpSpPr>
          <a:xfrm>
            <a:off x="6788887" y="4457700"/>
            <a:ext cx="5288181" cy="4573560"/>
            <a:chOff x="8153400" y="4686300"/>
            <a:chExt cx="5288181" cy="4573560"/>
          </a:xfrm>
          <a:solidFill>
            <a:srgbClr val="B2B3AE"/>
          </a:solidFill>
        </p:grpSpPr>
        <p:pic>
          <p:nvPicPr>
            <p:cNvPr id="5122" name="Picture 2" descr="phần II) Lai hóa, cấu trúc hình học phân tử và độ phân cực phân tử - YouTube">
              <a:extLst>
                <a:ext uri="{FF2B5EF4-FFF2-40B4-BE49-F238E27FC236}">
                  <a16:creationId xmlns:a16="http://schemas.microsoft.com/office/drawing/2014/main" id="{A896684A-AC8F-4B3D-BC2D-8E09C4A6A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24" t="26645" r="61641" b="42244"/>
            <a:stretch/>
          </p:blipFill>
          <p:spPr bwMode="auto">
            <a:xfrm>
              <a:off x="8153400" y="4686300"/>
              <a:ext cx="5288181" cy="4573560"/>
            </a:xfrm>
            <a:prstGeom prst="rect">
              <a:avLst/>
            </a:prstGeom>
            <a:grpFill/>
          </p:spPr>
        </p:pic>
        <p:sp>
          <p:nvSpPr>
            <p:cNvPr id="3" name="Rectangle 2">
              <a:extLst>
                <a:ext uri="{FF2B5EF4-FFF2-40B4-BE49-F238E27FC236}">
                  <a16:creationId xmlns:a16="http://schemas.microsoft.com/office/drawing/2014/main" id="{D7172B1B-A768-4162-A219-0432B8B6E7D0}"/>
                </a:ext>
              </a:extLst>
            </p:cNvPr>
            <p:cNvSpPr/>
            <p:nvPr/>
          </p:nvSpPr>
          <p:spPr>
            <a:xfrm>
              <a:off x="10514020" y="5102178"/>
              <a:ext cx="458780" cy="584775"/>
            </a:xfrm>
            <a:prstGeom prst="rect">
              <a:avLst/>
            </a:prstGeom>
            <a:grpFill/>
          </p:spPr>
          <p:txBody>
            <a:bodyPr wrap="none" lIns="91440" tIns="45720" rIns="91440" bIns="45720">
              <a:spAutoFit/>
            </a:bodyPr>
            <a:lstStyle/>
            <a:p>
              <a:pPr algn="ctr"/>
              <a:r>
                <a:rPr lang="en-US" sz="3200" b="1" cap="none" spc="0">
                  <a:ln w="13462">
                    <a:solidFill>
                      <a:schemeClr val="bg1"/>
                    </a:solidFill>
                    <a:prstDash val="solid"/>
                  </a:ln>
                  <a:effectLst>
                    <a:outerShdw dist="38100" dir="2700000" algn="bl" rotWithShape="0">
                      <a:schemeClr val="accent5"/>
                    </a:outerShdw>
                  </a:effectLst>
                  <a:latin typeface="Times New Roman" panose="02020603050405020304" pitchFamily="18" charset="0"/>
                  <a:cs typeface="Times New Roman" panose="02020603050405020304" pitchFamily="18" charset="0"/>
                </a:rPr>
                <a:t>E</a:t>
              </a:r>
            </a:p>
          </p:txBody>
        </p:sp>
        <p:sp>
          <p:nvSpPr>
            <p:cNvPr id="8" name="Rectangle 7">
              <a:extLst>
                <a:ext uri="{FF2B5EF4-FFF2-40B4-BE49-F238E27FC236}">
                  <a16:creationId xmlns:a16="http://schemas.microsoft.com/office/drawing/2014/main" id="{4A9BFC61-FE62-4C20-B83D-D0A605CE25D6}"/>
                </a:ext>
              </a:extLst>
            </p:cNvPr>
            <p:cNvSpPr/>
            <p:nvPr/>
          </p:nvSpPr>
          <p:spPr>
            <a:xfrm>
              <a:off x="8603513" y="8444925"/>
              <a:ext cx="458780" cy="584775"/>
            </a:xfrm>
            <a:prstGeom prst="rect">
              <a:avLst/>
            </a:prstGeom>
            <a:grpFill/>
          </p:spPr>
          <p:txBody>
            <a:bodyPr wrap="none" lIns="91440" tIns="45720" rIns="91440" bIns="45720">
              <a:spAutoFit/>
            </a:bodyPr>
            <a:lstStyle/>
            <a:p>
              <a:pPr algn="ctr"/>
              <a:r>
                <a:rPr lang="en-US" sz="3200" b="1" cap="none" spc="0">
                  <a:ln w="13462">
                    <a:solidFill>
                      <a:schemeClr val="bg1"/>
                    </a:solidFill>
                    <a:prstDash val="solid"/>
                  </a:ln>
                  <a:effectLst>
                    <a:outerShdw dist="38100" dir="2700000" algn="bl" rotWithShape="0">
                      <a:schemeClr val="accent5"/>
                    </a:outerShdw>
                  </a:effectLst>
                  <a:latin typeface="Times New Roman" panose="02020603050405020304" pitchFamily="18" charset="0"/>
                  <a:cs typeface="Times New Roman" panose="02020603050405020304" pitchFamily="18" charset="0"/>
                </a:rPr>
                <a:t>E</a:t>
              </a:r>
            </a:p>
          </p:txBody>
        </p:sp>
        <p:sp>
          <p:nvSpPr>
            <p:cNvPr id="10" name="Rectangle 9">
              <a:extLst>
                <a:ext uri="{FF2B5EF4-FFF2-40B4-BE49-F238E27FC236}">
                  <a16:creationId xmlns:a16="http://schemas.microsoft.com/office/drawing/2014/main" id="{6823D8FD-9300-4DDD-9085-91DCE2EF490E}"/>
                </a:ext>
              </a:extLst>
            </p:cNvPr>
            <p:cNvSpPr/>
            <p:nvPr/>
          </p:nvSpPr>
          <p:spPr>
            <a:xfrm>
              <a:off x="12335733" y="8343900"/>
              <a:ext cx="458780" cy="584775"/>
            </a:xfrm>
            <a:prstGeom prst="rect">
              <a:avLst/>
            </a:prstGeom>
            <a:solidFill>
              <a:schemeClr val="bg2"/>
            </a:solidFill>
          </p:spPr>
          <p:txBody>
            <a:bodyPr wrap="none" lIns="91440" tIns="45720" rIns="91440" bIns="45720">
              <a:spAutoFit/>
            </a:bodyPr>
            <a:lstStyle/>
            <a:p>
              <a:pPr algn="ctr"/>
              <a:r>
                <a:rPr lang="en-US" sz="3200" b="1" cap="none" spc="0">
                  <a:ln w="13462">
                    <a:solidFill>
                      <a:schemeClr val="bg1"/>
                    </a:solidFill>
                    <a:prstDash val="solid"/>
                  </a:ln>
                  <a:effectLst>
                    <a:outerShdw dist="38100" dir="2700000" algn="bl" rotWithShape="0">
                      <a:schemeClr val="accent5"/>
                    </a:outerShdw>
                  </a:effectLst>
                  <a:latin typeface="Times New Roman" panose="02020603050405020304" pitchFamily="18" charset="0"/>
                  <a:cs typeface="Times New Roman" panose="02020603050405020304" pitchFamily="18" charset="0"/>
                </a:rPr>
                <a:t>E</a:t>
              </a:r>
            </a:p>
          </p:txBody>
        </p:sp>
      </p:grpSp>
      <p:sp>
        <p:nvSpPr>
          <p:cNvPr id="6" name="TextBox 5">
            <a:extLst>
              <a:ext uri="{FF2B5EF4-FFF2-40B4-BE49-F238E27FC236}">
                <a16:creationId xmlns:a16="http://schemas.microsoft.com/office/drawing/2014/main" id="{E7972714-3638-474E-9C71-11D247A45C7C}"/>
              </a:ext>
            </a:extLst>
          </p:cNvPr>
          <p:cNvSpPr txBox="1"/>
          <p:nvPr/>
        </p:nvSpPr>
        <p:spPr>
          <a:xfrm>
            <a:off x="12527181" y="5903256"/>
            <a:ext cx="2517805"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Tam giác đều</a:t>
            </a:r>
            <a:endParaRPr lang="vi-VN"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463402"/>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1301</TotalTime>
  <Words>826</Words>
  <Application>Microsoft Office PowerPoint</Application>
  <PresentationFormat>Custom</PresentationFormat>
  <Paragraphs>131</Paragraphs>
  <Slides>19</Slides>
  <Notes>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Calibri</vt:lpstr>
      <vt:lpstr>Wingdings 3</vt:lpstr>
      <vt:lpstr>Century Gothic</vt:lpstr>
      <vt:lpstr>Arial</vt:lpstr>
      <vt:lpstr>Times New Roman</vt:lpstr>
      <vt:lpstr>Muli Black</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TV-STEM</Manager>
  <Company>TV-STEM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TV-STEM</dc:title>
  <dc:subject>TV-STEM</dc:subject>
  <dc:creator>TV-STEM</dc:creator>
  <cp:keywords>TV-STEM</cp:keywords>
  <dc:description>TV-STEM</dc:description>
  <cp:lastModifiedBy>Windows 10</cp:lastModifiedBy>
  <cp:revision>113</cp:revision>
  <dcterms:created xsi:type="dcterms:W3CDTF">2006-08-16T00:00:00Z</dcterms:created>
  <dcterms:modified xsi:type="dcterms:W3CDTF">2024-09-05T03:10:09Z</dcterms:modified>
  <cp:category>TV-STEM</cp:category>
  <dc:identifier>DAFInsWVNAk</dc:identifier>
</cp:coreProperties>
</file>