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1"/>
  </p:notesMasterIdLst>
  <p:sldIdLst>
    <p:sldId id="259" r:id="rId2"/>
    <p:sldId id="256" r:id="rId3"/>
    <p:sldId id="258" r:id="rId4"/>
    <p:sldId id="260" r:id="rId5"/>
    <p:sldId id="314" r:id="rId6"/>
    <p:sldId id="262" r:id="rId7"/>
    <p:sldId id="312" r:id="rId8"/>
    <p:sldId id="313" r:id="rId9"/>
    <p:sldId id="267" r:id="rId10"/>
    <p:sldId id="270" r:id="rId11"/>
    <p:sldId id="315" r:id="rId12"/>
    <p:sldId id="316" r:id="rId13"/>
    <p:sldId id="317" r:id="rId14"/>
    <p:sldId id="318" r:id="rId15"/>
    <p:sldId id="320" r:id="rId16"/>
    <p:sldId id="319" r:id="rId17"/>
    <p:sldId id="284" r:id="rId18"/>
    <p:sldId id="321" r:id="rId19"/>
    <p:sldId id="322" r:id="rId20"/>
  </p:sldIdLst>
  <p:sldSz cx="9144000" cy="5143500" type="screen16x9"/>
  <p:notesSz cx="6858000" cy="9144000"/>
  <p:embeddedFontLst>
    <p:embeddedFont>
      <p:font typeface="Albert Sans" panose="020B0604020202020204" charset="0"/>
      <p:regular r:id="rId22"/>
      <p:bold r:id="rId23"/>
      <p:italic r:id="rId24"/>
      <p:boldItalic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Nunito Light" panose="020B0604020202020204" charset="0"/>
      <p:regular r:id="rId30"/>
      <p: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Didact Gothic" panose="020B0604020202020204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Anaheim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063513-D5C1-4EFD-8BCA-34ED62C2B296}">
  <a:tblStyle styleId="{B4063513-D5C1-4EFD-8BCA-34ED62C2B2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DF9968-AD3F-4D1E-B081-995C9D142A7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6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126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39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192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163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275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g2398f45d602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1" name="Google Shape;3101;g2398f45d602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g2398f45d602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1" name="Google Shape;3101;g2398f45d602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66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g2398f45d602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1" name="Google Shape;3101;g2398f45d602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3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23985865d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23985865d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007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26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72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7680753">
            <a:off x="-417659" y="2714495"/>
            <a:ext cx="2272952" cy="4228001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5BF43B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409258">
            <a:off x="8275962" y="-765533"/>
            <a:ext cx="2272955" cy="4228006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87012" y="-333588"/>
            <a:ext cx="1191540" cy="1171657"/>
          </a:xfrm>
          <a:custGeom>
            <a:avLst/>
            <a:gdLst/>
            <a:ahLst/>
            <a:cxnLst/>
            <a:rect l="l" t="t" r="r" b="b"/>
            <a:pathLst>
              <a:path w="17542" h="17248" extrusionOk="0">
                <a:moveTo>
                  <a:pt x="9272" y="682"/>
                </a:moveTo>
                <a:cubicBezTo>
                  <a:pt x="9594" y="910"/>
                  <a:pt x="9930" y="1120"/>
                  <a:pt x="10248" y="1356"/>
                </a:cubicBezTo>
                <a:cubicBezTo>
                  <a:pt x="10271" y="1373"/>
                  <a:pt x="10295" y="1388"/>
                  <a:pt x="10318" y="1405"/>
                </a:cubicBezTo>
                <a:cubicBezTo>
                  <a:pt x="10288" y="1442"/>
                  <a:pt x="10258" y="1479"/>
                  <a:pt x="10230" y="1517"/>
                </a:cubicBezTo>
                <a:cubicBezTo>
                  <a:pt x="10083" y="1719"/>
                  <a:pt x="9978" y="1950"/>
                  <a:pt x="9851" y="2165"/>
                </a:cubicBezTo>
                <a:cubicBezTo>
                  <a:pt x="9765" y="2308"/>
                  <a:pt x="9682" y="2452"/>
                  <a:pt x="9603" y="2598"/>
                </a:cubicBezTo>
                <a:cubicBezTo>
                  <a:pt x="9504" y="2536"/>
                  <a:pt x="9404" y="2477"/>
                  <a:pt x="9302" y="2425"/>
                </a:cubicBezTo>
                <a:cubicBezTo>
                  <a:pt x="8977" y="2259"/>
                  <a:pt x="8665" y="2076"/>
                  <a:pt x="8381" y="1852"/>
                </a:cubicBezTo>
                <a:cubicBezTo>
                  <a:pt x="8419" y="1810"/>
                  <a:pt x="8454" y="1766"/>
                  <a:pt x="8493" y="1725"/>
                </a:cubicBezTo>
                <a:cubicBezTo>
                  <a:pt x="8663" y="1546"/>
                  <a:pt x="8811" y="1343"/>
                  <a:pt x="8960" y="1147"/>
                </a:cubicBezTo>
                <a:cubicBezTo>
                  <a:pt x="9069" y="1005"/>
                  <a:pt x="9160" y="830"/>
                  <a:pt x="9272" y="682"/>
                </a:cubicBezTo>
                <a:close/>
                <a:moveTo>
                  <a:pt x="6717" y="1103"/>
                </a:moveTo>
                <a:cubicBezTo>
                  <a:pt x="6730" y="1112"/>
                  <a:pt x="6743" y="1120"/>
                  <a:pt x="6756" y="1128"/>
                </a:cubicBezTo>
                <a:cubicBezTo>
                  <a:pt x="6963" y="1255"/>
                  <a:pt x="7101" y="1444"/>
                  <a:pt x="7250" y="1630"/>
                </a:cubicBezTo>
                <a:cubicBezTo>
                  <a:pt x="7331" y="1730"/>
                  <a:pt x="7414" y="1826"/>
                  <a:pt x="7499" y="1918"/>
                </a:cubicBezTo>
                <a:cubicBezTo>
                  <a:pt x="7435" y="2010"/>
                  <a:pt x="7369" y="2101"/>
                  <a:pt x="7295" y="2188"/>
                </a:cubicBezTo>
                <a:cubicBezTo>
                  <a:pt x="6970" y="2569"/>
                  <a:pt x="6681" y="2955"/>
                  <a:pt x="6391" y="3362"/>
                </a:cubicBezTo>
                <a:cubicBezTo>
                  <a:pt x="6363" y="3401"/>
                  <a:pt x="6333" y="3439"/>
                  <a:pt x="6306" y="3478"/>
                </a:cubicBezTo>
                <a:cubicBezTo>
                  <a:pt x="6292" y="3466"/>
                  <a:pt x="6279" y="3455"/>
                  <a:pt x="6266" y="3443"/>
                </a:cubicBezTo>
                <a:cubicBezTo>
                  <a:pt x="6072" y="3256"/>
                  <a:pt x="5914" y="3022"/>
                  <a:pt x="5753" y="2805"/>
                </a:cubicBezTo>
                <a:cubicBezTo>
                  <a:pt x="5720" y="2761"/>
                  <a:pt x="5689" y="2716"/>
                  <a:pt x="5657" y="2670"/>
                </a:cubicBezTo>
                <a:cubicBezTo>
                  <a:pt x="5775" y="2547"/>
                  <a:pt x="5892" y="2424"/>
                  <a:pt x="5992" y="2285"/>
                </a:cubicBezTo>
                <a:cubicBezTo>
                  <a:pt x="6125" y="2101"/>
                  <a:pt x="6227" y="1896"/>
                  <a:pt x="6355" y="1709"/>
                </a:cubicBezTo>
                <a:cubicBezTo>
                  <a:pt x="6489" y="1513"/>
                  <a:pt x="6609" y="1314"/>
                  <a:pt x="6717" y="1103"/>
                </a:cubicBezTo>
                <a:close/>
                <a:moveTo>
                  <a:pt x="10879" y="1754"/>
                </a:moveTo>
                <a:cubicBezTo>
                  <a:pt x="11048" y="1837"/>
                  <a:pt x="11231" y="1898"/>
                  <a:pt x="11388" y="1998"/>
                </a:cubicBezTo>
                <a:cubicBezTo>
                  <a:pt x="11558" y="2104"/>
                  <a:pt x="11700" y="2252"/>
                  <a:pt x="11868" y="2361"/>
                </a:cubicBezTo>
                <a:cubicBezTo>
                  <a:pt x="12060" y="2484"/>
                  <a:pt x="12260" y="2594"/>
                  <a:pt x="12460" y="2700"/>
                </a:cubicBezTo>
                <a:cubicBezTo>
                  <a:pt x="12522" y="2732"/>
                  <a:pt x="12586" y="2763"/>
                  <a:pt x="12650" y="2793"/>
                </a:cubicBezTo>
                <a:cubicBezTo>
                  <a:pt x="12642" y="2806"/>
                  <a:pt x="12633" y="2820"/>
                  <a:pt x="12626" y="2833"/>
                </a:cubicBezTo>
                <a:cubicBezTo>
                  <a:pt x="12512" y="3052"/>
                  <a:pt x="12431" y="3287"/>
                  <a:pt x="12314" y="3502"/>
                </a:cubicBezTo>
                <a:cubicBezTo>
                  <a:pt x="12188" y="3733"/>
                  <a:pt x="12029" y="3942"/>
                  <a:pt x="11881" y="4158"/>
                </a:cubicBezTo>
                <a:cubicBezTo>
                  <a:pt x="11806" y="4267"/>
                  <a:pt x="11724" y="4371"/>
                  <a:pt x="11640" y="4474"/>
                </a:cubicBezTo>
                <a:cubicBezTo>
                  <a:pt x="11600" y="4417"/>
                  <a:pt x="11563" y="4359"/>
                  <a:pt x="11520" y="4305"/>
                </a:cubicBezTo>
                <a:cubicBezTo>
                  <a:pt x="11221" y="3928"/>
                  <a:pt x="10858" y="3593"/>
                  <a:pt x="10496" y="3279"/>
                </a:cubicBezTo>
                <a:cubicBezTo>
                  <a:pt x="10385" y="3183"/>
                  <a:pt x="10270" y="3087"/>
                  <a:pt x="10152" y="2994"/>
                </a:cubicBezTo>
                <a:cubicBezTo>
                  <a:pt x="10320" y="2675"/>
                  <a:pt x="10488" y="2356"/>
                  <a:pt x="10669" y="2044"/>
                </a:cubicBezTo>
                <a:cubicBezTo>
                  <a:pt x="10730" y="1942"/>
                  <a:pt x="10802" y="1846"/>
                  <a:pt x="10879" y="1754"/>
                </a:cubicBezTo>
                <a:close/>
                <a:moveTo>
                  <a:pt x="7973" y="2363"/>
                </a:moveTo>
                <a:cubicBezTo>
                  <a:pt x="8082" y="2452"/>
                  <a:pt x="8194" y="2537"/>
                  <a:pt x="8315" y="2617"/>
                </a:cubicBezTo>
                <a:cubicBezTo>
                  <a:pt x="8634" y="2827"/>
                  <a:pt x="8969" y="2992"/>
                  <a:pt x="9288" y="3192"/>
                </a:cubicBezTo>
                <a:cubicBezTo>
                  <a:pt x="9093" y="3528"/>
                  <a:pt x="8864" y="3843"/>
                  <a:pt x="8681" y="4189"/>
                </a:cubicBezTo>
                <a:cubicBezTo>
                  <a:pt x="8552" y="4434"/>
                  <a:pt x="8412" y="4679"/>
                  <a:pt x="8265" y="4921"/>
                </a:cubicBezTo>
                <a:cubicBezTo>
                  <a:pt x="7855" y="4597"/>
                  <a:pt x="7436" y="4285"/>
                  <a:pt x="7005" y="3998"/>
                </a:cubicBezTo>
                <a:cubicBezTo>
                  <a:pt x="6943" y="3958"/>
                  <a:pt x="6881" y="3917"/>
                  <a:pt x="6820" y="3876"/>
                </a:cubicBezTo>
                <a:cubicBezTo>
                  <a:pt x="7058" y="3540"/>
                  <a:pt x="7285" y="3192"/>
                  <a:pt x="7557" y="2884"/>
                </a:cubicBezTo>
                <a:cubicBezTo>
                  <a:pt x="7705" y="2717"/>
                  <a:pt x="7839" y="2540"/>
                  <a:pt x="7973" y="2363"/>
                </a:cubicBezTo>
                <a:close/>
                <a:moveTo>
                  <a:pt x="5211" y="3169"/>
                </a:moveTo>
                <a:cubicBezTo>
                  <a:pt x="5433" y="3475"/>
                  <a:pt x="5664" y="3755"/>
                  <a:pt x="5935" y="4006"/>
                </a:cubicBezTo>
                <a:cubicBezTo>
                  <a:pt x="5845" y="4164"/>
                  <a:pt x="5779" y="4335"/>
                  <a:pt x="5697" y="4497"/>
                </a:cubicBezTo>
                <a:cubicBezTo>
                  <a:pt x="5517" y="4848"/>
                  <a:pt x="5404" y="5230"/>
                  <a:pt x="5235" y="5587"/>
                </a:cubicBezTo>
                <a:cubicBezTo>
                  <a:pt x="5156" y="5520"/>
                  <a:pt x="5077" y="5455"/>
                  <a:pt x="4990" y="5393"/>
                </a:cubicBezTo>
                <a:cubicBezTo>
                  <a:pt x="4741" y="5216"/>
                  <a:pt x="4478" y="5087"/>
                  <a:pt x="4210" y="4945"/>
                </a:cubicBezTo>
                <a:cubicBezTo>
                  <a:pt x="4056" y="4862"/>
                  <a:pt x="3908" y="4759"/>
                  <a:pt x="3761" y="4657"/>
                </a:cubicBezTo>
                <a:cubicBezTo>
                  <a:pt x="4015" y="4397"/>
                  <a:pt x="4322" y="4187"/>
                  <a:pt x="4576" y="3926"/>
                </a:cubicBezTo>
                <a:cubicBezTo>
                  <a:pt x="4806" y="3691"/>
                  <a:pt x="5004" y="3426"/>
                  <a:pt x="5211" y="3169"/>
                </a:cubicBezTo>
                <a:close/>
                <a:moveTo>
                  <a:pt x="13237" y="3091"/>
                </a:moveTo>
                <a:cubicBezTo>
                  <a:pt x="13344" y="3156"/>
                  <a:pt x="13446" y="3229"/>
                  <a:pt x="13538" y="3318"/>
                </a:cubicBezTo>
                <a:cubicBezTo>
                  <a:pt x="13704" y="3476"/>
                  <a:pt x="13876" y="3625"/>
                  <a:pt x="14047" y="3775"/>
                </a:cubicBezTo>
                <a:cubicBezTo>
                  <a:pt x="14021" y="3845"/>
                  <a:pt x="13994" y="3913"/>
                  <a:pt x="13964" y="3977"/>
                </a:cubicBezTo>
                <a:cubicBezTo>
                  <a:pt x="13726" y="4490"/>
                  <a:pt x="13574" y="5013"/>
                  <a:pt x="13224" y="5467"/>
                </a:cubicBezTo>
                <a:cubicBezTo>
                  <a:pt x="13017" y="5733"/>
                  <a:pt x="12804" y="5992"/>
                  <a:pt x="12585" y="6248"/>
                </a:cubicBezTo>
                <a:cubicBezTo>
                  <a:pt x="12372" y="5863"/>
                  <a:pt x="12196" y="5458"/>
                  <a:pt x="11995" y="5067"/>
                </a:cubicBezTo>
                <a:cubicBezTo>
                  <a:pt x="12080" y="4972"/>
                  <a:pt x="12163" y="4877"/>
                  <a:pt x="12244" y="4778"/>
                </a:cubicBezTo>
                <a:cubicBezTo>
                  <a:pt x="12425" y="4552"/>
                  <a:pt x="12588" y="4301"/>
                  <a:pt x="12745" y="4057"/>
                </a:cubicBezTo>
                <a:cubicBezTo>
                  <a:pt x="12913" y="3800"/>
                  <a:pt x="13009" y="3520"/>
                  <a:pt x="13148" y="3250"/>
                </a:cubicBezTo>
                <a:cubicBezTo>
                  <a:pt x="13175" y="3195"/>
                  <a:pt x="13206" y="3143"/>
                  <a:pt x="13237" y="3091"/>
                </a:cubicBezTo>
                <a:close/>
                <a:moveTo>
                  <a:pt x="2370" y="4404"/>
                </a:moveTo>
                <a:cubicBezTo>
                  <a:pt x="2387" y="4415"/>
                  <a:pt x="2404" y="4427"/>
                  <a:pt x="2420" y="4438"/>
                </a:cubicBezTo>
                <a:cubicBezTo>
                  <a:pt x="2558" y="4523"/>
                  <a:pt x="2671" y="4634"/>
                  <a:pt x="2786" y="4742"/>
                </a:cubicBezTo>
                <a:cubicBezTo>
                  <a:pt x="2527" y="5058"/>
                  <a:pt x="2289" y="5407"/>
                  <a:pt x="2055" y="5735"/>
                </a:cubicBezTo>
                <a:cubicBezTo>
                  <a:pt x="1924" y="5919"/>
                  <a:pt x="1803" y="6109"/>
                  <a:pt x="1692" y="6303"/>
                </a:cubicBezTo>
                <a:cubicBezTo>
                  <a:pt x="1594" y="6166"/>
                  <a:pt x="1494" y="6032"/>
                  <a:pt x="1382" y="5911"/>
                </a:cubicBezTo>
                <a:cubicBezTo>
                  <a:pt x="1542" y="5676"/>
                  <a:pt x="1698" y="5439"/>
                  <a:pt x="1831" y="5184"/>
                </a:cubicBezTo>
                <a:cubicBezTo>
                  <a:pt x="1976" y="4908"/>
                  <a:pt x="2161" y="4641"/>
                  <a:pt x="2370" y="4404"/>
                </a:cubicBezTo>
                <a:close/>
                <a:moveTo>
                  <a:pt x="9828" y="3588"/>
                </a:moveTo>
                <a:cubicBezTo>
                  <a:pt x="10137" y="3838"/>
                  <a:pt x="10434" y="4100"/>
                  <a:pt x="10714" y="4386"/>
                </a:cubicBezTo>
                <a:cubicBezTo>
                  <a:pt x="10895" y="4569"/>
                  <a:pt x="11050" y="4767"/>
                  <a:pt x="11186" y="4975"/>
                </a:cubicBezTo>
                <a:cubicBezTo>
                  <a:pt x="11036" y="5132"/>
                  <a:pt x="10883" y="5286"/>
                  <a:pt x="10734" y="5439"/>
                </a:cubicBezTo>
                <a:cubicBezTo>
                  <a:pt x="10454" y="5726"/>
                  <a:pt x="10196" y="6035"/>
                  <a:pt x="9931" y="6335"/>
                </a:cubicBezTo>
                <a:cubicBezTo>
                  <a:pt x="9839" y="6253"/>
                  <a:pt x="9747" y="6170"/>
                  <a:pt x="9655" y="6089"/>
                </a:cubicBezTo>
                <a:cubicBezTo>
                  <a:pt x="9364" y="5831"/>
                  <a:pt x="9065" y="5576"/>
                  <a:pt x="8761" y="5324"/>
                </a:cubicBezTo>
                <a:cubicBezTo>
                  <a:pt x="8851" y="5175"/>
                  <a:pt x="8940" y="5026"/>
                  <a:pt x="9032" y="4876"/>
                </a:cubicBezTo>
                <a:cubicBezTo>
                  <a:pt x="9293" y="4446"/>
                  <a:pt x="9578" y="4025"/>
                  <a:pt x="9828" y="3588"/>
                </a:cubicBezTo>
                <a:close/>
                <a:moveTo>
                  <a:pt x="6461" y="4432"/>
                </a:moveTo>
                <a:cubicBezTo>
                  <a:pt x="6811" y="4693"/>
                  <a:pt x="7173" y="4940"/>
                  <a:pt x="7522" y="5200"/>
                </a:cubicBezTo>
                <a:cubicBezTo>
                  <a:pt x="7649" y="5293"/>
                  <a:pt x="7776" y="5388"/>
                  <a:pt x="7904" y="5481"/>
                </a:cubicBezTo>
                <a:cubicBezTo>
                  <a:pt x="7881" y="5514"/>
                  <a:pt x="7860" y="5548"/>
                  <a:pt x="7837" y="5581"/>
                </a:cubicBezTo>
                <a:cubicBezTo>
                  <a:pt x="7542" y="6008"/>
                  <a:pt x="7250" y="6442"/>
                  <a:pt x="6891" y="6819"/>
                </a:cubicBezTo>
                <a:cubicBezTo>
                  <a:pt x="6814" y="6901"/>
                  <a:pt x="6730" y="6976"/>
                  <a:pt x="6647" y="7051"/>
                </a:cubicBezTo>
                <a:cubicBezTo>
                  <a:pt x="6478" y="6868"/>
                  <a:pt x="6310" y="6685"/>
                  <a:pt x="6141" y="6502"/>
                </a:cubicBezTo>
                <a:cubicBezTo>
                  <a:pt x="6002" y="6351"/>
                  <a:pt x="5866" y="6202"/>
                  <a:pt x="5729" y="6056"/>
                </a:cubicBezTo>
                <a:cubicBezTo>
                  <a:pt x="5887" y="5764"/>
                  <a:pt x="6008" y="5452"/>
                  <a:pt x="6131" y="5143"/>
                </a:cubicBezTo>
                <a:cubicBezTo>
                  <a:pt x="6227" y="4899"/>
                  <a:pt x="6335" y="4662"/>
                  <a:pt x="6461" y="4432"/>
                </a:cubicBezTo>
                <a:close/>
                <a:moveTo>
                  <a:pt x="3328" y="5149"/>
                </a:moveTo>
                <a:cubicBezTo>
                  <a:pt x="3433" y="5218"/>
                  <a:pt x="3539" y="5286"/>
                  <a:pt x="3642" y="5359"/>
                </a:cubicBezTo>
                <a:cubicBezTo>
                  <a:pt x="3880" y="5527"/>
                  <a:pt x="4150" y="5630"/>
                  <a:pt x="4397" y="5785"/>
                </a:cubicBezTo>
                <a:cubicBezTo>
                  <a:pt x="4576" y="5897"/>
                  <a:pt x="4738" y="6023"/>
                  <a:pt x="4889" y="6157"/>
                </a:cubicBezTo>
                <a:cubicBezTo>
                  <a:pt x="4675" y="6448"/>
                  <a:pt x="4418" y="6722"/>
                  <a:pt x="4174" y="6975"/>
                </a:cubicBezTo>
                <a:cubicBezTo>
                  <a:pt x="3943" y="7212"/>
                  <a:pt x="3680" y="7418"/>
                  <a:pt x="3437" y="7644"/>
                </a:cubicBezTo>
                <a:cubicBezTo>
                  <a:pt x="3261" y="7544"/>
                  <a:pt x="3085" y="7446"/>
                  <a:pt x="2902" y="7354"/>
                </a:cubicBezTo>
                <a:cubicBezTo>
                  <a:pt x="2633" y="7220"/>
                  <a:pt x="2386" y="7117"/>
                  <a:pt x="2167" y="6902"/>
                </a:cubicBezTo>
                <a:cubicBezTo>
                  <a:pt x="2155" y="6889"/>
                  <a:pt x="2144" y="6876"/>
                  <a:pt x="2131" y="6864"/>
                </a:cubicBezTo>
                <a:cubicBezTo>
                  <a:pt x="2305" y="6530"/>
                  <a:pt x="2510" y="6216"/>
                  <a:pt x="2734" y="5912"/>
                </a:cubicBezTo>
                <a:cubicBezTo>
                  <a:pt x="2889" y="5701"/>
                  <a:pt x="3051" y="5497"/>
                  <a:pt x="3211" y="5290"/>
                </a:cubicBezTo>
                <a:cubicBezTo>
                  <a:pt x="3249" y="5242"/>
                  <a:pt x="3289" y="5196"/>
                  <a:pt x="3328" y="5149"/>
                </a:cubicBezTo>
                <a:close/>
                <a:moveTo>
                  <a:pt x="14555" y="4255"/>
                </a:moveTo>
                <a:cubicBezTo>
                  <a:pt x="14782" y="4516"/>
                  <a:pt x="14919" y="4841"/>
                  <a:pt x="15149" y="5099"/>
                </a:cubicBezTo>
                <a:cubicBezTo>
                  <a:pt x="15343" y="5317"/>
                  <a:pt x="15536" y="5545"/>
                  <a:pt x="15739" y="5757"/>
                </a:cubicBezTo>
                <a:cubicBezTo>
                  <a:pt x="15667" y="5875"/>
                  <a:pt x="15597" y="5995"/>
                  <a:pt x="15536" y="6113"/>
                </a:cubicBezTo>
                <a:cubicBezTo>
                  <a:pt x="15333" y="6498"/>
                  <a:pt x="14878" y="6757"/>
                  <a:pt x="14589" y="7090"/>
                </a:cubicBezTo>
                <a:cubicBezTo>
                  <a:pt x="14398" y="7310"/>
                  <a:pt x="14210" y="7538"/>
                  <a:pt x="14026" y="7769"/>
                </a:cubicBezTo>
                <a:cubicBezTo>
                  <a:pt x="13623" y="7492"/>
                  <a:pt x="13245" y="7187"/>
                  <a:pt x="12951" y="6810"/>
                </a:cubicBezTo>
                <a:cubicBezTo>
                  <a:pt x="13101" y="6650"/>
                  <a:pt x="13251" y="6489"/>
                  <a:pt x="13386" y="6318"/>
                </a:cubicBezTo>
                <a:cubicBezTo>
                  <a:pt x="13582" y="6072"/>
                  <a:pt x="13786" y="5826"/>
                  <a:pt x="13962" y="5564"/>
                </a:cubicBezTo>
                <a:cubicBezTo>
                  <a:pt x="14137" y="5301"/>
                  <a:pt x="14248" y="5006"/>
                  <a:pt x="14361" y="4713"/>
                </a:cubicBezTo>
                <a:cubicBezTo>
                  <a:pt x="14421" y="4559"/>
                  <a:pt x="14488" y="4408"/>
                  <a:pt x="14555" y="4255"/>
                </a:cubicBezTo>
                <a:close/>
                <a:moveTo>
                  <a:pt x="11520" y="5568"/>
                </a:moveTo>
                <a:cubicBezTo>
                  <a:pt x="11525" y="5577"/>
                  <a:pt x="11530" y="5586"/>
                  <a:pt x="11534" y="5596"/>
                </a:cubicBezTo>
                <a:cubicBezTo>
                  <a:pt x="11726" y="5996"/>
                  <a:pt x="11907" y="6377"/>
                  <a:pt x="12132" y="6757"/>
                </a:cubicBezTo>
                <a:cubicBezTo>
                  <a:pt x="12124" y="6764"/>
                  <a:pt x="12118" y="6772"/>
                  <a:pt x="12111" y="6780"/>
                </a:cubicBezTo>
                <a:cubicBezTo>
                  <a:pt x="11787" y="7123"/>
                  <a:pt x="11559" y="7525"/>
                  <a:pt x="11276" y="7893"/>
                </a:cubicBezTo>
                <a:cubicBezTo>
                  <a:pt x="11269" y="7885"/>
                  <a:pt x="11259" y="7878"/>
                  <a:pt x="11252" y="7869"/>
                </a:cubicBezTo>
                <a:cubicBezTo>
                  <a:pt x="11063" y="7662"/>
                  <a:pt x="10931" y="7412"/>
                  <a:pt x="10759" y="7191"/>
                </a:cubicBezTo>
                <a:cubicBezTo>
                  <a:pt x="10651" y="7051"/>
                  <a:pt x="10529" y="6919"/>
                  <a:pt x="10405" y="6791"/>
                </a:cubicBezTo>
                <a:cubicBezTo>
                  <a:pt x="10635" y="6531"/>
                  <a:pt x="10860" y="6267"/>
                  <a:pt x="11096" y="6011"/>
                </a:cubicBezTo>
                <a:cubicBezTo>
                  <a:pt x="11234" y="5861"/>
                  <a:pt x="11377" y="5715"/>
                  <a:pt x="11520" y="5568"/>
                </a:cubicBezTo>
                <a:close/>
                <a:moveTo>
                  <a:pt x="8418" y="5878"/>
                </a:moveTo>
                <a:cubicBezTo>
                  <a:pt x="8582" y="6010"/>
                  <a:pt x="8745" y="6144"/>
                  <a:pt x="8900" y="6286"/>
                </a:cubicBezTo>
                <a:cubicBezTo>
                  <a:pt x="9093" y="6461"/>
                  <a:pt x="9291" y="6635"/>
                  <a:pt x="9486" y="6812"/>
                </a:cubicBezTo>
                <a:cubicBezTo>
                  <a:pt x="9132" y="7169"/>
                  <a:pt x="8748" y="7496"/>
                  <a:pt x="8385" y="7844"/>
                </a:cubicBezTo>
                <a:cubicBezTo>
                  <a:pt x="8222" y="7999"/>
                  <a:pt x="8032" y="8123"/>
                  <a:pt x="7868" y="8278"/>
                </a:cubicBezTo>
                <a:cubicBezTo>
                  <a:pt x="7853" y="8291"/>
                  <a:pt x="7841" y="8306"/>
                  <a:pt x="7827" y="8320"/>
                </a:cubicBezTo>
                <a:cubicBezTo>
                  <a:pt x="7646" y="8138"/>
                  <a:pt x="7465" y="7955"/>
                  <a:pt x="7293" y="7762"/>
                </a:cubicBezTo>
                <a:cubicBezTo>
                  <a:pt x="7225" y="7687"/>
                  <a:pt x="7156" y="7612"/>
                  <a:pt x="7088" y="7537"/>
                </a:cubicBezTo>
                <a:cubicBezTo>
                  <a:pt x="7132" y="7497"/>
                  <a:pt x="7180" y="7459"/>
                  <a:pt x="7223" y="7417"/>
                </a:cubicBezTo>
                <a:cubicBezTo>
                  <a:pt x="7590" y="7062"/>
                  <a:pt x="7891" y="6644"/>
                  <a:pt x="8183" y="6228"/>
                </a:cubicBezTo>
                <a:cubicBezTo>
                  <a:pt x="8265" y="6112"/>
                  <a:pt x="8343" y="5996"/>
                  <a:pt x="8418" y="5878"/>
                </a:cubicBezTo>
                <a:close/>
                <a:moveTo>
                  <a:pt x="5351" y="6613"/>
                </a:moveTo>
                <a:cubicBezTo>
                  <a:pt x="5448" y="6716"/>
                  <a:pt x="5545" y="6822"/>
                  <a:pt x="5643" y="6929"/>
                </a:cubicBezTo>
                <a:cubicBezTo>
                  <a:pt x="5809" y="7110"/>
                  <a:pt x="5976" y="7291"/>
                  <a:pt x="6143" y="7472"/>
                </a:cubicBezTo>
                <a:cubicBezTo>
                  <a:pt x="5968" y="7611"/>
                  <a:pt x="5793" y="7749"/>
                  <a:pt x="5626" y="7896"/>
                </a:cubicBezTo>
                <a:cubicBezTo>
                  <a:pt x="5330" y="8157"/>
                  <a:pt x="5080" y="8444"/>
                  <a:pt x="4834" y="8742"/>
                </a:cubicBezTo>
                <a:cubicBezTo>
                  <a:pt x="4596" y="8446"/>
                  <a:pt x="4327" y="8206"/>
                  <a:pt x="4023" y="7998"/>
                </a:cubicBezTo>
                <a:cubicBezTo>
                  <a:pt x="4217" y="7824"/>
                  <a:pt x="4421" y="7657"/>
                  <a:pt x="4604" y="7473"/>
                </a:cubicBezTo>
                <a:cubicBezTo>
                  <a:pt x="4870" y="7207"/>
                  <a:pt x="5118" y="6912"/>
                  <a:pt x="5351" y="6613"/>
                </a:cubicBezTo>
                <a:close/>
                <a:moveTo>
                  <a:pt x="12512" y="7289"/>
                </a:moveTo>
                <a:cubicBezTo>
                  <a:pt x="12838" y="7669"/>
                  <a:pt x="13227" y="7974"/>
                  <a:pt x="13636" y="8262"/>
                </a:cubicBezTo>
                <a:cubicBezTo>
                  <a:pt x="13629" y="8271"/>
                  <a:pt x="13621" y="8282"/>
                  <a:pt x="13612" y="8291"/>
                </a:cubicBezTo>
                <a:cubicBezTo>
                  <a:pt x="13354" y="8626"/>
                  <a:pt x="13153" y="8986"/>
                  <a:pt x="12949" y="9351"/>
                </a:cubicBezTo>
                <a:cubicBezTo>
                  <a:pt x="12579" y="9035"/>
                  <a:pt x="12223" y="8703"/>
                  <a:pt x="11836" y="8404"/>
                </a:cubicBezTo>
                <a:cubicBezTo>
                  <a:pt x="11812" y="8386"/>
                  <a:pt x="11789" y="8363"/>
                  <a:pt x="11764" y="8343"/>
                </a:cubicBezTo>
                <a:cubicBezTo>
                  <a:pt x="11949" y="8116"/>
                  <a:pt x="12088" y="7856"/>
                  <a:pt x="12256" y="7615"/>
                </a:cubicBezTo>
                <a:cubicBezTo>
                  <a:pt x="12335" y="7502"/>
                  <a:pt x="12422" y="7394"/>
                  <a:pt x="12512" y="7289"/>
                </a:cubicBezTo>
                <a:close/>
                <a:moveTo>
                  <a:pt x="1857" y="7500"/>
                </a:moveTo>
                <a:cubicBezTo>
                  <a:pt x="2184" y="7759"/>
                  <a:pt x="2563" y="7910"/>
                  <a:pt x="2938" y="8107"/>
                </a:cubicBezTo>
                <a:cubicBezTo>
                  <a:pt x="2954" y="8116"/>
                  <a:pt x="2971" y="8125"/>
                  <a:pt x="2988" y="8135"/>
                </a:cubicBezTo>
                <a:cubicBezTo>
                  <a:pt x="2749" y="8414"/>
                  <a:pt x="2491" y="8677"/>
                  <a:pt x="2269" y="8969"/>
                </a:cubicBezTo>
                <a:cubicBezTo>
                  <a:pt x="2146" y="9129"/>
                  <a:pt x="2017" y="9284"/>
                  <a:pt x="1890" y="9441"/>
                </a:cubicBezTo>
                <a:cubicBezTo>
                  <a:pt x="1854" y="9410"/>
                  <a:pt x="1818" y="9379"/>
                  <a:pt x="1780" y="9349"/>
                </a:cubicBezTo>
                <a:cubicBezTo>
                  <a:pt x="1622" y="9229"/>
                  <a:pt x="1465" y="9123"/>
                  <a:pt x="1317" y="8994"/>
                </a:cubicBezTo>
                <a:cubicBezTo>
                  <a:pt x="1357" y="8917"/>
                  <a:pt x="1396" y="8839"/>
                  <a:pt x="1431" y="8758"/>
                </a:cubicBezTo>
                <a:cubicBezTo>
                  <a:pt x="1602" y="8349"/>
                  <a:pt x="1709" y="7918"/>
                  <a:pt x="1857" y="7500"/>
                </a:cubicBezTo>
                <a:close/>
                <a:moveTo>
                  <a:pt x="9960" y="7271"/>
                </a:moveTo>
                <a:cubicBezTo>
                  <a:pt x="9997" y="7309"/>
                  <a:pt x="10035" y="7345"/>
                  <a:pt x="10070" y="7383"/>
                </a:cubicBezTo>
                <a:cubicBezTo>
                  <a:pt x="10362" y="7704"/>
                  <a:pt x="10575" y="8070"/>
                  <a:pt x="10856" y="8393"/>
                </a:cubicBezTo>
                <a:cubicBezTo>
                  <a:pt x="10608" y="8678"/>
                  <a:pt x="10359" y="8960"/>
                  <a:pt x="10113" y="9246"/>
                </a:cubicBezTo>
                <a:cubicBezTo>
                  <a:pt x="9885" y="9512"/>
                  <a:pt x="9630" y="9762"/>
                  <a:pt x="9395" y="10026"/>
                </a:cubicBezTo>
                <a:cubicBezTo>
                  <a:pt x="9111" y="9666"/>
                  <a:pt x="8797" y="9339"/>
                  <a:pt x="8486" y="8999"/>
                </a:cubicBezTo>
                <a:cubicBezTo>
                  <a:pt x="8424" y="8931"/>
                  <a:pt x="8361" y="8866"/>
                  <a:pt x="8299" y="8800"/>
                </a:cubicBezTo>
                <a:cubicBezTo>
                  <a:pt x="8434" y="8669"/>
                  <a:pt x="8579" y="8544"/>
                  <a:pt x="8732" y="8415"/>
                </a:cubicBezTo>
                <a:cubicBezTo>
                  <a:pt x="9146" y="8065"/>
                  <a:pt x="9554" y="7681"/>
                  <a:pt x="9937" y="7294"/>
                </a:cubicBezTo>
                <a:cubicBezTo>
                  <a:pt x="9945" y="7287"/>
                  <a:pt x="9952" y="7279"/>
                  <a:pt x="9960" y="7271"/>
                </a:cubicBezTo>
                <a:close/>
                <a:moveTo>
                  <a:pt x="6585" y="7959"/>
                </a:moveTo>
                <a:cubicBezTo>
                  <a:pt x="6667" y="8048"/>
                  <a:pt x="6749" y="8137"/>
                  <a:pt x="6829" y="8227"/>
                </a:cubicBezTo>
                <a:cubicBezTo>
                  <a:pt x="7010" y="8430"/>
                  <a:pt x="7201" y="8622"/>
                  <a:pt x="7393" y="8814"/>
                </a:cubicBezTo>
                <a:cubicBezTo>
                  <a:pt x="7369" y="8845"/>
                  <a:pt x="7343" y="8874"/>
                  <a:pt x="7321" y="8906"/>
                </a:cubicBezTo>
                <a:cubicBezTo>
                  <a:pt x="7153" y="9137"/>
                  <a:pt x="7029" y="9392"/>
                  <a:pt x="6874" y="9632"/>
                </a:cubicBezTo>
                <a:cubicBezTo>
                  <a:pt x="6721" y="9868"/>
                  <a:pt x="6636" y="10130"/>
                  <a:pt x="6477" y="10362"/>
                </a:cubicBezTo>
                <a:cubicBezTo>
                  <a:pt x="6454" y="10397"/>
                  <a:pt x="6428" y="10430"/>
                  <a:pt x="6404" y="10465"/>
                </a:cubicBezTo>
                <a:cubicBezTo>
                  <a:pt x="6286" y="10295"/>
                  <a:pt x="6163" y="10130"/>
                  <a:pt x="6025" y="9976"/>
                </a:cubicBezTo>
                <a:cubicBezTo>
                  <a:pt x="5844" y="9772"/>
                  <a:pt x="5626" y="9606"/>
                  <a:pt x="5423" y="9426"/>
                </a:cubicBezTo>
                <a:cubicBezTo>
                  <a:pt x="5359" y="9370"/>
                  <a:pt x="5301" y="9310"/>
                  <a:pt x="5245" y="9248"/>
                </a:cubicBezTo>
                <a:cubicBezTo>
                  <a:pt x="5458" y="8977"/>
                  <a:pt x="5695" y="8720"/>
                  <a:pt x="5940" y="8494"/>
                </a:cubicBezTo>
                <a:cubicBezTo>
                  <a:pt x="6146" y="8305"/>
                  <a:pt x="6366" y="8133"/>
                  <a:pt x="6585" y="7959"/>
                </a:cubicBezTo>
                <a:close/>
                <a:moveTo>
                  <a:pt x="14173" y="8631"/>
                </a:moveTo>
                <a:cubicBezTo>
                  <a:pt x="14245" y="8682"/>
                  <a:pt x="14318" y="8731"/>
                  <a:pt x="14391" y="8782"/>
                </a:cubicBezTo>
                <a:cubicBezTo>
                  <a:pt x="14603" y="8930"/>
                  <a:pt x="14820" y="9067"/>
                  <a:pt x="15031" y="9217"/>
                </a:cubicBezTo>
                <a:cubicBezTo>
                  <a:pt x="15134" y="9291"/>
                  <a:pt x="15247" y="9346"/>
                  <a:pt x="15360" y="9401"/>
                </a:cubicBezTo>
                <a:cubicBezTo>
                  <a:pt x="15226" y="9598"/>
                  <a:pt x="15096" y="9800"/>
                  <a:pt x="14988" y="10004"/>
                </a:cubicBezTo>
                <a:cubicBezTo>
                  <a:pt x="14851" y="10263"/>
                  <a:pt x="14747" y="10541"/>
                  <a:pt x="14599" y="10793"/>
                </a:cubicBezTo>
                <a:cubicBezTo>
                  <a:pt x="14496" y="10703"/>
                  <a:pt x="14394" y="10611"/>
                  <a:pt x="14297" y="10514"/>
                </a:cubicBezTo>
                <a:cubicBezTo>
                  <a:pt x="14034" y="10255"/>
                  <a:pt x="13749" y="10014"/>
                  <a:pt x="13462" y="9778"/>
                </a:cubicBezTo>
                <a:cubicBezTo>
                  <a:pt x="13612" y="9505"/>
                  <a:pt x="13753" y="9227"/>
                  <a:pt x="13927" y="8968"/>
                </a:cubicBezTo>
                <a:cubicBezTo>
                  <a:pt x="14004" y="8852"/>
                  <a:pt x="14088" y="8741"/>
                  <a:pt x="14173" y="8631"/>
                </a:cubicBezTo>
                <a:close/>
                <a:moveTo>
                  <a:pt x="3563" y="8472"/>
                </a:moveTo>
                <a:cubicBezTo>
                  <a:pt x="3815" y="8637"/>
                  <a:pt x="4051" y="8823"/>
                  <a:pt x="4247" y="9049"/>
                </a:cubicBezTo>
                <a:cubicBezTo>
                  <a:pt x="4308" y="9121"/>
                  <a:pt x="4366" y="9197"/>
                  <a:pt x="4424" y="9273"/>
                </a:cubicBezTo>
                <a:cubicBezTo>
                  <a:pt x="4184" y="9626"/>
                  <a:pt x="4007" y="10005"/>
                  <a:pt x="3827" y="10397"/>
                </a:cubicBezTo>
                <a:cubicBezTo>
                  <a:pt x="3734" y="10599"/>
                  <a:pt x="3625" y="10787"/>
                  <a:pt x="3507" y="10969"/>
                </a:cubicBezTo>
                <a:cubicBezTo>
                  <a:pt x="3281" y="10706"/>
                  <a:pt x="3069" y="10433"/>
                  <a:pt x="2812" y="10196"/>
                </a:cubicBezTo>
                <a:cubicBezTo>
                  <a:pt x="2682" y="10075"/>
                  <a:pt x="2547" y="9962"/>
                  <a:pt x="2405" y="9857"/>
                </a:cubicBezTo>
                <a:cubicBezTo>
                  <a:pt x="2531" y="9697"/>
                  <a:pt x="2657" y="9535"/>
                  <a:pt x="2781" y="9373"/>
                </a:cubicBezTo>
                <a:cubicBezTo>
                  <a:pt x="3023" y="9057"/>
                  <a:pt x="3316" y="8785"/>
                  <a:pt x="3563" y="8472"/>
                </a:cubicBezTo>
                <a:close/>
                <a:moveTo>
                  <a:pt x="11328" y="8843"/>
                </a:moveTo>
                <a:cubicBezTo>
                  <a:pt x="11655" y="9124"/>
                  <a:pt x="12000" y="9390"/>
                  <a:pt x="12327" y="9670"/>
                </a:cubicBezTo>
                <a:cubicBezTo>
                  <a:pt x="12424" y="9753"/>
                  <a:pt x="12521" y="9836"/>
                  <a:pt x="12619" y="9918"/>
                </a:cubicBezTo>
                <a:cubicBezTo>
                  <a:pt x="12447" y="10193"/>
                  <a:pt x="12257" y="10459"/>
                  <a:pt x="12039" y="10688"/>
                </a:cubicBezTo>
                <a:cubicBezTo>
                  <a:pt x="11709" y="11035"/>
                  <a:pt x="11383" y="11402"/>
                  <a:pt x="11034" y="11730"/>
                </a:cubicBezTo>
                <a:cubicBezTo>
                  <a:pt x="11014" y="11750"/>
                  <a:pt x="10995" y="11770"/>
                  <a:pt x="10975" y="11790"/>
                </a:cubicBezTo>
                <a:cubicBezTo>
                  <a:pt x="10873" y="11718"/>
                  <a:pt x="10773" y="11642"/>
                  <a:pt x="10678" y="11557"/>
                </a:cubicBezTo>
                <a:cubicBezTo>
                  <a:pt x="10348" y="11265"/>
                  <a:pt x="10059" y="10921"/>
                  <a:pt x="9794" y="10564"/>
                </a:cubicBezTo>
                <a:cubicBezTo>
                  <a:pt x="9927" y="10407"/>
                  <a:pt x="10072" y="10255"/>
                  <a:pt x="10205" y="10108"/>
                </a:cubicBezTo>
                <a:cubicBezTo>
                  <a:pt x="10367" y="9930"/>
                  <a:pt x="10528" y="9753"/>
                  <a:pt x="10691" y="9578"/>
                </a:cubicBezTo>
                <a:cubicBezTo>
                  <a:pt x="10881" y="9369"/>
                  <a:pt x="11054" y="9151"/>
                  <a:pt x="11242" y="8940"/>
                </a:cubicBezTo>
                <a:cubicBezTo>
                  <a:pt x="11271" y="8907"/>
                  <a:pt x="11300" y="8875"/>
                  <a:pt x="11328" y="8843"/>
                </a:cubicBezTo>
                <a:close/>
                <a:moveTo>
                  <a:pt x="7860" y="9292"/>
                </a:moveTo>
                <a:cubicBezTo>
                  <a:pt x="7913" y="9348"/>
                  <a:pt x="7969" y="9404"/>
                  <a:pt x="8021" y="9462"/>
                </a:cubicBezTo>
                <a:cubicBezTo>
                  <a:pt x="8217" y="9676"/>
                  <a:pt x="8425" y="9876"/>
                  <a:pt x="8615" y="10096"/>
                </a:cubicBezTo>
                <a:cubicBezTo>
                  <a:pt x="8745" y="10246"/>
                  <a:pt x="8864" y="10403"/>
                  <a:pt x="8981" y="10562"/>
                </a:cubicBezTo>
                <a:cubicBezTo>
                  <a:pt x="8685" y="11015"/>
                  <a:pt x="8407" y="11433"/>
                  <a:pt x="7988" y="11792"/>
                </a:cubicBezTo>
                <a:cubicBezTo>
                  <a:pt x="7834" y="11925"/>
                  <a:pt x="7703" y="12069"/>
                  <a:pt x="7587" y="12223"/>
                </a:cubicBezTo>
                <a:cubicBezTo>
                  <a:pt x="7288" y="11864"/>
                  <a:pt x="7043" y="11462"/>
                  <a:pt x="6795" y="11062"/>
                </a:cubicBezTo>
                <a:cubicBezTo>
                  <a:pt x="6803" y="11050"/>
                  <a:pt x="6812" y="11039"/>
                  <a:pt x="6820" y="11028"/>
                </a:cubicBezTo>
                <a:cubicBezTo>
                  <a:pt x="7132" y="10565"/>
                  <a:pt x="7378" y="10077"/>
                  <a:pt x="7657" y="9595"/>
                </a:cubicBezTo>
                <a:cubicBezTo>
                  <a:pt x="7720" y="9487"/>
                  <a:pt x="7788" y="9386"/>
                  <a:pt x="7860" y="9292"/>
                </a:cubicBezTo>
                <a:close/>
                <a:moveTo>
                  <a:pt x="1988" y="10366"/>
                </a:moveTo>
                <a:cubicBezTo>
                  <a:pt x="2294" y="10585"/>
                  <a:pt x="2562" y="10852"/>
                  <a:pt x="2803" y="11141"/>
                </a:cubicBezTo>
                <a:cubicBezTo>
                  <a:pt x="2905" y="11263"/>
                  <a:pt x="3012" y="11379"/>
                  <a:pt x="3119" y="11496"/>
                </a:cubicBezTo>
                <a:cubicBezTo>
                  <a:pt x="3037" y="11591"/>
                  <a:pt x="2954" y="11685"/>
                  <a:pt x="2866" y="11775"/>
                </a:cubicBezTo>
                <a:cubicBezTo>
                  <a:pt x="2718" y="11925"/>
                  <a:pt x="2572" y="12076"/>
                  <a:pt x="2428" y="12227"/>
                </a:cubicBezTo>
                <a:cubicBezTo>
                  <a:pt x="2318" y="12106"/>
                  <a:pt x="2211" y="11984"/>
                  <a:pt x="2106" y="11855"/>
                </a:cubicBezTo>
                <a:cubicBezTo>
                  <a:pt x="1930" y="11642"/>
                  <a:pt x="1653" y="11485"/>
                  <a:pt x="1507" y="11254"/>
                </a:cubicBezTo>
                <a:cubicBezTo>
                  <a:pt x="1468" y="11192"/>
                  <a:pt x="1419" y="11152"/>
                  <a:pt x="1365" y="11127"/>
                </a:cubicBezTo>
                <a:cubicBezTo>
                  <a:pt x="1422" y="11073"/>
                  <a:pt x="1479" y="11022"/>
                  <a:pt x="1514" y="10980"/>
                </a:cubicBezTo>
                <a:cubicBezTo>
                  <a:pt x="1655" y="10809"/>
                  <a:pt x="1772" y="10622"/>
                  <a:pt x="1917" y="10454"/>
                </a:cubicBezTo>
                <a:cubicBezTo>
                  <a:pt x="1942" y="10425"/>
                  <a:pt x="1965" y="10395"/>
                  <a:pt x="1988" y="10366"/>
                </a:cubicBezTo>
                <a:close/>
                <a:moveTo>
                  <a:pt x="4865" y="9800"/>
                </a:moveTo>
                <a:cubicBezTo>
                  <a:pt x="5003" y="9931"/>
                  <a:pt x="5151" y="10051"/>
                  <a:pt x="5294" y="10179"/>
                </a:cubicBezTo>
                <a:cubicBezTo>
                  <a:pt x="5580" y="10437"/>
                  <a:pt x="5786" y="10743"/>
                  <a:pt x="5988" y="11057"/>
                </a:cubicBezTo>
                <a:cubicBezTo>
                  <a:pt x="5824" y="11284"/>
                  <a:pt x="5659" y="11508"/>
                  <a:pt x="5491" y="11733"/>
                </a:cubicBezTo>
                <a:cubicBezTo>
                  <a:pt x="5301" y="11990"/>
                  <a:pt x="5096" y="12234"/>
                  <a:pt x="4886" y="12474"/>
                </a:cubicBezTo>
                <a:cubicBezTo>
                  <a:pt x="4754" y="12324"/>
                  <a:pt x="4625" y="12173"/>
                  <a:pt x="4498" y="12019"/>
                </a:cubicBezTo>
                <a:cubicBezTo>
                  <a:pt x="4335" y="11825"/>
                  <a:pt x="4156" y="11649"/>
                  <a:pt x="3978" y="11471"/>
                </a:cubicBezTo>
                <a:cubicBezTo>
                  <a:pt x="4074" y="11336"/>
                  <a:pt x="4163" y="11198"/>
                  <a:pt x="4237" y="11055"/>
                </a:cubicBezTo>
                <a:cubicBezTo>
                  <a:pt x="4455" y="10635"/>
                  <a:pt x="4625" y="10206"/>
                  <a:pt x="4865" y="9800"/>
                </a:cubicBezTo>
                <a:close/>
                <a:moveTo>
                  <a:pt x="13117" y="10345"/>
                </a:moveTo>
                <a:cubicBezTo>
                  <a:pt x="13247" y="10458"/>
                  <a:pt x="13380" y="10570"/>
                  <a:pt x="13508" y="10686"/>
                </a:cubicBezTo>
                <a:cubicBezTo>
                  <a:pt x="13732" y="10890"/>
                  <a:pt x="13963" y="11086"/>
                  <a:pt x="14192" y="11286"/>
                </a:cubicBezTo>
                <a:cubicBezTo>
                  <a:pt x="13973" y="11488"/>
                  <a:pt x="13732" y="11660"/>
                  <a:pt x="13503" y="11855"/>
                </a:cubicBezTo>
                <a:cubicBezTo>
                  <a:pt x="13201" y="12116"/>
                  <a:pt x="12923" y="12433"/>
                  <a:pt x="12653" y="12729"/>
                </a:cubicBezTo>
                <a:cubicBezTo>
                  <a:pt x="12494" y="12661"/>
                  <a:pt x="12335" y="12587"/>
                  <a:pt x="12183" y="12499"/>
                </a:cubicBezTo>
                <a:cubicBezTo>
                  <a:pt x="11968" y="12377"/>
                  <a:pt x="11750" y="12262"/>
                  <a:pt x="11535" y="12139"/>
                </a:cubicBezTo>
                <a:cubicBezTo>
                  <a:pt x="11791" y="11885"/>
                  <a:pt x="12042" y="11627"/>
                  <a:pt x="12296" y="11370"/>
                </a:cubicBezTo>
                <a:cubicBezTo>
                  <a:pt x="12456" y="11209"/>
                  <a:pt x="12625" y="11044"/>
                  <a:pt x="12769" y="10868"/>
                </a:cubicBezTo>
                <a:cubicBezTo>
                  <a:pt x="12902" y="10708"/>
                  <a:pt x="13002" y="10520"/>
                  <a:pt x="13117" y="10345"/>
                </a:cubicBezTo>
                <a:close/>
                <a:moveTo>
                  <a:pt x="14681" y="11727"/>
                </a:moveTo>
                <a:cubicBezTo>
                  <a:pt x="14711" y="11756"/>
                  <a:pt x="14742" y="11782"/>
                  <a:pt x="14770" y="11811"/>
                </a:cubicBezTo>
                <a:cubicBezTo>
                  <a:pt x="14934" y="11970"/>
                  <a:pt x="15109" y="12112"/>
                  <a:pt x="15277" y="12261"/>
                </a:cubicBezTo>
                <a:cubicBezTo>
                  <a:pt x="15216" y="12332"/>
                  <a:pt x="15154" y="12403"/>
                  <a:pt x="15094" y="12468"/>
                </a:cubicBezTo>
                <a:cubicBezTo>
                  <a:pt x="14864" y="12723"/>
                  <a:pt x="14634" y="12984"/>
                  <a:pt x="14421" y="13253"/>
                </a:cubicBezTo>
                <a:cubicBezTo>
                  <a:pt x="14372" y="13313"/>
                  <a:pt x="14323" y="13370"/>
                  <a:pt x="14274" y="13429"/>
                </a:cubicBezTo>
                <a:cubicBezTo>
                  <a:pt x="14093" y="13339"/>
                  <a:pt x="13913" y="13248"/>
                  <a:pt x="13731" y="13163"/>
                </a:cubicBezTo>
                <a:cubicBezTo>
                  <a:pt x="13591" y="13098"/>
                  <a:pt x="13449" y="13040"/>
                  <a:pt x="13306" y="12985"/>
                </a:cubicBezTo>
                <a:cubicBezTo>
                  <a:pt x="13467" y="12814"/>
                  <a:pt x="13633" y="12647"/>
                  <a:pt x="13795" y="12483"/>
                </a:cubicBezTo>
                <a:cubicBezTo>
                  <a:pt x="14068" y="12207"/>
                  <a:pt x="14398" y="11995"/>
                  <a:pt x="14681" y="11727"/>
                </a:cubicBezTo>
                <a:close/>
                <a:moveTo>
                  <a:pt x="3573" y="11980"/>
                </a:moveTo>
                <a:cubicBezTo>
                  <a:pt x="3615" y="12024"/>
                  <a:pt x="3657" y="12068"/>
                  <a:pt x="3700" y="12114"/>
                </a:cubicBezTo>
                <a:cubicBezTo>
                  <a:pt x="3963" y="12384"/>
                  <a:pt x="4210" y="12669"/>
                  <a:pt x="4454" y="12957"/>
                </a:cubicBezTo>
                <a:cubicBezTo>
                  <a:pt x="4375" y="13045"/>
                  <a:pt x="4295" y="13134"/>
                  <a:pt x="4215" y="13224"/>
                </a:cubicBezTo>
                <a:cubicBezTo>
                  <a:pt x="4079" y="13377"/>
                  <a:pt x="3938" y="13526"/>
                  <a:pt x="3799" y="13676"/>
                </a:cubicBezTo>
                <a:cubicBezTo>
                  <a:pt x="3795" y="13671"/>
                  <a:pt x="3791" y="13665"/>
                  <a:pt x="3788" y="13660"/>
                </a:cubicBezTo>
                <a:cubicBezTo>
                  <a:pt x="3647" y="13433"/>
                  <a:pt x="3482" y="13206"/>
                  <a:pt x="3281" y="13026"/>
                </a:cubicBezTo>
                <a:cubicBezTo>
                  <a:pt x="3154" y="12911"/>
                  <a:pt x="3021" y="12804"/>
                  <a:pt x="2892" y="12691"/>
                </a:cubicBezTo>
                <a:cubicBezTo>
                  <a:pt x="3024" y="12551"/>
                  <a:pt x="3159" y="12412"/>
                  <a:pt x="3295" y="12274"/>
                </a:cubicBezTo>
                <a:cubicBezTo>
                  <a:pt x="3389" y="12180"/>
                  <a:pt x="3482" y="12082"/>
                  <a:pt x="3573" y="11980"/>
                </a:cubicBezTo>
                <a:close/>
                <a:moveTo>
                  <a:pt x="9404" y="11119"/>
                </a:moveTo>
                <a:cubicBezTo>
                  <a:pt x="9683" y="11476"/>
                  <a:pt x="9972" y="11822"/>
                  <a:pt x="10322" y="12115"/>
                </a:cubicBezTo>
                <a:cubicBezTo>
                  <a:pt x="10382" y="12165"/>
                  <a:pt x="10447" y="12208"/>
                  <a:pt x="10510" y="12256"/>
                </a:cubicBezTo>
                <a:cubicBezTo>
                  <a:pt x="10066" y="12730"/>
                  <a:pt x="9673" y="13244"/>
                  <a:pt x="9326" y="13796"/>
                </a:cubicBezTo>
                <a:cubicBezTo>
                  <a:pt x="9218" y="13704"/>
                  <a:pt x="9110" y="13610"/>
                  <a:pt x="9002" y="13517"/>
                </a:cubicBezTo>
                <a:cubicBezTo>
                  <a:pt x="8682" y="13241"/>
                  <a:pt x="8351" y="12978"/>
                  <a:pt x="8041" y="12693"/>
                </a:cubicBezTo>
                <a:cubicBezTo>
                  <a:pt x="8196" y="12472"/>
                  <a:pt x="8392" y="12313"/>
                  <a:pt x="8593" y="12137"/>
                </a:cubicBezTo>
                <a:cubicBezTo>
                  <a:pt x="8819" y="11938"/>
                  <a:pt x="9004" y="11703"/>
                  <a:pt x="9181" y="11461"/>
                </a:cubicBezTo>
                <a:cubicBezTo>
                  <a:pt x="9261" y="11349"/>
                  <a:pt x="9333" y="11234"/>
                  <a:pt x="9404" y="11119"/>
                </a:cubicBezTo>
                <a:close/>
                <a:moveTo>
                  <a:pt x="15215" y="13841"/>
                </a:moveTo>
                <a:cubicBezTo>
                  <a:pt x="15262" y="13841"/>
                  <a:pt x="15269" y="13876"/>
                  <a:pt x="15249" y="13876"/>
                </a:cubicBezTo>
                <a:cubicBezTo>
                  <a:pt x="15240" y="13876"/>
                  <a:pt x="15224" y="13869"/>
                  <a:pt x="15203" y="13845"/>
                </a:cubicBezTo>
                <a:cubicBezTo>
                  <a:pt x="15202" y="13844"/>
                  <a:pt x="15200" y="13843"/>
                  <a:pt x="15199" y="13842"/>
                </a:cubicBezTo>
                <a:cubicBezTo>
                  <a:pt x="15205" y="13842"/>
                  <a:pt x="15210" y="13841"/>
                  <a:pt x="15215" y="13841"/>
                </a:cubicBezTo>
                <a:close/>
                <a:moveTo>
                  <a:pt x="15169" y="13850"/>
                </a:moveTo>
                <a:cubicBezTo>
                  <a:pt x="15148" y="13858"/>
                  <a:pt x="15127" y="13868"/>
                  <a:pt x="15106" y="13881"/>
                </a:cubicBezTo>
                <a:cubicBezTo>
                  <a:pt x="15130" y="13866"/>
                  <a:pt x="15151" y="13856"/>
                  <a:pt x="15169" y="13850"/>
                </a:cubicBezTo>
                <a:close/>
                <a:moveTo>
                  <a:pt x="6376" y="11652"/>
                </a:moveTo>
                <a:cubicBezTo>
                  <a:pt x="6610" y="12005"/>
                  <a:pt x="6841" y="12378"/>
                  <a:pt x="7114" y="12697"/>
                </a:cubicBezTo>
                <a:cubicBezTo>
                  <a:pt x="7146" y="12734"/>
                  <a:pt x="7182" y="12770"/>
                  <a:pt x="7216" y="12807"/>
                </a:cubicBezTo>
                <a:cubicBezTo>
                  <a:pt x="7164" y="12898"/>
                  <a:pt x="7114" y="12992"/>
                  <a:pt x="7064" y="13086"/>
                </a:cubicBezTo>
                <a:cubicBezTo>
                  <a:pt x="6921" y="13351"/>
                  <a:pt x="6817" y="13638"/>
                  <a:pt x="6643" y="13886"/>
                </a:cubicBezTo>
                <a:cubicBezTo>
                  <a:pt x="6567" y="13994"/>
                  <a:pt x="6477" y="14095"/>
                  <a:pt x="6385" y="14195"/>
                </a:cubicBezTo>
                <a:cubicBezTo>
                  <a:pt x="6307" y="14109"/>
                  <a:pt x="6229" y="14019"/>
                  <a:pt x="6151" y="13929"/>
                </a:cubicBezTo>
                <a:cubicBezTo>
                  <a:pt x="5876" y="13611"/>
                  <a:pt x="5623" y="13254"/>
                  <a:pt x="5331" y="12952"/>
                </a:cubicBezTo>
                <a:cubicBezTo>
                  <a:pt x="5495" y="12764"/>
                  <a:pt x="5658" y="12575"/>
                  <a:pt x="5815" y="12380"/>
                </a:cubicBezTo>
                <a:cubicBezTo>
                  <a:pt x="6006" y="12142"/>
                  <a:pt x="6192" y="11899"/>
                  <a:pt x="6376" y="11652"/>
                </a:cubicBezTo>
                <a:close/>
                <a:moveTo>
                  <a:pt x="11053" y="12619"/>
                </a:moveTo>
                <a:cubicBezTo>
                  <a:pt x="11328" y="12782"/>
                  <a:pt x="11612" y="12933"/>
                  <a:pt x="11892" y="13091"/>
                </a:cubicBezTo>
                <a:cubicBezTo>
                  <a:pt x="12001" y="13152"/>
                  <a:pt x="12112" y="13206"/>
                  <a:pt x="12224" y="13258"/>
                </a:cubicBezTo>
                <a:cubicBezTo>
                  <a:pt x="12129" y="13384"/>
                  <a:pt x="12035" y="13510"/>
                  <a:pt x="11934" y="13630"/>
                </a:cubicBezTo>
                <a:cubicBezTo>
                  <a:pt x="11689" y="13925"/>
                  <a:pt x="11495" y="14235"/>
                  <a:pt x="11270" y="14541"/>
                </a:cubicBezTo>
                <a:cubicBezTo>
                  <a:pt x="11161" y="14688"/>
                  <a:pt x="11056" y="14840"/>
                  <a:pt x="10951" y="14991"/>
                </a:cubicBezTo>
                <a:cubicBezTo>
                  <a:pt x="10685" y="14756"/>
                  <a:pt x="10396" y="14540"/>
                  <a:pt x="10092" y="14362"/>
                </a:cubicBezTo>
                <a:cubicBezTo>
                  <a:pt x="10009" y="14313"/>
                  <a:pt x="9930" y="14259"/>
                  <a:pt x="9849" y="14204"/>
                </a:cubicBezTo>
                <a:cubicBezTo>
                  <a:pt x="9988" y="13972"/>
                  <a:pt x="10131" y="13743"/>
                  <a:pt x="10295" y="13524"/>
                </a:cubicBezTo>
                <a:cubicBezTo>
                  <a:pt x="10527" y="13212"/>
                  <a:pt x="10780" y="12901"/>
                  <a:pt x="11053" y="12619"/>
                </a:cubicBezTo>
                <a:close/>
                <a:moveTo>
                  <a:pt x="4881" y="13462"/>
                </a:moveTo>
                <a:cubicBezTo>
                  <a:pt x="5057" y="13672"/>
                  <a:pt x="5233" y="13881"/>
                  <a:pt x="5414" y="14086"/>
                </a:cubicBezTo>
                <a:cubicBezTo>
                  <a:pt x="5585" y="14279"/>
                  <a:pt x="5750" y="14485"/>
                  <a:pt x="5925" y="14679"/>
                </a:cubicBezTo>
                <a:cubicBezTo>
                  <a:pt x="5759" y="14864"/>
                  <a:pt x="5612" y="15059"/>
                  <a:pt x="5460" y="15254"/>
                </a:cubicBezTo>
                <a:cubicBezTo>
                  <a:pt x="5407" y="15321"/>
                  <a:pt x="5350" y="15385"/>
                  <a:pt x="5294" y="15450"/>
                </a:cubicBezTo>
                <a:cubicBezTo>
                  <a:pt x="5164" y="15335"/>
                  <a:pt x="5045" y="15204"/>
                  <a:pt x="4950" y="15068"/>
                </a:cubicBezTo>
                <a:cubicBezTo>
                  <a:pt x="4732" y="14758"/>
                  <a:pt x="4459" y="14488"/>
                  <a:pt x="4207" y="14204"/>
                </a:cubicBezTo>
                <a:cubicBezTo>
                  <a:pt x="4365" y="14034"/>
                  <a:pt x="4524" y="13863"/>
                  <a:pt x="4680" y="13688"/>
                </a:cubicBezTo>
                <a:cubicBezTo>
                  <a:pt x="4747" y="13613"/>
                  <a:pt x="4813" y="13537"/>
                  <a:pt x="4881" y="13462"/>
                </a:cubicBezTo>
                <a:close/>
                <a:moveTo>
                  <a:pt x="7704" y="13287"/>
                </a:moveTo>
                <a:cubicBezTo>
                  <a:pt x="7863" y="13428"/>
                  <a:pt x="8026" y="13564"/>
                  <a:pt x="8188" y="13690"/>
                </a:cubicBezTo>
                <a:cubicBezTo>
                  <a:pt x="8461" y="13903"/>
                  <a:pt x="8721" y="14129"/>
                  <a:pt x="8988" y="14348"/>
                </a:cubicBezTo>
                <a:cubicBezTo>
                  <a:pt x="8763" y="14720"/>
                  <a:pt x="8527" y="15080"/>
                  <a:pt x="8224" y="15398"/>
                </a:cubicBezTo>
                <a:cubicBezTo>
                  <a:pt x="8202" y="15420"/>
                  <a:pt x="8178" y="15439"/>
                  <a:pt x="8157" y="15462"/>
                </a:cubicBezTo>
                <a:cubicBezTo>
                  <a:pt x="8131" y="15450"/>
                  <a:pt x="8104" y="15438"/>
                  <a:pt x="8080" y="15426"/>
                </a:cubicBezTo>
                <a:cubicBezTo>
                  <a:pt x="7709" y="15243"/>
                  <a:pt x="7350" y="15021"/>
                  <a:pt x="7014" y="14781"/>
                </a:cubicBezTo>
                <a:cubicBezTo>
                  <a:pt x="6957" y="14740"/>
                  <a:pt x="6904" y="14695"/>
                  <a:pt x="6852" y="14652"/>
                </a:cubicBezTo>
                <a:cubicBezTo>
                  <a:pt x="7001" y="14491"/>
                  <a:pt x="7143" y="14325"/>
                  <a:pt x="7261" y="14141"/>
                </a:cubicBezTo>
                <a:cubicBezTo>
                  <a:pt x="7435" y="13871"/>
                  <a:pt x="7564" y="13576"/>
                  <a:pt x="7704" y="13287"/>
                </a:cubicBezTo>
                <a:close/>
                <a:moveTo>
                  <a:pt x="12847" y="13516"/>
                </a:moveTo>
                <a:cubicBezTo>
                  <a:pt x="13128" y="13625"/>
                  <a:pt x="13411" y="13732"/>
                  <a:pt x="13683" y="13866"/>
                </a:cubicBezTo>
                <a:cubicBezTo>
                  <a:pt x="13733" y="13891"/>
                  <a:pt x="13782" y="13913"/>
                  <a:pt x="13830" y="13937"/>
                </a:cubicBezTo>
                <a:cubicBezTo>
                  <a:pt x="13617" y="14169"/>
                  <a:pt x="13394" y="14397"/>
                  <a:pt x="13168" y="14628"/>
                </a:cubicBezTo>
                <a:cubicBezTo>
                  <a:pt x="12925" y="14874"/>
                  <a:pt x="12696" y="15134"/>
                  <a:pt x="12479" y="15401"/>
                </a:cubicBezTo>
                <a:cubicBezTo>
                  <a:pt x="12344" y="15567"/>
                  <a:pt x="12236" y="15761"/>
                  <a:pt x="12110" y="15936"/>
                </a:cubicBezTo>
                <a:cubicBezTo>
                  <a:pt x="12029" y="15885"/>
                  <a:pt x="11944" y="15834"/>
                  <a:pt x="11869" y="15777"/>
                </a:cubicBezTo>
                <a:cubicBezTo>
                  <a:pt x="11718" y="15664"/>
                  <a:pt x="11564" y="15557"/>
                  <a:pt x="11422" y="15435"/>
                </a:cubicBezTo>
                <a:cubicBezTo>
                  <a:pt x="11478" y="15352"/>
                  <a:pt x="11536" y="15270"/>
                  <a:pt x="11596" y="15188"/>
                </a:cubicBezTo>
                <a:cubicBezTo>
                  <a:pt x="12003" y="14621"/>
                  <a:pt x="12409" y="14059"/>
                  <a:pt x="12847" y="13516"/>
                </a:cubicBezTo>
                <a:close/>
                <a:moveTo>
                  <a:pt x="9522" y="14755"/>
                </a:moveTo>
                <a:cubicBezTo>
                  <a:pt x="9663" y="14854"/>
                  <a:pt x="9806" y="14951"/>
                  <a:pt x="9954" y="15049"/>
                </a:cubicBezTo>
                <a:cubicBezTo>
                  <a:pt x="10174" y="15194"/>
                  <a:pt x="10354" y="15367"/>
                  <a:pt x="10554" y="15534"/>
                </a:cubicBezTo>
                <a:cubicBezTo>
                  <a:pt x="10533" y="15560"/>
                  <a:pt x="10514" y="15587"/>
                  <a:pt x="10493" y="15611"/>
                </a:cubicBezTo>
                <a:cubicBezTo>
                  <a:pt x="10353" y="15781"/>
                  <a:pt x="10216" y="15950"/>
                  <a:pt x="10093" y="16133"/>
                </a:cubicBezTo>
                <a:cubicBezTo>
                  <a:pt x="10035" y="16220"/>
                  <a:pt x="9980" y="16312"/>
                  <a:pt x="9931" y="16404"/>
                </a:cubicBezTo>
                <a:cubicBezTo>
                  <a:pt x="9926" y="16413"/>
                  <a:pt x="9921" y="16423"/>
                  <a:pt x="9916" y="16432"/>
                </a:cubicBezTo>
                <a:cubicBezTo>
                  <a:pt x="9680" y="16260"/>
                  <a:pt x="9448" y="16078"/>
                  <a:pt x="9194" y="15934"/>
                </a:cubicBezTo>
                <a:cubicBezTo>
                  <a:pt x="9067" y="15862"/>
                  <a:pt x="8933" y="15801"/>
                  <a:pt x="8797" y="15742"/>
                </a:cubicBezTo>
                <a:cubicBezTo>
                  <a:pt x="9045" y="15465"/>
                  <a:pt x="9269" y="15164"/>
                  <a:pt x="9464" y="14851"/>
                </a:cubicBezTo>
                <a:cubicBezTo>
                  <a:pt x="9483" y="14819"/>
                  <a:pt x="9503" y="14786"/>
                  <a:pt x="9522" y="14755"/>
                </a:cubicBezTo>
                <a:close/>
                <a:moveTo>
                  <a:pt x="9124" y="1"/>
                </a:moveTo>
                <a:cubicBezTo>
                  <a:pt x="9050" y="1"/>
                  <a:pt x="8974" y="29"/>
                  <a:pt x="8906" y="98"/>
                </a:cubicBezTo>
                <a:cubicBezTo>
                  <a:pt x="8773" y="234"/>
                  <a:pt x="8689" y="404"/>
                  <a:pt x="8580" y="559"/>
                </a:cubicBezTo>
                <a:cubicBezTo>
                  <a:pt x="8436" y="766"/>
                  <a:pt x="8281" y="972"/>
                  <a:pt x="8118" y="1163"/>
                </a:cubicBezTo>
                <a:cubicBezTo>
                  <a:pt x="8049" y="1242"/>
                  <a:pt x="7975" y="1315"/>
                  <a:pt x="7903" y="1390"/>
                </a:cubicBezTo>
                <a:cubicBezTo>
                  <a:pt x="7753" y="1211"/>
                  <a:pt x="7615" y="1021"/>
                  <a:pt x="7454" y="851"/>
                </a:cubicBezTo>
                <a:cubicBezTo>
                  <a:pt x="7376" y="770"/>
                  <a:pt x="7289" y="696"/>
                  <a:pt x="7196" y="631"/>
                </a:cubicBezTo>
                <a:cubicBezTo>
                  <a:pt x="7129" y="584"/>
                  <a:pt x="7042" y="546"/>
                  <a:pt x="6971" y="494"/>
                </a:cubicBezTo>
                <a:cubicBezTo>
                  <a:pt x="6984" y="295"/>
                  <a:pt x="6835" y="196"/>
                  <a:pt x="6676" y="196"/>
                </a:cubicBezTo>
                <a:cubicBezTo>
                  <a:pt x="6551" y="196"/>
                  <a:pt x="6420" y="256"/>
                  <a:pt x="6355" y="377"/>
                </a:cubicBezTo>
                <a:cubicBezTo>
                  <a:pt x="6297" y="437"/>
                  <a:pt x="6263" y="514"/>
                  <a:pt x="6272" y="599"/>
                </a:cubicBezTo>
                <a:cubicBezTo>
                  <a:pt x="6231" y="660"/>
                  <a:pt x="6173" y="727"/>
                  <a:pt x="6150" y="771"/>
                </a:cubicBezTo>
                <a:cubicBezTo>
                  <a:pt x="6098" y="875"/>
                  <a:pt x="6050" y="969"/>
                  <a:pt x="5987" y="1067"/>
                </a:cubicBezTo>
                <a:cubicBezTo>
                  <a:pt x="5861" y="1267"/>
                  <a:pt x="5725" y="1459"/>
                  <a:pt x="5606" y="1662"/>
                </a:cubicBezTo>
                <a:cubicBezTo>
                  <a:pt x="5514" y="1820"/>
                  <a:pt x="5402" y="1960"/>
                  <a:pt x="5285" y="2095"/>
                </a:cubicBezTo>
                <a:cubicBezTo>
                  <a:pt x="5105" y="1809"/>
                  <a:pt x="4922" y="1524"/>
                  <a:pt x="4700" y="1275"/>
                </a:cubicBezTo>
                <a:cubicBezTo>
                  <a:pt x="4634" y="1201"/>
                  <a:pt x="4558" y="1169"/>
                  <a:pt x="4483" y="1169"/>
                </a:cubicBezTo>
                <a:cubicBezTo>
                  <a:pt x="4242" y="1169"/>
                  <a:pt x="4022" y="1498"/>
                  <a:pt x="4235" y="1739"/>
                </a:cubicBezTo>
                <a:cubicBezTo>
                  <a:pt x="4466" y="1997"/>
                  <a:pt x="4650" y="2303"/>
                  <a:pt x="4836" y="2605"/>
                </a:cubicBezTo>
                <a:cubicBezTo>
                  <a:pt x="4815" y="2629"/>
                  <a:pt x="4795" y="2650"/>
                  <a:pt x="4775" y="2674"/>
                </a:cubicBezTo>
                <a:cubicBezTo>
                  <a:pt x="4482" y="3039"/>
                  <a:pt x="4187" y="3405"/>
                  <a:pt x="3840" y="3721"/>
                </a:cubicBezTo>
                <a:cubicBezTo>
                  <a:pt x="3639" y="3904"/>
                  <a:pt x="3434" y="4077"/>
                  <a:pt x="3238" y="4260"/>
                </a:cubicBezTo>
                <a:cubicBezTo>
                  <a:pt x="3121" y="4143"/>
                  <a:pt x="3010" y="4020"/>
                  <a:pt x="2868" y="3932"/>
                </a:cubicBezTo>
                <a:cubicBezTo>
                  <a:pt x="2838" y="3914"/>
                  <a:pt x="2809" y="3895"/>
                  <a:pt x="2780" y="3876"/>
                </a:cubicBezTo>
                <a:cubicBezTo>
                  <a:pt x="2888" y="3696"/>
                  <a:pt x="2984" y="3507"/>
                  <a:pt x="3076" y="3331"/>
                </a:cubicBezTo>
                <a:cubicBezTo>
                  <a:pt x="3160" y="3174"/>
                  <a:pt x="3284" y="3053"/>
                  <a:pt x="3374" y="2900"/>
                </a:cubicBezTo>
                <a:cubicBezTo>
                  <a:pt x="3472" y="2732"/>
                  <a:pt x="3607" y="2609"/>
                  <a:pt x="3725" y="2458"/>
                </a:cubicBezTo>
                <a:cubicBezTo>
                  <a:pt x="3869" y="2273"/>
                  <a:pt x="3843" y="1978"/>
                  <a:pt x="3580" y="1910"/>
                </a:cubicBezTo>
                <a:cubicBezTo>
                  <a:pt x="3572" y="1908"/>
                  <a:pt x="3565" y="1906"/>
                  <a:pt x="3557" y="1904"/>
                </a:cubicBezTo>
                <a:cubicBezTo>
                  <a:pt x="3525" y="1895"/>
                  <a:pt x="3495" y="1892"/>
                  <a:pt x="3466" y="1892"/>
                </a:cubicBezTo>
                <a:cubicBezTo>
                  <a:pt x="3330" y="1892"/>
                  <a:pt x="3230" y="1978"/>
                  <a:pt x="3181" y="2089"/>
                </a:cubicBezTo>
                <a:cubicBezTo>
                  <a:pt x="3080" y="2205"/>
                  <a:pt x="2971" y="2314"/>
                  <a:pt x="2884" y="2441"/>
                </a:cubicBezTo>
                <a:cubicBezTo>
                  <a:pt x="2834" y="2515"/>
                  <a:pt x="2797" y="2600"/>
                  <a:pt x="2741" y="2672"/>
                </a:cubicBezTo>
                <a:cubicBezTo>
                  <a:pt x="2681" y="2749"/>
                  <a:pt x="2614" y="2815"/>
                  <a:pt x="2563" y="2900"/>
                </a:cubicBezTo>
                <a:cubicBezTo>
                  <a:pt x="2449" y="3089"/>
                  <a:pt x="2351" y="3296"/>
                  <a:pt x="2237" y="3490"/>
                </a:cubicBezTo>
                <a:cubicBezTo>
                  <a:pt x="2233" y="3488"/>
                  <a:pt x="2229" y="3484"/>
                  <a:pt x="2224" y="3482"/>
                </a:cubicBezTo>
                <a:cubicBezTo>
                  <a:pt x="2168" y="3455"/>
                  <a:pt x="2110" y="3442"/>
                  <a:pt x="2054" y="3442"/>
                </a:cubicBezTo>
                <a:cubicBezTo>
                  <a:pt x="1944" y="3442"/>
                  <a:pt x="1841" y="3494"/>
                  <a:pt x="1774" y="3599"/>
                </a:cubicBezTo>
                <a:cubicBezTo>
                  <a:pt x="1769" y="3608"/>
                  <a:pt x="1764" y="3616"/>
                  <a:pt x="1760" y="3623"/>
                </a:cubicBezTo>
                <a:cubicBezTo>
                  <a:pt x="1658" y="3784"/>
                  <a:pt x="1717" y="3939"/>
                  <a:pt x="1832" y="4028"/>
                </a:cubicBezTo>
                <a:cubicBezTo>
                  <a:pt x="1765" y="4113"/>
                  <a:pt x="1699" y="4199"/>
                  <a:pt x="1632" y="4280"/>
                </a:cubicBezTo>
                <a:cubicBezTo>
                  <a:pt x="1500" y="4443"/>
                  <a:pt x="1391" y="4610"/>
                  <a:pt x="1294" y="4796"/>
                </a:cubicBezTo>
                <a:cubicBezTo>
                  <a:pt x="1143" y="5084"/>
                  <a:pt x="967" y="5352"/>
                  <a:pt x="787" y="5619"/>
                </a:cubicBezTo>
                <a:cubicBezTo>
                  <a:pt x="669" y="5673"/>
                  <a:pt x="586" y="5803"/>
                  <a:pt x="584" y="5937"/>
                </a:cubicBezTo>
                <a:cubicBezTo>
                  <a:pt x="499" y="6149"/>
                  <a:pt x="688" y="6335"/>
                  <a:pt x="890" y="6349"/>
                </a:cubicBezTo>
                <a:cubicBezTo>
                  <a:pt x="987" y="6456"/>
                  <a:pt x="1065" y="6584"/>
                  <a:pt x="1150" y="6695"/>
                </a:cubicBezTo>
                <a:cubicBezTo>
                  <a:pt x="1220" y="6786"/>
                  <a:pt x="1290" y="6879"/>
                  <a:pt x="1361" y="6970"/>
                </a:cubicBezTo>
                <a:cubicBezTo>
                  <a:pt x="1358" y="6977"/>
                  <a:pt x="1355" y="6983"/>
                  <a:pt x="1353" y="6989"/>
                </a:cubicBezTo>
                <a:cubicBezTo>
                  <a:pt x="1159" y="7449"/>
                  <a:pt x="1045" y="7932"/>
                  <a:pt x="870" y="8397"/>
                </a:cubicBezTo>
                <a:cubicBezTo>
                  <a:pt x="851" y="8451"/>
                  <a:pt x="827" y="8505"/>
                  <a:pt x="803" y="8557"/>
                </a:cubicBezTo>
                <a:cubicBezTo>
                  <a:pt x="748" y="8441"/>
                  <a:pt x="640" y="8389"/>
                  <a:pt x="530" y="8389"/>
                </a:cubicBezTo>
                <a:cubicBezTo>
                  <a:pt x="335" y="8389"/>
                  <a:pt x="131" y="8550"/>
                  <a:pt x="194" y="8797"/>
                </a:cubicBezTo>
                <a:cubicBezTo>
                  <a:pt x="233" y="8951"/>
                  <a:pt x="328" y="9056"/>
                  <a:pt x="460" y="9140"/>
                </a:cubicBezTo>
                <a:cubicBezTo>
                  <a:pt x="463" y="9141"/>
                  <a:pt x="465" y="9144"/>
                  <a:pt x="468" y="9146"/>
                </a:cubicBezTo>
                <a:cubicBezTo>
                  <a:pt x="343" y="9344"/>
                  <a:pt x="217" y="9542"/>
                  <a:pt x="120" y="9756"/>
                </a:cubicBezTo>
                <a:cubicBezTo>
                  <a:pt x="0" y="10018"/>
                  <a:pt x="230" y="10258"/>
                  <a:pt x="442" y="10258"/>
                </a:cubicBezTo>
                <a:cubicBezTo>
                  <a:pt x="538" y="10258"/>
                  <a:pt x="632" y="10208"/>
                  <a:pt x="686" y="10088"/>
                </a:cubicBezTo>
                <a:cubicBezTo>
                  <a:pt x="769" y="9908"/>
                  <a:pt x="869" y="9738"/>
                  <a:pt x="973" y="9570"/>
                </a:cubicBezTo>
                <a:cubicBezTo>
                  <a:pt x="1116" y="9690"/>
                  <a:pt x="1278" y="9782"/>
                  <a:pt x="1419" y="9901"/>
                </a:cubicBezTo>
                <a:cubicBezTo>
                  <a:pt x="1439" y="9918"/>
                  <a:pt x="1458" y="9935"/>
                  <a:pt x="1477" y="9953"/>
                </a:cubicBezTo>
                <a:cubicBezTo>
                  <a:pt x="1402" y="10045"/>
                  <a:pt x="1324" y="10137"/>
                  <a:pt x="1251" y="10233"/>
                </a:cubicBezTo>
                <a:cubicBezTo>
                  <a:pt x="1108" y="10417"/>
                  <a:pt x="971" y="10594"/>
                  <a:pt x="817" y="10768"/>
                </a:cubicBezTo>
                <a:cubicBezTo>
                  <a:pt x="653" y="10955"/>
                  <a:pt x="555" y="11136"/>
                  <a:pt x="538" y="11383"/>
                </a:cubicBezTo>
                <a:cubicBezTo>
                  <a:pt x="524" y="11594"/>
                  <a:pt x="680" y="11699"/>
                  <a:pt x="844" y="11699"/>
                </a:cubicBezTo>
                <a:cubicBezTo>
                  <a:pt x="897" y="11699"/>
                  <a:pt x="952" y="11688"/>
                  <a:pt x="1001" y="11665"/>
                </a:cubicBezTo>
                <a:cubicBezTo>
                  <a:pt x="1152" y="11865"/>
                  <a:pt x="1356" y="12013"/>
                  <a:pt x="1529" y="12194"/>
                </a:cubicBezTo>
                <a:cubicBezTo>
                  <a:pt x="1684" y="12357"/>
                  <a:pt x="1821" y="12534"/>
                  <a:pt x="1969" y="12703"/>
                </a:cubicBezTo>
                <a:cubicBezTo>
                  <a:pt x="1866" y="12809"/>
                  <a:pt x="1767" y="12917"/>
                  <a:pt x="1688" y="13036"/>
                </a:cubicBezTo>
                <a:cubicBezTo>
                  <a:pt x="1525" y="13283"/>
                  <a:pt x="1753" y="13518"/>
                  <a:pt x="1985" y="13518"/>
                </a:cubicBezTo>
                <a:cubicBezTo>
                  <a:pt x="2085" y="13518"/>
                  <a:pt x="2186" y="13474"/>
                  <a:pt x="2256" y="13368"/>
                </a:cubicBezTo>
                <a:cubicBezTo>
                  <a:pt x="2303" y="13295"/>
                  <a:pt x="2367" y="13226"/>
                  <a:pt x="2434" y="13158"/>
                </a:cubicBezTo>
                <a:cubicBezTo>
                  <a:pt x="2541" y="13253"/>
                  <a:pt x="2649" y="13347"/>
                  <a:pt x="2759" y="13440"/>
                </a:cubicBezTo>
                <a:cubicBezTo>
                  <a:pt x="2995" y="13642"/>
                  <a:pt x="3135" y="13887"/>
                  <a:pt x="3312" y="14135"/>
                </a:cubicBezTo>
                <a:cubicBezTo>
                  <a:pt x="3318" y="14145"/>
                  <a:pt x="3326" y="14154"/>
                  <a:pt x="3333" y="14164"/>
                </a:cubicBezTo>
                <a:cubicBezTo>
                  <a:pt x="3171" y="14321"/>
                  <a:pt x="3006" y="14477"/>
                  <a:pt x="2901" y="14676"/>
                </a:cubicBezTo>
                <a:cubicBezTo>
                  <a:pt x="2763" y="14934"/>
                  <a:pt x="2990" y="15171"/>
                  <a:pt x="3209" y="15171"/>
                </a:cubicBezTo>
                <a:cubicBezTo>
                  <a:pt x="3308" y="15171"/>
                  <a:pt x="3405" y="15123"/>
                  <a:pt x="3467" y="15008"/>
                </a:cubicBezTo>
                <a:cubicBezTo>
                  <a:pt x="3534" y="14883"/>
                  <a:pt x="3638" y="14770"/>
                  <a:pt x="3749" y="14663"/>
                </a:cubicBezTo>
                <a:cubicBezTo>
                  <a:pt x="3814" y="14734"/>
                  <a:pt x="3880" y="14804"/>
                  <a:pt x="3944" y="14873"/>
                </a:cubicBezTo>
                <a:cubicBezTo>
                  <a:pt x="4163" y="15104"/>
                  <a:pt x="4330" y="15354"/>
                  <a:pt x="4528" y="15601"/>
                </a:cubicBezTo>
                <a:cubicBezTo>
                  <a:pt x="4631" y="15728"/>
                  <a:pt x="4761" y="15865"/>
                  <a:pt x="4898" y="15986"/>
                </a:cubicBezTo>
                <a:cubicBezTo>
                  <a:pt x="4889" y="16161"/>
                  <a:pt x="5011" y="16348"/>
                  <a:pt x="5210" y="16348"/>
                </a:cubicBezTo>
                <a:cubicBezTo>
                  <a:pt x="5240" y="16348"/>
                  <a:pt x="5271" y="16344"/>
                  <a:pt x="5304" y="16335"/>
                </a:cubicBezTo>
                <a:cubicBezTo>
                  <a:pt x="5315" y="16332"/>
                  <a:pt x="5323" y="16325"/>
                  <a:pt x="5335" y="16322"/>
                </a:cubicBezTo>
                <a:cubicBezTo>
                  <a:pt x="5476" y="16451"/>
                  <a:pt x="5593" y="16604"/>
                  <a:pt x="5757" y="16718"/>
                </a:cubicBezTo>
                <a:cubicBezTo>
                  <a:pt x="5805" y="16751"/>
                  <a:pt x="5859" y="16766"/>
                  <a:pt x="5914" y="16766"/>
                </a:cubicBezTo>
                <a:cubicBezTo>
                  <a:pt x="6058" y="16766"/>
                  <a:pt x="6203" y="16662"/>
                  <a:pt x="6240" y="16521"/>
                </a:cubicBezTo>
                <a:cubicBezTo>
                  <a:pt x="6242" y="16514"/>
                  <a:pt x="6244" y="16506"/>
                  <a:pt x="6246" y="16499"/>
                </a:cubicBezTo>
                <a:cubicBezTo>
                  <a:pt x="6294" y="16314"/>
                  <a:pt x="6190" y="16177"/>
                  <a:pt x="6053" y="16120"/>
                </a:cubicBezTo>
                <a:cubicBezTo>
                  <a:pt x="5980" y="16054"/>
                  <a:pt x="5921" y="15965"/>
                  <a:pt x="5857" y="15893"/>
                </a:cubicBezTo>
                <a:cubicBezTo>
                  <a:pt x="5842" y="15874"/>
                  <a:pt x="5823" y="15862"/>
                  <a:pt x="5807" y="15846"/>
                </a:cubicBezTo>
                <a:cubicBezTo>
                  <a:pt x="5924" y="15700"/>
                  <a:pt x="6043" y="15556"/>
                  <a:pt x="6159" y="15408"/>
                </a:cubicBezTo>
                <a:cubicBezTo>
                  <a:pt x="6234" y="15311"/>
                  <a:pt x="6314" y="15219"/>
                  <a:pt x="6396" y="15130"/>
                </a:cubicBezTo>
                <a:cubicBezTo>
                  <a:pt x="6702" y="15377"/>
                  <a:pt x="7034" y="15591"/>
                  <a:pt x="7371" y="15790"/>
                </a:cubicBezTo>
                <a:cubicBezTo>
                  <a:pt x="7455" y="15840"/>
                  <a:pt x="7542" y="15886"/>
                  <a:pt x="7628" y="15932"/>
                </a:cubicBezTo>
                <a:cubicBezTo>
                  <a:pt x="7407" y="16115"/>
                  <a:pt x="7184" y="16296"/>
                  <a:pt x="6980" y="16500"/>
                </a:cubicBezTo>
                <a:cubicBezTo>
                  <a:pt x="6750" y="16732"/>
                  <a:pt x="6975" y="17062"/>
                  <a:pt x="7226" y="17062"/>
                </a:cubicBezTo>
                <a:cubicBezTo>
                  <a:pt x="7301" y="17062"/>
                  <a:pt x="7377" y="17033"/>
                  <a:pt x="7445" y="16965"/>
                </a:cubicBezTo>
                <a:cubicBezTo>
                  <a:pt x="7705" y="16702"/>
                  <a:pt x="8002" y="16485"/>
                  <a:pt x="8282" y="16246"/>
                </a:cubicBezTo>
                <a:cubicBezTo>
                  <a:pt x="8396" y="16296"/>
                  <a:pt x="8509" y="16343"/>
                  <a:pt x="8624" y="16391"/>
                </a:cubicBezTo>
                <a:cubicBezTo>
                  <a:pt x="9081" y="16580"/>
                  <a:pt x="9451" y="16928"/>
                  <a:pt x="9864" y="17194"/>
                </a:cubicBezTo>
                <a:cubicBezTo>
                  <a:pt x="9922" y="17231"/>
                  <a:pt x="9979" y="17248"/>
                  <a:pt x="10033" y="17248"/>
                </a:cubicBezTo>
                <a:cubicBezTo>
                  <a:pt x="10163" y="17248"/>
                  <a:pt x="10272" y="17152"/>
                  <a:pt x="10320" y="17030"/>
                </a:cubicBezTo>
                <a:cubicBezTo>
                  <a:pt x="10428" y="16932"/>
                  <a:pt x="10470" y="16789"/>
                  <a:pt x="10541" y="16663"/>
                </a:cubicBezTo>
                <a:cubicBezTo>
                  <a:pt x="10644" y="16478"/>
                  <a:pt x="10765" y="16304"/>
                  <a:pt x="10901" y="16142"/>
                </a:cubicBezTo>
                <a:cubicBezTo>
                  <a:pt x="10949" y="16084"/>
                  <a:pt x="10994" y="16025"/>
                  <a:pt x="11039" y="15966"/>
                </a:cubicBezTo>
                <a:cubicBezTo>
                  <a:pt x="11089" y="16008"/>
                  <a:pt x="11140" y="16049"/>
                  <a:pt x="11196" y="16088"/>
                </a:cubicBezTo>
                <a:cubicBezTo>
                  <a:pt x="11325" y="16180"/>
                  <a:pt x="11448" y="16280"/>
                  <a:pt x="11575" y="16374"/>
                </a:cubicBezTo>
                <a:cubicBezTo>
                  <a:pt x="11630" y="16413"/>
                  <a:pt x="11685" y="16452"/>
                  <a:pt x="11742" y="16489"/>
                </a:cubicBezTo>
                <a:cubicBezTo>
                  <a:pt x="11765" y="16505"/>
                  <a:pt x="11844" y="16575"/>
                  <a:pt x="11861" y="16575"/>
                </a:cubicBezTo>
                <a:cubicBezTo>
                  <a:pt x="11868" y="16575"/>
                  <a:pt x="11866" y="16565"/>
                  <a:pt x="11850" y="16541"/>
                </a:cubicBezTo>
                <a:lnTo>
                  <a:pt x="11850" y="16541"/>
                </a:lnTo>
                <a:cubicBezTo>
                  <a:pt x="11914" y="16639"/>
                  <a:pt x="12004" y="16683"/>
                  <a:pt x="12096" y="16690"/>
                </a:cubicBezTo>
                <a:cubicBezTo>
                  <a:pt x="12123" y="16698"/>
                  <a:pt x="12152" y="16703"/>
                  <a:pt x="12182" y="16703"/>
                </a:cubicBezTo>
                <a:cubicBezTo>
                  <a:pt x="12256" y="16703"/>
                  <a:pt x="12333" y="16675"/>
                  <a:pt x="12401" y="16608"/>
                </a:cubicBezTo>
                <a:cubicBezTo>
                  <a:pt x="12620" y="16393"/>
                  <a:pt x="12751" y="16107"/>
                  <a:pt x="12941" y="15868"/>
                </a:cubicBezTo>
                <a:cubicBezTo>
                  <a:pt x="13156" y="15599"/>
                  <a:pt x="13389" y="15339"/>
                  <a:pt x="13631" y="15093"/>
                </a:cubicBezTo>
                <a:cubicBezTo>
                  <a:pt x="13869" y="14851"/>
                  <a:pt x="14112" y="14618"/>
                  <a:pt x="14348" y="14375"/>
                </a:cubicBezTo>
                <a:cubicBezTo>
                  <a:pt x="14393" y="14329"/>
                  <a:pt x="14434" y="14281"/>
                  <a:pt x="14476" y="14233"/>
                </a:cubicBezTo>
                <a:cubicBezTo>
                  <a:pt x="14516" y="14251"/>
                  <a:pt x="14555" y="14269"/>
                  <a:pt x="14597" y="14287"/>
                </a:cubicBezTo>
                <a:cubicBezTo>
                  <a:pt x="14802" y="14372"/>
                  <a:pt x="14994" y="14520"/>
                  <a:pt x="15200" y="14520"/>
                </a:cubicBezTo>
                <a:cubicBezTo>
                  <a:pt x="15277" y="14520"/>
                  <a:pt x="15355" y="14500"/>
                  <a:pt x="15437" y="14448"/>
                </a:cubicBezTo>
                <a:cubicBezTo>
                  <a:pt x="15736" y="14260"/>
                  <a:pt x="15553" y="13832"/>
                  <a:pt x="15274" y="13832"/>
                </a:cubicBezTo>
                <a:cubicBezTo>
                  <a:pt x="15249" y="13832"/>
                  <a:pt x="15223" y="13835"/>
                  <a:pt x="15197" y="13842"/>
                </a:cubicBezTo>
                <a:cubicBezTo>
                  <a:pt x="15150" y="13795"/>
                  <a:pt x="15043" y="13767"/>
                  <a:pt x="14984" y="13742"/>
                </a:cubicBezTo>
                <a:cubicBezTo>
                  <a:pt x="14955" y="13728"/>
                  <a:pt x="14925" y="13717"/>
                  <a:pt x="14896" y="13705"/>
                </a:cubicBezTo>
                <a:cubicBezTo>
                  <a:pt x="14910" y="13686"/>
                  <a:pt x="14924" y="13668"/>
                  <a:pt x="14939" y="13649"/>
                </a:cubicBezTo>
                <a:cubicBezTo>
                  <a:pt x="15189" y="13333"/>
                  <a:pt x="15460" y="12998"/>
                  <a:pt x="15755" y="12700"/>
                </a:cubicBezTo>
                <a:cubicBezTo>
                  <a:pt x="15760" y="12704"/>
                  <a:pt x="15763" y="12708"/>
                  <a:pt x="15768" y="12712"/>
                </a:cubicBezTo>
                <a:cubicBezTo>
                  <a:pt x="15850" y="12776"/>
                  <a:pt x="15954" y="12833"/>
                  <a:pt x="16035" y="12904"/>
                </a:cubicBezTo>
                <a:cubicBezTo>
                  <a:pt x="16089" y="12997"/>
                  <a:pt x="16182" y="13067"/>
                  <a:pt x="16304" y="13067"/>
                </a:cubicBezTo>
                <a:cubicBezTo>
                  <a:pt x="16332" y="13067"/>
                  <a:pt x="16361" y="13063"/>
                  <a:pt x="16392" y="13056"/>
                </a:cubicBezTo>
                <a:cubicBezTo>
                  <a:pt x="16400" y="13054"/>
                  <a:pt x="16408" y="13051"/>
                  <a:pt x="16416" y="13049"/>
                </a:cubicBezTo>
                <a:cubicBezTo>
                  <a:pt x="16674" y="12984"/>
                  <a:pt x="16710" y="12683"/>
                  <a:pt x="16561" y="12500"/>
                </a:cubicBezTo>
                <a:cubicBezTo>
                  <a:pt x="16479" y="12399"/>
                  <a:pt x="16369" y="12323"/>
                  <a:pt x="16257" y="12247"/>
                </a:cubicBezTo>
                <a:cubicBezTo>
                  <a:pt x="16436" y="12095"/>
                  <a:pt x="16577" y="11931"/>
                  <a:pt x="16719" y="11735"/>
                </a:cubicBezTo>
                <a:cubicBezTo>
                  <a:pt x="16811" y="11608"/>
                  <a:pt x="16914" y="11485"/>
                  <a:pt x="17014" y="11365"/>
                </a:cubicBezTo>
                <a:cubicBezTo>
                  <a:pt x="17098" y="11267"/>
                  <a:pt x="17195" y="11196"/>
                  <a:pt x="17266" y="11086"/>
                </a:cubicBezTo>
                <a:cubicBezTo>
                  <a:pt x="17425" y="10838"/>
                  <a:pt x="17198" y="10603"/>
                  <a:pt x="16969" y="10603"/>
                </a:cubicBezTo>
                <a:cubicBezTo>
                  <a:pt x="16869" y="10603"/>
                  <a:pt x="16768" y="10647"/>
                  <a:pt x="16699" y="10755"/>
                </a:cubicBezTo>
                <a:cubicBezTo>
                  <a:pt x="16650" y="10830"/>
                  <a:pt x="16545" y="10905"/>
                  <a:pt x="16487" y="10981"/>
                </a:cubicBezTo>
                <a:cubicBezTo>
                  <a:pt x="16395" y="11098"/>
                  <a:pt x="16296" y="11208"/>
                  <a:pt x="16207" y="11326"/>
                </a:cubicBezTo>
                <a:cubicBezTo>
                  <a:pt x="16063" y="11520"/>
                  <a:pt x="15923" y="11671"/>
                  <a:pt x="15741" y="11816"/>
                </a:cubicBezTo>
                <a:cubicBezTo>
                  <a:pt x="15621" y="11716"/>
                  <a:pt x="15502" y="11617"/>
                  <a:pt x="15392" y="11506"/>
                </a:cubicBezTo>
                <a:cubicBezTo>
                  <a:pt x="15297" y="11409"/>
                  <a:pt x="15197" y="11318"/>
                  <a:pt x="15097" y="11228"/>
                </a:cubicBezTo>
                <a:cubicBezTo>
                  <a:pt x="15210" y="11058"/>
                  <a:pt x="15306" y="10878"/>
                  <a:pt x="15394" y="10691"/>
                </a:cubicBezTo>
                <a:cubicBezTo>
                  <a:pt x="15550" y="10356"/>
                  <a:pt x="15744" y="10063"/>
                  <a:pt x="15928" y="9748"/>
                </a:cubicBezTo>
                <a:cubicBezTo>
                  <a:pt x="16073" y="9855"/>
                  <a:pt x="16216" y="9962"/>
                  <a:pt x="16373" y="10053"/>
                </a:cubicBezTo>
                <a:cubicBezTo>
                  <a:pt x="16474" y="10112"/>
                  <a:pt x="16561" y="10173"/>
                  <a:pt x="16651" y="10249"/>
                </a:cubicBezTo>
                <a:cubicBezTo>
                  <a:pt x="16690" y="10281"/>
                  <a:pt x="16727" y="10316"/>
                  <a:pt x="16769" y="10345"/>
                </a:cubicBezTo>
                <a:cubicBezTo>
                  <a:pt x="16783" y="10354"/>
                  <a:pt x="16835" y="10397"/>
                  <a:pt x="16862" y="10413"/>
                </a:cubicBezTo>
                <a:cubicBezTo>
                  <a:pt x="16915" y="10513"/>
                  <a:pt x="17010" y="10586"/>
                  <a:pt x="17119" y="10586"/>
                </a:cubicBezTo>
                <a:cubicBezTo>
                  <a:pt x="17174" y="10586"/>
                  <a:pt x="17233" y="10568"/>
                  <a:pt x="17292" y="10526"/>
                </a:cubicBezTo>
                <a:cubicBezTo>
                  <a:pt x="17299" y="10521"/>
                  <a:pt x="17308" y="10514"/>
                  <a:pt x="17315" y="10509"/>
                </a:cubicBezTo>
                <a:cubicBezTo>
                  <a:pt x="17450" y="10413"/>
                  <a:pt x="17542" y="10216"/>
                  <a:pt x="17433" y="10060"/>
                </a:cubicBezTo>
                <a:cubicBezTo>
                  <a:pt x="17328" y="9910"/>
                  <a:pt x="17178" y="9828"/>
                  <a:pt x="17039" y="9712"/>
                </a:cubicBezTo>
                <a:cubicBezTo>
                  <a:pt x="16852" y="9554"/>
                  <a:pt x="16629" y="9453"/>
                  <a:pt x="16430" y="9309"/>
                </a:cubicBezTo>
                <a:cubicBezTo>
                  <a:pt x="16384" y="9275"/>
                  <a:pt x="16338" y="9241"/>
                  <a:pt x="16292" y="9207"/>
                </a:cubicBezTo>
                <a:cubicBezTo>
                  <a:pt x="16312" y="9178"/>
                  <a:pt x="16333" y="9150"/>
                  <a:pt x="16351" y="9121"/>
                </a:cubicBezTo>
                <a:cubicBezTo>
                  <a:pt x="16466" y="8942"/>
                  <a:pt x="16559" y="8753"/>
                  <a:pt x="16664" y="8569"/>
                </a:cubicBezTo>
                <a:cubicBezTo>
                  <a:pt x="16777" y="8372"/>
                  <a:pt x="16872" y="8160"/>
                  <a:pt x="16994" y="7970"/>
                </a:cubicBezTo>
                <a:cubicBezTo>
                  <a:pt x="17106" y="7795"/>
                  <a:pt x="17272" y="7665"/>
                  <a:pt x="17373" y="7485"/>
                </a:cubicBezTo>
                <a:cubicBezTo>
                  <a:pt x="17518" y="7230"/>
                  <a:pt x="17291" y="6993"/>
                  <a:pt x="17068" y="6993"/>
                </a:cubicBezTo>
                <a:cubicBezTo>
                  <a:pt x="16969" y="6993"/>
                  <a:pt x="16871" y="7040"/>
                  <a:pt x="16807" y="7153"/>
                </a:cubicBezTo>
                <a:cubicBezTo>
                  <a:pt x="16732" y="7286"/>
                  <a:pt x="16600" y="7397"/>
                  <a:pt x="16509" y="7523"/>
                </a:cubicBezTo>
                <a:cubicBezTo>
                  <a:pt x="16382" y="7696"/>
                  <a:pt x="16300" y="7889"/>
                  <a:pt x="16194" y="8074"/>
                </a:cubicBezTo>
                <a:cubicBezTo>
                  <a:pt x="16045" y="8334"/>
                  <a:pt x="15904" y="8597"/>
                  <a:pt x="15742" y="8848"/>
                </a:cubicBezTo>
                <a:cubicBezTo>
                  <a:pt x="15578" y="8762"/>
                  <a:pt x="15417" y="8684"/>
                  <a:pt x="15260" y="8575"/>
                </a:cubicBezTo>
                <a:cubicBezTo>
                  <a:pt x="15042" y="8424"/>
                  <a:pt x="14812" y="8278"/>
                  <a:pt x="14580" y="8131"/>
                </a:cubicBezTo>
                <a:cubicBezTo>
                  <a:pt x="14683" y="8008"/>
                  <a:pt x="14785" y="7886"/>
                  <a:pt x="14884" y="7761"/>
                </a:cubicBezTo>
                <a:cubicBezTo>
                  <a:pt x="15053" y="7547"/>
                  <a:pt x="15234" y="7346"/>
                  <a:pt x="15437" y="7164"/>
                </a:cubicBezTo>
                <a:cubicBezTo>
                  <a:pt x="15627" y="6992"/>
                  <a:pt x="15883" y="6829"/>
                  <a:pt x="16021" y="6610"/>
                </a:cubicBezTo>
                <a:cubicBezTo>
                  <a:pt x="16105" y="6475"/>
                  <a:pt x="16186" y="6333"/>
                  <a:pt x="16264" y="6191"/>
                </a:cubicBezTo>
                <a:cubicBezTo>
                  <a:pt x="16303" y="6214"/>
                  <a:pt x="16341" y="6235"/>
                  <a:pt x="16379" y="6254"/>
                </a:cubicBezTo>
                <a:cubicBezTo>
                  <a:pt x="16468" y="6299"/>
                  <a:pt x="16540" y="6342"/>
                  <a:pt x="16624" y="6399"/>
                </a:cubicBezTo>
                <a:cubicBezTo>
                  <a:pt x="16660" y="6426"/>
                  <a:pt x="16697" y="6450"/>
                  <a:pt x="16738" y="6470"/>
                </a:cubicBezTo>
                <a:cubicBezTo>
                  <a:pt x="16747" y="6476"/>
                  <a:pt x="16752" y="6478"/>
                  <a:pt x="16759" y="6482"/>
                </a:cubicBezTo>
                <a:cubicBezTo>
                  <a:pt x="16825" y="6568"/>
                  <a:pt x="16914" y="6605"/>
                  <a:pt x="17003" y="6605"/>
                </a:cubicBezTo>
                <a:cubicBezTo>
                  <a:pt x="17229" y="6605"/>
                  <a:pt x="17454" y="6370"/>
                  <a:pt x="17302" y="6119"/>
                </a:cubicBezTo>
                <a:cubicBezTo>
                  <a:pt x="17160" y="5884"/>
                  <a:pt x="16879" y="5777"/>
                  <a:pt x="16632" y="5641"/>
                </a:cubicBezTo>
                <a:cubicBezTo>
                  <a:pt x="16702" y="5556"/>
                  <a:pt x="16769" y="5472"/>
                  <a:pt x="16820" y="5379"/>
                </a:cubicBezTo>
                <a:lnTo>
                  <a:pt x="16820" y="5379"/>
                </a:lnTo>
                <a:cubicBezTo>
                  <a:pt x="16816" y="5380"/>
                  <a:pt x="16812" y="5382"/>
                  <a:pt x="16808" y="5384"/>
                </a:cubicBezTo>
                <a:cubicBezTo>
                  <a:pt x="16931" y="5208"/>
                  <a:pt x="16908" y="4937"/>
                  <a:pt x="16642" y="4898"/>
                </a:cubicBezTo>
                <a:lnTo>
                  <a:pt x="16625" y="4896"/>
                </a:lnTo>
                <a:cubicBezTo>
                  <a:pt x="16599" y="4892"/>
                  <a:pt x="16572" y="4890"/>
                  <a:pt x="16547" y="4890"/>
                </a:cubicBezTo>
                <a:cubicBezTo>
                  <a:pt x="16429" y="4890"/>
                  <a:pt x="16316" y="4933"/>
                  <a:pt x="16253" y="5046"/>
                </a:cubicBezTo>
                <a:cubicBezTo>
                  <a:pt x="16220" y="5108"/>
                  <a:pt x="16175" y="5164"/>
                  <a:pt x="16128" y="5219"/>
                </a:cubicBezTo>
                <a:cubicBezTo>
                  <a:pt x="15950" y="5030"/>
                  <a:pt x="15780" y="4826"/>
                  <a:pt x="15613" y="4635"/>
                </a:cubicBezTo>
                <a:cubicBezTo>
                  <a:pt x="15364" y="4349"/>
                  <a:pt x="15222" y="3985"/>
                  <a:pt x="14948" y="3714"/>
                </a:cubicBezTo>
                <a:cubicBezTo>
                  <a:pt x="14905" y="3671"/>
                  <a:pt x="14860" y="3631"/>
                  <a:pt x="14817" y="3590"/>
                </a:cubicBezTo>
                <a:cubicBezTo>
                  <a:pt x="14888" y="3349"/>
                  <a:pt x="14962" y="3075"/>
                  <a:pt x="15111" y="2915"/>
                </a:cubicBezTo>
                <a:cubicBezTo>
                  <a:pt x="15334" y="2679"/>
                  <a:pt x="15112" y="2350"/>
                  <a:pt x="14865" y="2350"/>
                </a:cubicBezTo>
                <a:cubicBezTo>
                  <a:pt x="14791" y="2350"/>
                  <a:pt x="14714" y="2380"/>
                  <a:pt x="14647" y="2452"/>
                </a:cubicBezTo>
                <a:cubicBezTo>
                  <a:pt x="14479" y="2630"/>
                  <a:pt x="14370" y="2863"/>
                  <a:pt x="14279" y="3108"/>
                </a:cubicBezTo>
                <a:cubicBezTo>
                  <a:pt x="14176" y="3016"/>
                  <a:pt x="14074" y="2924"/>
                  <a:pt x="13975" y="2825"/>
                </a:cubicBezTo>
                <a:cubicBezTo>
                  <a:pt x="13855" y="2705"/>
                  <a:pt x="13719" y="2609"/>
                  <a:pt x="13576" y="2527"/>
                </a:cubicBezTo>
                <a:cubicBezTo>
                  <a:pt x="13577" y="2525"/>
                  <a:pt x="13580" y="2523"/>
                  <a:pt x="13581" y="2520"/>
                </a:cubicBezTo>
                <a:cubicBezTo>
                  <a:pt x="13647" y="2384"/>
                  <a:pt x="13716" y="2247"/>
                  <a:pt x="13765" y="2102"/>
                </a:cubicBezTo>
                <a:cubicBezTo>
                  <a:pt x="13804" y="1982"/>
                  <a:pt x="13888" y="1874"/>
                  <a:pt x="13907" y="1750"/>
                </a:cubicBezTo>
                <a:cubicBezTo>
                  <a:pt x="13936" y="1558"/>
                  <a:pt x="13781" y="1320"/>
                  <a:pt x="13588" y="1320"/>
                </a:cubicBezTo>
                <a:cubicBezTo>
                  <a:pt x="13535" y="1320"/>
                  <a:pt x="13480" y="1338"/>
                  <a:pt x="13424" y="1379"/>
                </a:cubicBezTo>
                <a:cubicBezTo>
                  <a:pt x="13414" y="1386"/>
                  <a:pt x="13405" y="1394"/>
                  <a:pt x="13394" y="1402"/>
                </a:cubicBezTo>
                <a:cubicBezTo>
                  <a:pt x="13336" y="1446"/>
                  <a:pt x="13299" y="1499"/>
                  <a:pt x="13277" y="1556"/>
                </a:cubicBezTo>
                <a:cubicBezTo>
                  <a:pt x="13278" y="1548"/>
                  <a:pt x="13279" y="1545"/>
                  <a:pt x="13279" y="1545"/>
                </a:cubicBezTo>
                <a:lnTo>
                  <a:pt x="13279" y="1545"/>
                </a:lnTo>
                <a:cubicBezTo>
                  <a:pt x="13279" y="1545"/>
                  <a:pt x="13271" y="1573"/>
                  <a:pt x="13255" y="1606"/>
                </a:cubicBezTo>
                <a:cubicBezTo>
                  <a:pt x="13225" y="1664"/>
                  <a:pt x="13197" y="1718"/>
                  <a:pt x="13174" y="1780"/>
                </a:cubicBezTo>
                <a:cubicBezTo>
                  <a:pt x="13135" y="1892"/>
                  <a:pt x="13105" y="1996"/>
                  <a:pt x="13054" y="2104"/>
                </a:cubicBezTo>
                <a:cubicBezTo>
                  <a:pt x="13033" y="2148"/>
                  <a:pt x="13010" y="2189"/>
                  <a:pt x="12986" y="2232"/>
                </a:cubicBezTo>
                <a:cubicBezTo>
                  <a:pt x="12949" y="2213"/>
                  <a:pt x="12913" y="2196"/>
                  <a:pt x="12877" y="2177"/>
                </a:cubicBezTo>
                <a:cubicBezTo>
                  <a:pt x="12676" y="2073"/>
                  <a:pt x="12477" y="1963"/>
                  <a:pt x="12283" y="1845"/>
                </a:cubicBezTo>
                <a:cubicBezTo>
                  <a:pt x="12106" y="1737"/>
                  <a:pt x="11965" y="1596"/>
                  <a:pt x="11795" y="1480"/>
                </a:cubicBezTo>
                <a:cubicBezTo>
                  <a:pt x="11657" y="1385"/>
                  <a:pt x="11501" y="1326"/>
                  <a:pt x="11349" y="1257"/>
                </a:cubicBezTo>
                <a:cubicBezTo>
                  <a:pt x="11508" y="1092"/>
                  <a:pt x="11662" y="921"/>
                  <a:pt x="11778" y="722"/>
                </a:cubicBezTo>
                <a:cubicBezTo>
                  <a:pt x="11776" y="722"/>
                  <a:pt x="11775" y="721"/>
                  <a:pt x="11773" y="721"/>
                </a:cubicBezTo>
                <a:cubicBezTo>
                  <a:pt x="11796" y="681"/>
                  <a:pt x="11814" y="634"/>
                  <a:pt x="11820" y="580"/>
                </a:cubicBezTo>
                <a:cubicBezTo>
                  <a:pt x="11821" y="573"/>
                  <a:pt x="11822" y="565"/>
                  <a:pt x="11823" y="556"/>
                </a:cubicBezTo>
                <a:cubicBezTo>
                  <a:pt x="11847" y="352"/>
                  <a:pt x="11674" y="239"/>
                  <a:pt x="11500" y="239"/>
                </a:cubicBezTo>
                <a:cubicBezTo>
                  <a:pt x="11386" y="239"/>
                  <a:pt x="11271" y="287"/>
                  <a:pt x="11211" y="391"/>
                </a:cubicBezTo>
                <a:cubicBezTo>
                  <a:pt x="11094" y="591"/>
                  <a:pt x="10938" y="761"/>
                  <a:pt x="10774" y="925"/>
                </a:cubicBezTo>
                <a:cubicBezTo>
                  <a:pt x="10735" y="899"/>
                  <a:pt x="10695" y="873"/>
                  <a:pt x="10657" y="845"/>
                </a:cubicBezTo>
                <a:cubicBezTo>
                  <a:pt x="10292" y="584"/>
                  <a:pt x="9916" y="342"/>
                  <a:pt x="9554" y="82"/>
                </a:cubicBezTo>
                <a:cubicBezTo>
                  <a:pt x="9495" y="41"/>
                  <a:pt x="9437" y="23"/>
                  <a:pt x="9383" y="23"/>
                </a:cubicBezTo>
                <a:cubicBezTo>
                  <a:pt x="9347" y="23"/>
                  <a:pt x="9313" y="31"/>
                  <a:pt x="9282" y="44"/>
                </a:cubicBezTo>
                <a:cubicBezTo>
                  <a:pt x="9233" y="17"/>
                  <a:pt x="9179" y="1"/>
                  <a:pt x="9124" y="1"/>
                </a:cubicBezTo>
                <a:close/>
              </a:path>
            </a:pathLst>
          </a:custGeom>
          <a:solidFill>
            <a:srgbClr val="B4C6D8">
              <a:alpha val="5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24450" y="4149938"/>
            <a:ext cx="1473954" cy="1492427"/>
            <a:chOff x="7776650" y="3857788"/>
            <a:chExt cx="1473954" cy="1492427"/>
          </a:xfrm>
        </p:grpSpPr>
        <p:sp>
          <p:nvSpPr>
            <p:cNvPr id="13" name="Google Shape;13;p2"/>
            <p:cNvSpPr/>
            <p:nvPr/>
          </p:nvSpPr>
          <p:spPr>
            <a:xfrm>
              <a:off x="7776650" y="3892224"/>
              <a:ext cx="1473954" cy="1410013"/>
            </a:xfrm>
            <a:custGeom>
              <a:avLst/>
              <a:gdLst/>
              <a:ahLst/>
              <a:cxnLst/>
              <a:rect l="l" t="t" r="r" b="b"/>
              <a:pathLst>
                <a:path w="18705" h="17893" extrusionOk="0">
                  <a:moveTo>
                    <a:pt x="7776" y="1"/>
                  </a:moveTo>
                  <a:cubicBezTo>
                    <a:pt x="7719" y="1"/>
                    <a:pt x="7667" y="8"/>
                    <a:pt x="7624" y="20"/>
                  </a:cubicBezTo>
                  <a:cubicBezTo>
                    <a:pt x="7245" y="105"/>
                    <a:pt x="6920" y="436"/>
                    <a:pt x="6648" y="691"/>
                  </a:cubicBezTo>
                  <a:cubicBezTo>
                    <a:pt x="6155" y="1155"/>
                    <a:pt x="5598" y="1557"/>
                    <a:pt x="5109" y="2022"/>
                  </a:cubicBezTo>
                  <a:cubicBezTo>
                    <a:pt x="4758" y="2355"/>
                    <a:pt x="4731" y="2670"/>
                    <a:pt x="4482" y="3042"/>
                  </a:cubicBezTo>
                  <a:cubicBezTo>
                    <a:pt x="4179" y="3497"/>
                    <a:pt x="3611" y="3760"/>
                    <a:pt x="3255" y="4178"/>
                  </a:cubicBezTo>
                  <a:cubicBezTo>
                    <a:pt x="2504" y="5058"/>
                    <a:pt x="1876" y="6216"/>
                    <a:pt x="1285" y="7215"/>
                  </a:cubicBezTo>
                  <a:cubicBezTo>
                    <a:pt x="1030" y="7646"/>
                    <a:pt x="682" y="8093"/>
                    <a:pt x="496" y="8558"/>
                  </a:cubicBezTo>
                  <a:cubicBezTo>
                    <a:pt x="1" y="9794"/>
                    <a:pt x="212" y="11622"/>
                    <a:pt x="1503" y="12304"/>
                  </a:cubicBezTo>
                  <a:cubicBezTo>
                    <a:pt x="1732" y="12424"/>
                    <a:pt x="1954" y="12477"/>
                    <a:pt x="2170" y="12477"/>
                  </a:cubicBezTo>
                  <a:cubicBezTo>
                    <a:pt x="3105" y="12477"/>
                    <a:pt x="3904" y="11485"/>
                    <a:pt x="4463" y="10775"/>
                  </a:cubicBezTo>
                  <a:cubicBezTo>
                    <a:pt x="5163" y="9886"/>
                    <a:pt x="5875" y="9003"/>
                    <a:pt x="6597" y="8134"/>
                  </a:cubicBezTo>
                  <a:cubicBezTo>
                    <a:pt x="7256" y="7340"/>
                    <a:pt x="7687" y="6478"/>
                    <a:pt x="8396" y="5682"/>
                  </a:cubicBezTo>
                  <a:cubicBezTo>
                    <a:pt x="9022" y="4979"/>
                    <a:pt x="10068" y="4020"/>
                    <a:pt x="11106" y="4020"/>
                  </a:cubicBezTo>
                  <a:cubicBezTo>
                    <a:pt x="11496" y="4020"/>
                    <a:pt x="11884" y="4156"/>
                    <a:pt x="12249" y="4491"/>
                  </a:cubicBezTo>
                  <a:cubicBezTo>
                    <a:pt x="13062" y="5239"/>
                    <a:pt x="12595" y="6812"/>
                    <a:pt x="12036" y="7561"/>
                  </a:cubicBezTo>
                  <a:cubicBezTo>
                    <a:pt x="11153" y="8743"/>
                    <a:pt x="9900" y="9626"/>
                    <a:pt x="9010" y="10811"/>
                  </a:cubicBezTo>
                  <a:cubicBezTo>
                    <a:pt x="8369" y="11663"/>
                    <a:pt x="7722" y="12257"/>
                    <a:pt x="7008" y="12988"/>
                  </a:cubicBezTo>
                  <a:cubicBezTo>
                    <a:pt x="6092" y="13926"/>
                    <a:pt x="4749" y="14885"/>
                    <a:pt x="4464" y="16226"/>
                  </a:cubicBezTo>
                  <a:cubicBezTo>
                    <a:pt x="4398" y="16535"/>
                    <a:pt x="4277" y="16937"/>
                    <a:pt x="4506" y="17177"/>
                  </a:cubicBezTo>
                  <a:cubicBezTo>
                    <a:pt x="4752" y="17435"/>
                    <a:pt x="5646" y="17473"/>
                    <a:pt x="5978" y="17478"/>
                  </a:cubicBezTo>
                  <a:cubicBezTo>
                    <a:pt x="5989" y="17478"/>
                    <a:pt x="6000" y="17478"/>
                    <a:pt x="6012" y="17478"/>
                  </a:cubicBezTo>
                  <a:cubicBezTo>
                    <a:pt x="7270" y="17478"/>
                    <a:pt x="8142" y="16292"/>
                    <a:pt x="8820" y="15375"/>
                  </a:cubicBezTo>
                  <a:cubicBezTo>
                    <a:pt x="9625" y="14286"/>
                    <a:pt x="10511" y="13193"/>
                    <a:pt x="11437" y="12203"/>
                  </a:cubicBezTo>
                  <a:cubicBezTo>
                    <a:pt x="12025" y="11573"/>
                    <a:pt x="12741" y="11077"/>
                    <a:pt x="13349" y="10470"/>
                  </a:cubicBezTo>
                  <a:cubicBezTo>
                    <a:pt x="13678" y="10143"/>
                    <a:pt x="14581" y="9422"/>
                    <a:pt x="15202" y="9422"/>
                  </a:cubicBezTo>
                  <a:cubicBezTo>
                    <a:pt x="15445" y="9422"/>
                    <a:pt x="15645" y="9532"/>
                    <a:pt x="15751" y="9819"/>
                  </a:cubicBezTo>
                  <a:cubicBezTo>
                    <a:pt x="16264" y="11209"/>
                    <a:pt x="13821" y="12457"/>
                    <a:pt x="13169" y="13387"/>
                  </a:cubicBezTo>
                  <a:cubicBezTo>
                    <a:pt x="12479" y="14371"/>
                    <a:pt x="11530" y="15720"/>
                    <a:pt x="11656" y="16978"/>
                  </a:cubicBezTo>
                  <a:cubicBezTo>
                    <a:pt x="11723" y="17661"/>
                    <a:pt x="12044" y="17893"/>
                    <a:pt x="12450" y="17893"/>
                  </a:cubicBezTo>
                  <a:cubicBezTo>
                    <a:pt x="12961" y="17893"/>
                    <a:pt x="13608" y="17524"/>
                    <a:pt x="14055" y="17225"/>
                  </a:cubicBezTo>
                  <a:cubicBezTo>
                    <a:pt x="14798" y="16726"/>
                    <a:pt x="15259" y="16123"/>
                    <a:pt x="15695" y="15364"/>
                  </a:cubicBezTo>
                  <a:cubicBezTo>
                    <a:pt x="16187" y="14507"/>
                    <a:pt x="16898" y="13993"/>
                    <a:pt x="17544" y="13270"/>
                  </a:cubicBezTo>
                  <a:cubicBezTo>
                    <a:pt x="18043" y="12713"/>
                    <a:pt x="18466" y="12144"/>
                    <a:pt x="18536" y="11372"/>
                  </a:cubicBezTo>
                  <a:cubicBezTo>
                    <a:pt x="18586" y="10808"/>
                    <a:pt x="18704" y="10044"/>
                    <a:pt x="18622" y="9484"/>
                  </a:cubicBezTo>
                  <a:cubicBezTo>
                    <a:pt x="18526" y="8830"/>
                    <a:pt x="17912" y="7951"/>
                    <a:pt x="17260" y="7753"/>
                  </a:cubicBezTo>
                  <a:cubicBezTo>
                    <a:pt x="17142" y="7717"/>
                    <a:pt x="17027" y="7702"/>
                    <a:pt x="16914" y="7702"/>
                  </a:cubicBezTo>
                  <a:cubicBezTo>
                    <a:pt x="16390" y="7702"/>
                    <a:pt x="15921" y="8026"/>
                    <a:pt x="15408" y="8026"/>
                  </a:cubicBezTo>
                  <a:cubicBezTo>
                    <a:pt x="15402" y="8026"/>
                    <a:pt x="15396" y="8026"/>
                    <a:pt x="15390" y="8026"/>
                  </a:cubicBezTo>
                  <a:cubicBezTo>
                    <a:pt x="14301" y="8008"/>
                    <a:pt x="15206" y="6454"/>
                    <a:pt x="15440" y="5919"/>
                  </a:cubicBezTo>
                  <a:cubicBezTo>
                    <a:pt x="15801" y="5091"/>
                    <a:pt x="15924" y="4241"/>
                    <a:pt x="15803" y="3348"/>
                  </a:cubicBezTo>
                  <a:cubicBezTo>
                    <a:pt x="15617" y="1958"/>
                    <a:pt x="14689" y="1276"/>
                    <a:pt x="13314" y="992"/>
                  </a:cubicBezTo>
                  <a:cubicBezTo>
                    <a:pt x="13094" y="947"/>
                    <a:pt x="12883" y="926"/>
                    <a:pt x="12681" y="926"/>
                  </a:cubicBezTo>
                  <a:cubicBezTo>
                    <a:pt x="10770" y="926"/>
                    <a:pt x="9577" y="2792"/>
                    <a:pt x="7904" y="3612"/>
                  </a:cubicBezTo>
                  <a:cubicBezTo>
                    <a:pt x="7567" y="3777"/>
                    <a:pt x="7291" y="3855"/>
                    <a:pt x="7091" y="3855"/>
                  </a:cubicBezTo>
                  <a:cubicBezTo>
                    <a:pt x="6649" y="3855"/>
                    <a:pt x="6581" y="3472"/>
                    <a:pt x="7064" y="2795"/>
                  </a:cubicBezTo>
                  <a:cubicBezTo>
                    <a:pt x="7482" y="2209"/>
                    <a:pt x="8581" y="1568"/>
                    <a:pt x="8549" y="769"/>
                  </a:cubicBezTo>
                  <a:cubicBezTo>
                    <a:pt x="8526" y="192"/>
                    <a:pt x="8078" y="1"/>
                    <a:pt x="7776" y="1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952928" y="4697577"/>
              <a:ext cx="412124" cy="416550"/>
            </a:xfrm>
            <a:custGeom>
              <a:avLst/>
              <a:gdLst/>
              <a:ahLst/>
              <a:cxnLst/>
              <a:rect l="l" t="t" r="r" b="b"/>
              <a:pathLst>
                <a:path w="5230" h="5286" extrusionOk="0">
                  <a:moveTo>
                    <a:pt x="4690" y="1"/>
                  </a:moveTo>
                  <a:cubicBezTo>
                    <a:pt x="4623" y="1"/>
                    <a:pt x="4544" y="11"/>
                    <a:pt x="4450" y="32"/>
                  </a:cubicBezTo>
                  <a:cubicBezTo>
                    <a:pt x="3507" y="247"/>
                    <a:pt x="2710" y="1511"/>
                    <a:pt x="2041" y="2138"/>
                  </a:cubicBezTo>
                  <a:cubicBezTo>
                    <a:pt x="1652" y="2503"/>
                    <a:pt x="1250" y="2844"/>
                    <a:pt x="916" y="3258"/>
                  </a:cubicBezTo>
                  <a:cubicBezTo>
                    <a:pt x="735" y="3482"/>
                    <a:pt x="619" y="3772"/>
                    <a:pt x="471" y="3772"/>
                  </a:cubicBezTo>
                  <a:cubicBezTo>
                    <a:pt x="466" y="3772"/>
                    <a:pt x="461" y="3772"/>
                    <a:pt x="456" y="3771"/>
                  </a:cubicBezTo>
                  <a:lnTo>
                    <a:pt x="456" y="3771"/>
                  </a:lnTo>
                  <a:cubicBezTo>
                    <a:pt x="121" y="4058"/>
                    <a:pt x="0" y="5059"/>
                    <a:pt x="490" y="5255"/>
                  </a:cubicBezTo>
                  <a:cubicBezTo>
                    <a:pt x="542" y="5276"/>
                    <a:pt x="598" y="5286"/>
                    <a:pt x="657" y="5286"/>
                  </a:cubicBezTo>
                  <a:cubicBezTo>
                    <a:pt x="1227" y="5286"/>
                    <a:pt x="2107" y="4403"/>
                    <a:pt x="2376" y="4093"/>
                  </a:cubicBezTo>
                  <a:cubicBezTo>
                    <a:pt x="3192" y="3150"/>
                    <a:pt x="4082" y="2122"/>
                    <a:pt x="4722" y="1053"/>
                  </a:cubicBezTo>
                  <a:cubicBezTo>
                    <a:pt x="4972" y="635"/>
                    <a:pt x="5230" y="1"/>
                    <a:pt x="4690" y="1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19194" y="4353135"/>
              <a:ext cx="250584" cy="249646"/>
            </a:xfrm>
            <a:custGeom>
              <a:avLst/>
              <a:gdLst/>
              <a:ahLst/>
              <a:cxnLst/>
              <a:rect l="l" t="t" r="r" b="b"/>
              <a:pathLst>
                <a:path w="3180" h="3168" extrusionOk="0">
                  <a:moveTo>
                    <a:pt x="2255" y="1"/>
                  </a:moveTo>
                  <a:cubicBezTo>
                    <a:pt x="1830" y="1"/>
                    <a:pt x="1355" y="535"/>
                    <a:pt x="1371" y="695"/>
                  </a:cubicBezTo>
                  <a:cubicBezTo>
                    <a:pt x="833" y="918"/>
                    <a:pt x="1" y="2170"/>
                    <a:pt x="31" y="2749"/>
                  </a:cubicBezTo>
                  <a:cubicBezTo>
                    <a:pt x="46" y="3054"/>
                    <a:pt x="157" y="3168"/>
                    <a:pt x="315" y="3168"/>
                  </a:cubicBezTo>
                  <a:cubicBezTo>
                    <a:pt x="724" y="3168"/>
                    <a:pt x="1451" y="2405"/>
                    <a:pt x="1676" y="2209"/>
                  </a:cubicBezTo>
                  <a:cubicBezTo>
                    <a:pt x="2156" y="1795"/>
                    <a:pt x="3180" y="982"/>
                    <a:pt x="2654" y="226"/>
                  </a:cubicBezTo>
                  <a:cubicBezTo>
                    <a:pt x="2542" y="64"/>
                    <a:pt x="2401" y="1"/>
                    <a:pt x="2255" y="1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39753" y="4268738"/>
              <a:ext cx="167765" cy="176439"/>
            </a:xfrm>
            <a:custGeom>
              <a:avLst/>
              <a:gdLst/>
              <a:ahLst/>
              <a:cxnLst/>
              <a:rect l="l" t="t" r="r" b="b"/>
              <a:pathLst>
                <a:path w="2129" h="2239" extrusionOk="0">
                  <a:moveTo>
                    <a:pt x="1414" y="0"/>
                  </a:moveTo>
                  <a:cubicBezTo>
                    <a:pt x="1363" y="0"/>
                    <a:pt x="1309" y="7"/>
                    <a:pt x="1252" y="19"/>
                  </a:cubicBezTo>
                  <a:cubicBezTo>
                    <a:pt x="778" y="140"/>
                    <a:pt x="0" y="1459"/>
                    <a:pt x="278" y="1924"/>
                  </a:cubicBezTo>
                  <a:cubicBezTo>
                    <a:pt x="412" y="2150"/>
                    <a:pt x="575" y="2238"/>
                    <a:pt x="744" y="2238"/>
                  </a:cubicBezTo>
                  <a:cubicBezTo>
                    <a:pt x="1143" y="2238"/>
                    <a:pt x="1578" y="1747"/>
                    <a:pt x="1756" y="1407"/>
                  </a:cubicBezTo>
                  <a:cubicBezTo>
                    <a:pt x="2128" y="698"/>
                    <a:pt x="1956" y="0"/>
                    <a:pt x="1414" y="0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97834" y="4723503"/>
              <a:ext cx="150666" cy="125296"/>
            </a:xfrm>
            <a:custGeom>
              <a:avLst/>
              <a:gdLst/>
              <a:ahLst/>
              <a:cxnLst/>
              <a:rect l="l" t="t" r="r" b="b"/>
              <a:pathLst>
                <a:path w="1912" h="1590" extrusionOk="0">
                  <a:moveTo>
                    <a:pt x="1330" y="1"/>
                  </a:moveTo>
                  <a:cubicBezTo>
                    <a:pt x="917" y="1"/>
                    <a:pt x="1" y="769"/>
                    <a:pt x="81" y="1191"/>
                  </a:cubicBezTo>
                  <a:cubicBezTo>
                    <a:pt x="137" y="1485"/>
                    <a:pt x="310" y="1589"/>
                    <a:pt x="516" y="1589"/>
                  </a:cubicBezTo>
                  <a:cubicBezTo>
                    <a:pt x="808" y="1589"/>
                    <a:pt x="1166" y="1382"/>
                    <a:pt x="1359" y="1207"/>
                  </a:cubicBezTo>
                  <a:cubicBezTo>
                    <a:pt x="1887" y="726"/>
                    <a:pt x="1911" y="74"/>
                    <a:pt x="1359" y="2"/>
                  </a:cubicBezTo>
                  <a:cubicBezTo>
                    <a:pt x="1350" y="1"/>
                    <a:pt x="1340" y="1"/>
                    <a:pt x="1330" y="1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99809" y="5112153"/>
              <a:ext cx="256967" cy="238062"/>
            </a:xfrm>
            <a:custGeom>
              <a:avLst/>
              <a:gdLst/>
              <a:ahLst/>
              <a:cxnLst/>
              <a:rect l="l" t="t" r="r" b="b"/>
              <a:pathLst>
                <a:path w="3261" h="3021" extrusionOk="0">
                  <a:moveTo>
                    <a:pt x="2217" y="0"/>
                  </a:moveTo>
                  <a:cubicBezTo>
                    <a:pt x="1358" y="0"/>
                    <a:pt x="1" y="1898"/>
                    <a:pt x="127" y="2620"/>
                  </a:cubicBezTo>
                  <a:cubicBezTo>
                    <a:pt x="234" y="2909"/>
                    <a:pt x="482" y="3021"/>
                    <a:pt x="780" y="3021"/>
                  </a:cubicBezTo>
                  <a:cubicBezTo>
                    <a:pt x="1427" y="3021"/>
                    <a:pt x="2311" y="2500"/>
                    <a:pt x="2518" y="2132"/>
                  </a:cubicBezTo>
                  <a:cubicBezTo>
                    <a:pt x="2831" y="1576"/>
                    <a:pt x="3260" y="142"/>
                    <a:pt x="2293" y="6"/>
                  </a:cubicBezTo>
                  <a:cubicBezTo>
                    <a:pt x="2268" y="2"/>
                    <a:pt x="2243" y="0"/>
                    <a:pt x="2217" y="0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37721" y="4006723"/>
              <a:ext cx="289196" cy="272893"/>
            </a:xfrm>
            <a:custGeom>
              <a:avLst/>
              <a:gdLst/>
              <a:ahLst/>
              <a:cxnLst/>
              <a:rect l="l" t="t" r="r" b="b"/>
              <a:pathLst>
                <a:path w="3670" h="3463" extrusionOk="0">
                  <a:moveTo>
                    <a:pt x="3050" y="0"/>
                  </a:moveTo>
                  <a:cubicBezTo>
                    <a:pt x="1906" y="0"/>
                    <a:pt x="1" y="3463"/>
                    <a:pt x="954" y="3463"/>
                  </a:cubicBezTo>
                  <a:cubicBezTo>
                    <a:pt x="987" y="3463"/>
                    <a:pt x="1024" y="3459"/>
                    <a:pt x="1063" y="3450"/>
                  </a:cubicBezTo>
                  <a:cubicBezTo>
                    <a:pt x="1739" y="3305"/>
                    <a:pt x="2945" y="1592"/>
                    <a:pt x="3189" y="1138"/>
                  </a:cubicBezTo>
                  <a:cubicBezTo>
                    <a:pt x="3304" y="924"/>
                    <a:pt x="3669" y="512"/>
                    <a:pt x="3512" y="275"/>
                  </a:cubicBezTo>
                  <a:cubicBezTo>
                    <a:pt x="3385" y="83"/>
                    <a:pt x="3226" y="0"/>
                    <a:pt x="3050" y="0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62771" y="3857788"/>
              <a:ext cx="166898" cy="167534"/>
            </a:xfrm>
            <a:custGeom>
              <a:avLst/>
              <a:gdLst/>
              <a:ahLst/>
              <a:cxnLst/>
              <a:rect l="l" t="t" r="r" b="b"/>
              <a:pathLst>
                <a:path w="2118" h="2126" extrusionOk="0">
                  <a:moveTo>
                    <a:pt x="1679" y="0"/>
                  </a:moveTo>
                  <a:cubicBezTo>
                    <a:pt x="1646" y="0"/>
                    <a:pt x="1607" y="6"/>
                    <a:pt x="1562" y="20"/>
                  </a:cubicBezTo>
                  <a:cubicBezTo>
                    <a:pt x="1006" y="23"/>
                    <a:pt x="0" y="1405"/>
                    <a:pt x="353" y="1897"/>
                  </a:cubicBezTo>
                  <a:cubicBezTo>
                    <a:pt x="469" y="2060"/>
                    <a:pt x="605" y="2126"/>
                    <a:pt x="748" y="2126"/>
                  </a:cubicBezTo>
                  <a:cubicBezTo>
                    <a:pt x="1223" y="2126"/>
                    <a:pt x="1774" y="1393"/>
                    <a:pt x="1929" y="1060"/>
                  </a:cubicBezTo>
                  <a:cubicBezTo>
                    <a:pt x="2075" y="745"/>
                    <a:pt x="2118" y="535"/>
                    <a:pt x="1940" y="226"/>
                  </a:cubicBezTo>
                  <a:cubicBezTo>
                    <a:pt x="1886" y="132"/>
                    <a:pt x="1836" y="0"/>
                    <a:pt x="1679" y="0"/>
                  </a:cubicBezTo>
                  <a:close/>
                </a:path>
              </a:pathLst>
            </a:custGeom>
            <a:solidFill>
              <a:srgbClr val="585889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2368329">
            <a:off x="1762547" y="4572836"/>
            <a:ext cx="344872" cy="511615"/>
            <a:chOff x="2964950" y="4265300"/>
            <a:chExt cx="415771" cy="616689"/>
          </a:xfrm>
        </p:grpSpPr>
        <p:sp>
          <p:nvSpPr>
            <p:cNvPr id="22" name="Google Shape;22;p2"/>
            <p:cNvSpPr/>
            <p:nvPr/>
          </p:nvSpPr>
          <p:spPr>
            <a:xfrm>
              <a:off x="3013948" y="4345387"/>
              <a:ext cx="148148" cy="62630"/>
            </a:xfrm>
            <a:custGeom>
              <a:avLst/>
              <a:gdLst/>
              <a:ahLst/>
              <a:cxnLst/>
              <a:rect l="l" t="t" r="r" b="b"/>
              <a:pathLst>
                <a:path w="2945" h="1245" extrusionOk="0">
                  <a:moveTo>
                    <a:pt x="2684" y="0"/>
                  </a:moveTo>
                  <a:cubicBezTo>
                    <a:pt x="2663" y="0"/>
                    <a:pt x="2640" y="4"/>
                    <a:pt x="2616" y="13"/>
                  </a:cubicBezTo>
                  <a:cubicBezTo>
                    <a:pt x="1802" y="292"/>
                    <a:pt x="918" y="548"/>
                    <a:pt x="159" y="955"/>
                  </a:cubicBezTo>
                  <a:cubicBezTo>
                    <a:pt x="0" y="1040"/>
                    <a:pt x="110" y="1244"/>
                    <a:pt x="259" y="1244"/>
                  </a:cubicBezTo>
                  <a:cubicBezTo>
                    <a:pt x="270" y="1244"/>
                    <a:pt x="281" y="1243"/>
                    <a:pt x="293" y="1241"/>
                  </a:cubicBezTo>
                  <a:cubicBezTo>
                    <a:pt x="1118" y="1064"/>
                    <a:pt x="1948" y="691"/>
                    <a:pt x="2735" y="386"/>
                  </a:cubicBezTo>
                  <a:cubicBezTo>
                    <a:pt x="2945" y="305"/>
                    <a:pt x="2876" y="0"/>
                    <a:pt x="2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01271" y="4392574"/>
              <a:ext cx="206351" cy="81846"/>
            </a:xfrm>
            <a:custGeom>
              <a:avLst/>
              <a:gdLst/>
              <a:ahLst/>
              <a:cxnLst/>
              <a:rect l="l" t="t" r="r" b="b"/>
              <a:pathLst>
                <a:path w="4102" h="1627" extrusionOk="0">
                  <a:moveTo>
                    <a:pt x="3859" y="0"/>
                  </a:moveTo>
                  <a:cubicBezTo>
                    <a:pt x="3847" y="0"/>
                    <a:pt x="3835" y="2"/>
                    <a:pt x="3823" y="4"/>
                  </a:cubicBezTo>
                  <a:cubicBezTo>
                    <a:pt x="3190" y="143"/>
                    <a:pt x="2575" y="448"/>
                    <a:pt x="1967" y="674"/>
                  </a:cubicBezTo>
                  <a:cubicBezTo>
                    <a:pt x="1350" y="904"/>
                    <a:pt x="727" y="1132"/>
                    <a:pt x="125" y="1399"/>
                  </a:cubicBezTo>
                  <a:cubicBezTo>
                    <a:pt x="0" y="1455"/>
                    <a:pt x="40" y="1626"/>
                    <a:pt x="163" y="1626"/>
                  </a:cubicBezTo>
                  <a:cubicBezTo>
                    <a:pt x="174" y="1626"/>
                    <a:pt x="185" y="1625"/>
                    <a:pt x="197" y="1622"/>
                  </a:cubicBezTo>
                  <a:cubicBezTo>
                    <a:pt x="877" y="1464"/>
                    <a:pt x="1545" y="1237"/>
                    <a:pt x="2200" y="1000"/>
                  </a:cubicBezTo>
                  <a:cubicBezTo>
                    <a:pt x="2786" y="787"/>
                    <a:pt x="3419" y="604"/>
                    <a:pt x="3954" y="283"/>
                  </a:cubicBezTo>
                  <a:cubicBezTo>
                    <a:pt x="4101" y="195"/>
                    <a:pt x="4004" y="0"/>
                    <a:pt x="3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21947" y="4450124"/>
              <a:ext cx="205295" cy="79935"/>
            </a:xfrm>
            <a:custGeom>
              <a:avLst/>
              <a:gdLst/>
              <a:ahLst/>
              <a:cxnLst/>
              <a:rect l="l" t="t" r="r" b="b"/>
              <a:pathLst>
                <a:path w="4081" h="1589" extrusionOk="0">
                  <a:moveTo>
                    <a:pt x="3800" y="1"/>
                  </a:moveTo>
                  <a:cubicBezTo>
                    <a:pt x="3786" y="1"/>
                    <a:pt x="3773" y="3"/>
                    <a:pt x="3759" y="6"/>
                  </a:cubicBezTo>
                  <a:cubicBezTo>
                    <a:pt x="2540" y="311"/>
                    <a:pt x="1241" y="806"/>
                    <a:pt x="119" y="1374"/>
                  </a:cubicBezTo>
                  <a:cubicBezTo>
                    <a:pt x="1" y="1433"/>
                    <a:pt x="83" y="1588"/>
                    <a:pt x="193" y="1588"/>
                  </a:cubicBezTo>
                  <a:cubicBezTo>
                    <a:pt x="201" y="1588"/>
                    <a:pt x="209" y="1588"/>
                    <a:pt x="218" y="1586"/>
                  </a:cubicBezTo>
                  <a:cubicBezTo>
                    <a:pt x="1449" y="1311"/>
                    <a:pt x="2766" y="861"/>
                    <a:pt x="3907" y="321"/>
                  </a:cubicBezTo>
                  <a:cubicBezTo>
                    <a:pt x="4081" y="238"/>
                    <a:pt x="3962" y="1"/>
                    <a:pt x="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63046" y="4508630"/>
              <a:ext cx="156901" cy="60416"/>
            </a:xfrm>
            <a:custGeom>
              <a:avLst/>
              <a:gdLst/>
              <a:ahLst/>
              <a:cxnLst/>
              <a:rect l="l" t="t" r="r" b="b"/>
              <a:pathLst>
                <a:path w="3119" h="1201" extrusionOk="0">
                  <a:moveTo>
                    <a:pt x="2864" y="0"/>
                  </a:moveTo>
                  <a:cubicBezTo>
                    <a:pt x="2847" y="0"/>
                    <a:pt x="2828" y="3"/>
                    <a:pt x="2808" y="8"/>
                  </a:cubicBezTo>
                  <a:cubicBezTo>
                    <a:pt x="1919" y="247"/>
                    <a:pt x="916" y="527"/>
                    <a:pt x="104" y="965"/>
                  </a:cubicBezTo>
                  <a:cubicBezTo>
                    <a:pt x="0" y="1021"/>
                    <a:pt x="49" y="1200"/>
                    <a:pt x="163" y="1200"/>
                  </a:cubicBezTo>
                  <a:cubicBezTo>
                    <a:pt x="168" y="1200"/>
                    <a:pt x="174" y="1200"/>
                    <a:pt x="179" y="1199"/>
                  </a:cubicBezTo>
                  <a:cubicBezTo>
                    <a:pt x="1093" y="1066"/>
                    <a:pt x="2062" y="694"/>
                    <a:pt x="2919" y="356"/>
                  </a:cubicBezTo>
                  <a:cubicBezTo>
                    <a:pt x="3118" y="277"/>
                    <a:pt x="3052" y="0"/>
                    <a:pt x="2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39361" y="4596011"/>
              <a:ext cx="163189" cy="68214"/>
            </a:xfrm>
            <a:custGeom>
              <a:avLst/>
              <a:gdLst/>
              <a:ahLst/>
              <a:cxnLst/>
              <a:rect l="l" t="t" r="r" b="b"/>
              <a:pathLst>
                <a:path w="3244" h="1356" extrusionOk="0">
                  <a:moveTo>
                    <a:pt x="2984" y="0"/>
                  </a:moveTo>
                  <a:cubicBezTo>
                    <a:pt x="2958" y="0"/>
                    <a:pt x="2930" y="6"/>
                    <a:pt x="2901" y="20"/>
                  </a:cubicBezTo>
                  <a:cubicBezTo>
                    <a:pt x="1991" y="429"/>
                    <a:pt x="1007" y="680"/>
                    <a:pt x="116" y="1117"/>
                  </a:cubicBezTo>
                  <a:cubicBezTo>
                    <a:pt x="0" y="1173"/>
                    <a:pt x="65" y="1356"/>
                    <a:pt x="181" y="1356"/>
                  </a:cubicBezTo>
                  <a:cubicBezTo>
                    <a:pt x="184" y="1356"/>
                    <a:pt x="187" y="1356"/>
                    <a:pt x="191" y="1355"/>
                  </a:cubicBezTo>
                  <a:cubicBezTo>
                    <a:pt x="1168" y="1271"/>
                    <a:pt x="2145" y="819"/>
                    <a:pt x="3029" y="421"/>
                  </a:cubicBezTo>
                  <a:cubicBezTo>
                    <a:pt x="3244" y="324"/>
                    <a:pt x="3173" y="0"/>
                    <a:pt x="2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36443" y="4651800"/>
              <a:ext cx="222499" cy="71081"/>
            </a:xfrm>
            <a:custGeom>
              <a:avLst/>
              <a:gdLst/>
              <a:ahLst/>
              <a:cxnLst/>
              <a:rect l="l" t="t" r="r" b="b"/>
              <a:pathLst>
                <a:path w="4423" h="1413" extrusionOk="0">
                  <a:moveTo>
                    <a:pt x="4104" y="0"/>
                  </a:moveTo>
                  <a:cubicBezTo>
                    <a:pt x="4085" y="0"/>
                    <a:pt x="4064" y="3"/>
                    <a:pt x="4042" y="9"/>
                  </a:cubicBezTo>
                  <a:cubicBezTo>
                    <a:pt x="2742" y="360"/>
                    <a:pt x="1441" y="705"/>
                    <a:pt x="163" y="1139"/>
                  </a:cubicBezTo>
                  <a:cubicBezTo>
                    <a:pt x="0" y="1195"/>
                    <a:pt x="64" y="1412"/>
                    <a:pt x="215" y="1412"/>
                  </a:cubicBezTo>
                  <a:cubicBezTo>
                    <a:pt x="226" y="1412"/>
                    <a:pt x="238" y="1411"/>
                    <a:pt x="250" y="1409"/>
                  </a:cubicBezTo>
                  <a:cubicBezTo>
                    <a:pt x="1573" y="1137"/>
                    <a:pt x="2872" y="777"/>
                    <a:pt x="4175" y="421"/>
                  </a:cubicBezTo>
                  <a:cubicBezTo>
                    <a:pt x="4422" y="354"/>
                    <a:pt x="4330" y="0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65419" y="4708545"/>
              <a:ext cx="201572" cy="65346"/>
            </a:xfrm>
            <a:custGeom>
              <a:avLst/>
              <a:gdLst/>
              <a:ahLst/>
              <a:cxnLst/>
              <a:rect l="l" t="t" r="r" b="b"/>
              <a:pathLst>
                <a:path w="4007" h="1299" extrusionOk="0">
                  <a:moveTo>
                    <a:pt x="3738" y="0"/>
                  </a:moveTo>
                  <a:cubicBezTo>
                    <a:pt x="3732" y="0"/>
                    <a:pt x="3726" y="0"/>
                    <a:pt x="3719" y="1"/>
                  </a:cubicBezTo>
                  <a:cubicBezTo>
                    <a:pt x="2473" y="104"/>
                    <a:pt x="1294" y="559"/>
                    <a:pt x="148" y="1025"/>
                  </a:cubicBezTo>
                  <a:cubicBezTo>
                    <a:pt x="0" y="1085"/>
                    <a:pt x="48" y="1299"/>
                    <a:pt x="185" y="1299"/>
                  </a:cubicBezTo>
                  <a:cubicBezTo>
                    <a:pt x="200" y="1299"/>
                    <a:pt x="216" y="1296"/>
                    <a:pt x="233" y="1290"/>
                  </a:cubicBezTo>
                  <a:cubicBezTo>
                    <a:pt x="1397" y="909"/>
                    <a:pt x="2614" y="721"/>
                    <a:pt x="3791" y="397"/>
                  </a:cubicBezTo>
                  <a:cubicBezTo>
                    <a:pt x="4007" y="338"/>
                    <a:pt x="3953" y="0"/>
                    <a:pt x="3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24780" y="4766749"/>
              <a:ext cx="121386" cy="47589"/>
            </a:xfrm>
            <a:custGeom>
              <a:avLst/>
              <a:gdLst/>
              <a:ahLst/>
              <a:cxnLst/>
              <a:rect l="l" t="t" r="r" b="b"/>
              <a:pathLst>
                <a:path w="2413" h="946" extrusionOk="0">
                  <a:moveTo>
                    <a:pt x="2142" y="1"/>
                  </a:moveTo>
                  <a:cubicBezTo>
                    <a:pt x="2124" y="1"/>
                    <a:pt x="2105" y="3"/>
                    <a:pt x="2086" y="8"/>
                  </a:cubicBezTo>
                  <a:cubicBezTo>
                    <a:pt x="1420" y="171"/>
                    <a:pt x="792" y="452"/>
                    <a:pt x="149" y="685"/>
                  </a:cubicBezTo>
                  <a:cubicBezTo>
                    <a:pt x="1" y="737"/>
                    <a:pt x="53" y="946"/>
                    <a:pt x="190" y="946"/>
                  </a:cubicBezTo>
                  <a:cubicBezTo>
                    <a:pt x="203" y="946"/>
                    <a:pt x="216" y="944"/>
                    <a:pt x="231" y="940"/>
                  </a:cubicBezTo>
                  <a:cubicBezTo>
                    <a:pt x="890" y="757"/>
                    <a:pt x="1565" y="624"/>
                    <a:pt x="2203" y="371"/>
                  </a:cubicBezTo>
                  <a:cubicBezTo>
                    <a:pt x="2413" y="288"/>
                    <a:pt x="2341" y="1"/>
                    <a:pt x="2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64950" y="4265300"/>
              <a:ext cx="415771" cy="616689"/>
            </a:xfrm>
            <a:custGeom>
              <a:avLst/>
              <a:gdLst/>
              <a:ahLst/>
              <a:cxnLst/>
              <a:rect l="l" t="t" r="r" b="b"/>
              <a:pathLst>
                <a:path w="8265" h="12259" extrusionOk="0">
                  <a:moveTo>
                    <a:pt x="2126" y="1247"/>
                  </a:moveTo>
                  <a:cubicBezTo>
                    <a:pt x="3637" y="1565"/>
                    <a:pt x="5019" y="2279"/>
                    <a:pt x="4729" y="4199"/>
                  </a:cubicBezTo>
                  <a:cubicBezTo>
                    <a:pt x="4634" y="4833"/>
                    <a:pt x="4382" y="5419"/>
                    <a:pt x="4115" y="6000"/>
                  </a:cubicBezTo>
                  <a:cubicBezTo>
                    <a:pt x="3541" y="5977"/>
                    <a:pt x="2977" y="5913"/>
                    <a:pt x="2449" y="5668"/>
                  </a:cubicBezTo>
                  <a:cubicBezTo>
                    <a:pt x="1370" y="5167"/>
                    <a:pt x="1063" y="4013"/>
                    <a:pt x="1308" y="2921"/>
                  </a:cubicBezTo>
                  <a:cubicBezTo>
                    <a:pt x="1450" y="2286"/>
                    <a:pt x="1763" y="1754"/>
                    <a:pt x="2126" y="1247"/>
                  </a:cubicBezTo>
                  <a:close/>
                  <a:moveTo>
                    <a:pt x="4381" y="6514"/>
                  </a:moveTo>
                  <a:cubicBezTo>
                    <a:pt x="4992" y="6528"/>
                    <a:pt x="5605" y="6537"/>
                    <a:pt x="6199" y="6703"/>
                  </a:cubicBezTo>
                  <a:cubicBezTo>
                    <a:pt x="7446" y="7050"/>
                    <a:pt x="8024" y="8194"/>
                    <a:pt x="7676" y="9429"/>
                  </a:cubicBezTo>
                  <a:cubicBezTo>
                    <a:pt x="7483" y="10110"/>
                    <a:pt x="7063" y="10682"/>
                    <a:pt x="6594" y="11210"/>
                  </a:cubicBezTo>
                  <a:cubicBezTo>
                    <a:pt x="4916" y="10887"/>
                    <a:pt x="3380" y="9893"/>
                    <a:pt x="3861" y="7883"/>
                  </a:cubicBezTo>
                  <a:cubicBezTo>
                    <a:pt x="3976" y="7406"/>
                    <a:pt x="4170" y="6957"/>
                    <a:pt x="4381" y="6514"/>
                  </a:cubicBezTo>
                  <a:close/>
                  <a:moveTo>
                    <a:pt x="2832" y="1"/>
                  </a:moveTo>
                  <a:cubicBezTo>
                    <a:pt x="2804" y="1"/>
                    <a:pt x="2775" y="12"/>
                    <a:pt x="2749" y="38"/>
                  </a:cubicBezTo>
                  <a:cubicBezTo>
                    <a:pt x="2535" y="251"/>
                    <a:pt x="2315" y="499"/>
                    <a:pt x="2101" y="771"/>
                  </a:cubicBezTo>
                  <a:cubicBezTo>
                    <a:pt x="1849" y="743"/>
                    <a:pt x="1595" y="730"/>
                    <a:pt x="1347" y="730"/>
                  </a:cubicBezTo>
                  <a:cubicBezTo>
                    <a:pt x="1105" y="730"/>
                    <a:pt x="868" y="742"/>
                    <a:pt x="640" y="766"/>
                  </a:cubicBezTo>
                  <a:cubicBezTo>
                    <a:pt x="499" y="780"/>
                    <a:pt x="459" y="1014"/>
                    <a:pt x="618" y="1031"/>
                  </a:cubicBezTo>
                  <a:cubicBezTo>
                    <a:pt x="993" y="1068"/>
                    <a:pt x="1394" y="1114"/>
                    <a:pt x="1795" y="1184"/>
                  </a:cubicBezTo>
                  <a:cubicBezTo>
                    <a:pt x="686" y="2786"/>
                    <a:pt x="1" y="4970"/>
                    <a:pt x="2063" y="6074"/>
                  </a:cubicBezTo>
                  <a:cubicBezTo>
                    <a:pt x="2646" y="6387"/>
                    <a:pt x="3263" y="6468"/>
                    <a:pt x="3889" y="6498"/>
                  </a:cubicBezTo>
                  <a:cubicBezTo>
                    <a:pt x="3656" y="7015"/>
                    <a:pt x="3442" y="7540"/>
                    <a:pt x="3348" y="8102"/>
                  </a:cubicBezTo>
                  <a:cubicBezTo>
                    <a:pt x="2989" y="10260"/>
                    <a:pt x="4521" y="11257"/>
                    <a:pt x="6287" y="11544"/>
                  </a:cubicBezTo>
                  <a:cubicBezTo>
                    <a:pt x="6162" y="11679"/>
                    <a:pt x="6035" y="11811"/>
                    <a:pt x="5911" y="11941"/>
                  </a:cubicBezTo>
                  <a:cubicBezTo>
                    <a:pt x="5783" y="12077"/>
                    <a:pt x="5914" y="12258"/>
                    <a:pt x="6059" y="12258"/>
                  </a:cubicBezTo>
                  <a:cubicBezTo>
                    <a:pt x="6103" y="12258"/>
                    <a:pt x="6149" y="12241"/>
                    <a:pt x="6190" y="12199"/>
                  </a:cubicBezTo>
                  <a:cubicBezTo>
                    <a:pt x="6376" y="12007"/>
                    <a:pt x="6566" y="11809"/>
                    <a:pt x="6750" y="11603"/>
                  </a:cubicBezTo>
                  <a:cubicBezTo>
                    <a:pt x="6985" y="11625"/>
                    <a:pt x="7221" y="11636"/>
                    <a:pt x="7455" y="11636"/>
                  </a:cubicBezTo>
                  <a:cubicBezTo>
                    <a:pt x="7475" y="11636"/>
                    <a:pt x="7495" y="11636"/>
                    <a:pt x="7514" y="11636"/>
                  </a:cubicBezTo>
                  <a:cubicBezTo>
                    <a:pt x="7720" y="11634"/>
                    <a:pt x="7696" y="11332"/>
                    <a:pt x="7499" y="11322"/>
                  </a:cubicBezTo>
                  <a:cubicBezTo>
                    <a:pt x="7345" y="11313"/>
                    <a:pt x="7188" y="11298"/>
                    <a:pt x="7031" y="11279"/>
                  </a:cubicBezTo>
                  <a:cubicBezTo>
                    <a:pt x="7610" y="10581"/>
                    <a:pt x="8089" y="9797"/>
                    <a:pt x="8169" y="8882"/>
                  </a:cubicBezTo>
                  <a:cubicBezTo>
                    <a:pt x="8265" y="7791"/>
                    <a:pt x="7876" y="6820"/>
                    <a:pt x="6846" y="6352"/>
                  </a:cubicBezTo>
                  <a:cubicBezTo>
                    <a:pt x="6144" y="6034"/>
                    <a:pt x="5383" y="6026"/>
                    <a:pt x="4623" y="6013"/>
                  </a:cubicBezTo>
                  <a:cubicBezTo>
                    <a:pt x="4937" y="5371"/>
                    <a:pt x="5236" y="4723"/>
                    <a:pt x="5332" y="4003"/>
                  </a:cubicBezTo>
                  <a:cubicBezTo>
                    <a:pt x="5594" y="2019"/>
                    <a:pt x="4097" y="1090"/>
                    <a:pt x="2445" y="819"/>
                  </a:cubicBezTo>
                  <a:cubicBezTo>
                    <a:pt x="2604" y="612"/>
                    <a:pt x="2764" y="407"/>
                    <a:pt x="2918" y="196"/>
                  </a:cubicBezTo>
                  <a:cubicBezTo>
                    <a:pt x="2983" y="106"/>
                    <a:pt x="2916" y="1"/>
                    <a:pt x="2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713225" y="1295062"/>
            <a:ext cx="7717500" cy="21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307675" y="3489225"/>
            <a:ext cx="4528800" cy="429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1"/>
          <p:cNvSpPr/>
          <p:nvPr/>
        </p:nvSpPr>
        <p:spPr>
          <a:xfrm rot="-1603418">
            <a:off x="5616901" y="4095052"/>
            <a:ext cx="6243998" cy="2064585"/>
          </a:xfrm>
          <a:custGeom>
            <a:avLst/>
            <a:gdLst/>
            <a:ahLst/>
            <a:cxnLst/>
            <a:rect l="l" t="t" r="r" b="b"/>
            <a:pathLst>
              <a:path w="25849" h="8547" extrusionOk="0">
                <a:moveTo>
                  <a:pt x="10938" y="1"/>
                </a:moveTo>
                <a:cubicBezTo>
                  <a:pt x="7721" y="1"/>
                  <a:pt x="4504" y="638"/>
                  <a:pt x="1518" y="1862"/>
                </a:cubicBezTo>
                <a:cubicBezTo>
                  <a:pt x="76" y="2452"/>
                  <a:pt x="0" y="4468"/>
                  <a:pt x="1398" y="5158"/>
                </a:cubicBezTo>
                <a:cubicBezTo>
                  <a:pt x="5877" y="7371"/>
                  <a:pt x="10845" y="8546"/>
                  <a:pt x="15792" y="8546"/>
                </a:cubicBezTo>
                <a:cubicBezTo>
                  <a:pt x="18588" y="8546"/>
                  <a:pt x="21377" y="8171"/>
                  <a:pt x="24068" y="7396"/>
                </a:cubicBezTo>
                <a:cubicBezTo>
                  <a:pt x="25556" y="6968"/>
                  <a:pt x="25848" y="4997"/>
                  <a:pt x="24557" y="4143"/>
                </a:cubicBezTo>
                <a:cubicBezTo>
                  <a:pt x="21178" y="1907"/>
                  <a:pt x="17271" y="501"/>
                  <a:pt x="13263" y="113"/>
                </a:cubicBezTo>
                <a:cubicBezTo>
                  <a:pt x="12490" y="38"/>
                  <a:pt x="11714" y="1"/>
                  <a:pt x="10938" y="1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41"/>
          <p:cNvSpPr/>
          <p:nvPr/>
        </p:nvSpPr>
        <p:spPr>
          <a:xfrm rot="-2546157">
            <a:off x="-3193747" y="-772974"/>
            <a:ext cx="6244031" cy="2064596"/>
          </a:xfrm>
          <a:custGeom>
            <a:avLst/>
            <a:gdLst/>
            <a:ahLst/>
            <a:cxnLst/>
            <a:rect l="l" t="t" r="r" b="b"/>
            <a:pathLst>
              <a:path w="25849" h="8547" extrusionOk="0">
                <a:moveTo>
                  <a:pt x="10938" y="1"/>
                </a:moveTo>
                <a:cubicBezTo>
                  <a:pt x="7721" y="1"/>
                  <a:pt x="4504" y="638"/>
                  <a:pt x="1518" y="1862"/>
                </a:cubicBezTo>
                <a:cubicBezTo>
                  <a:pt x="76" y="2452"/>
                  <a:pt x="0" y="4468"/>
                  <a:pt x="1398" y="5158"/>
                </a:cubicBezTo>
                <a:cubicBezTo>
                  <a:pt x="5877" y="7371"/>
                  <a:pt x="10845" y="8546"/>
                  <a:pt x="15792" y="8546"/>
                </a:cubicBezTo>
                <a:cubicBezTo>
                  <a:pt x="18588" y="8546"/>
                  <a:pt x="21377" y="8171"/>
                  <a:pt x="24068" y="7396"/>
                </a:cubicBezTo>
                <a:cubicBezTo>
                  <a:pt x="25556" y="6968"/>
                  <a:pt x="25848" y="4997"/>
                  <a:pt x="24557" y="4143"/>
                </a:cubicBezTo>
                <a:cubicBezTo>
                  <a:pt x="21178" y="1907"/>
                  <a:pt x="17271" y="501"/>
                  <a:pt x="13263" y="113"/>
                </a:cubicBezTo>
                <a:cubicBezTo>
                  <a:pt x="12490" y="38"/>
                  <a:pt x="11714" y="1"/>
                  <a:pt x="10938" y="1"/>
                </a:cubicBezTo>
                <a:close/>
              </a:path>
            </a:pathLst>
          </a:custGeom>
          <a:solidFill>
            <a:srgbClr val="5BF43B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4" name="Google Shape;1144;p41"/>
          <p:cNvGrpSpPr/>
          <p:nvPr/>
        </p:nvGrpSpPr>
        <p:grpSpPr>
          <a:xfrm>
            <a:off x="7730198" y="3952959"/>
            <a:ext cx="877017" cy="1012528"/>
            <a:chOff x="190675" y="3563350"/>
            <a:chExt cx="1224884" cy="1414145"/>
          </a:xfrm>
        </p:grpSpPr>
        <p:sp>
          <p:nvSpPr>
            <p:cNvPr id="1145" name="Google Shape;1145;p41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1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1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1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1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1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41"/>
          <p:cNvGrpSpPr/>
          <p:nvPr/>
        </p:nvGrpSpPr>
        <p:grpSpPr>
          <a:xfrm rot="10800000">
            <a:off x="271343" y="189646"/>
            <a:ext cx="1151662" cy="1012538"/>
            <a:chOff x="5389000" y="1503376"/>
            <a:chExt cx="1642416" cy="1444008"/>
          </a:xfrm>
        </p:grpSpPr>
        <p:sp>
          <p:nvSpPr>
            <p:cNvPr id="1170" name="Google Shape;1170;p41"/>
            <p:cNvSpPr/>
            <p:nvPr/>
          </p:nvSpPr>
          <p:spPr>
            <a:xfrm>
              <a:off x="5957871" y="2185810"/>
              <a:ext cx="203540" cy="202468"/>
            </a:xfrm>
            <a:custGeom>
              <a:avLst/>
              <a:gdLst/>
              <a:ahLst/>
              <a:cxnLst/>
              <a:rect l="l" t="t" r="r" b="b"/>
              <a:pathLst>
                <a:path w="2642" h="2628" extrusionOk="0">
                  <a:moveTo>
                    <a:pt x="1361" y="1"/>
                  </a:moveTo>
                  <a:cubicBezTo>
                    <a:pt x="827" y="276"/>
                    <a:pt x="273" y="505"/>
                    <a:pt x="139" y="1168"/>
                  </a:cubicBezTo>
                  <a:cubicBezTo>
                    <a:pt x="0" y="1856"/>
                    <a:pt x="589" y="2524"/>
                    <a:pt x="1248" y="2617"/>
                  </a:cubicBezTo>
                  <a:cubicBezTo>
                    <a:pt x="1297" y="2624"/>
                    <a:pt x="1346" y="2627"/>
                    <a:pt x="1394" y="2627"/>
                  </a:cubicBezTo>
                  <a:cubicBezTo>
                    <a:pt x="2046" y="2627"/>
                    <a:pt x="2642" y="2026"/>
                    <a:pt x="2637" y="1371"/>
                  </a:cubicBezTo>
                  <a:cubicBezTo>
                    <a:pt x="2633" y="707"/>
                    <a:pt x="2083" y="165"/>
                    <a:pt x="1457" y="56"/>
                  </a:cubicBezTo>
                  <a:cubicBezTo>
                    <a:pt x="1414" y="49"/>
                    <a:pt x="1386" y="27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6284833" y="2022173"/>
              <a:ext cx="131507" cy="116873"/>
            </a:xfrm>
            <a:custGeom>
              <a:avLst/>
              <a:gdLst/>
              <a:ahLst/>
              <a:cxnLst/>
              <a:rect l="l" t="t" r="r" b="b"/>
              <a:pathLst>
                <a:path w="1707" h="1517" extrusionOk="0">
                  <a:moveTo>
                    <a:pt x="695" y="1"/>
                  </a:moveTo>
                  <a:cubicBezTo>
                    <a:pt x="594" y="1"/>
                    <a:pt x="494" y="20"/>
                    <a:pt x="402" y="62"/>
                  </a:cubicBezTo>
                  <a:cubicBezTo>
                    <a:pt x="376" y="73"/>
                    <a:pt x="352" y="78"/>
                    <a:pt x="328" y="78"/>
                  </a:cubicBezTo>
                  <a:cubicBezTo>
                    <a:pt x="317" y="78"/>
                    <a:pt x="307" y="77"/>
                    <a:pt x="297" y="75"/>
                  </a:cubicBezTo>
                  <a:cubicBezTo>
                    <a:pt x="194" y="411"/>
                    <a:pt x="1" y="660"/>
                    <a:pt x="129" y="1037"/>
                  </a:cubicBezTo>
                  <a:cubicBezTo>
                    <a:pt x="231" y="1339"/>
                    <a:pt x="479" y="1516"/>
                    <a:pt x="762" y="1516"/>
                  </a:cubicBezTo>
                  <a:cubicBezTo>
                    <a:pt x="861" y="1516"/>
                    <a:pt x="964" y="1494"/>
                    <a:pt x="1066" y="1449"/>
                  </a:cubicBezTo>
                  <a:cubicBezTo>
                    <a:pt x="1449" y="1279"/>
                    <a:pt x="1707" y="839"/>
                    <a:pt x="1480" y="445"/>
                  </a:cubicBezTo>
                  <a:cubicBezTo>
                    <a:pt x="1329" y="181"/>
                    <a:pt x="1006" y="1"/>
                    <a:pt x="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5446781" y="1553376"/>
              <a:ext cx="1503204" cy="1334761"/>
            </a:xfrm>
            <a:custGeom>
              <a:avLst/>
              <a:gdLst/>
              <a:ahLst/>
              <a:cxnLst/>
              <a:rect l="l" t="t" r="r" b="b"/>
              <a:pathLst>
                <a:path w="19512" h="17325" extrusionOk="0">
                  <a:moveTo>
                    <a:pt x="11680" y="5699"/>
                  </a:moveTo>
                  <a:cubicBezTo>
                    <a:pt x="12085" y="5699"/>
                    <a:pt x="12483" y="5903"/>
                    <a:pt x="12715" y="6263"/>
                  </a:cubicBezTo>
                  <a:cubicBezTo>
                    <a:pt x="13077" y="6837"/>
                    <a:pt x="12824" y="7540"/>
                    <a:pt x="12268" y="7873"/>
                  </a:cubicBezTo>
                  <a:cubicBezTo>
                    <a:pt x="12069" y="7992"/>
                    <a:pt x="11851" y="8050"/>
                    <a:pt x="11639" y="8050"/>
                  </a:cubicBezTo>
                  <a:cubicBezTo>
                    <a:pt x="11239" y="8050"/>
                    <a:pt x="10857" y="7845"/>
                    <a:pt x="10653" y="7452"/>
                  </a:cubicBezTo>
                  <a:cubicBezTo>
                    <a:pt x="10434" y="7022"/>
                    <a:pt x="10396" y="6086"/>
                    <a:pt x="11007" y="5964"/>
                  </a:cubicBezTo>
                  <a:lnTo>
                    <a:pt x="11016" y="5964"/>
                  </a:lnTo>
                  <a:cubicBezTo>
                    <a:pt x="11021" y="5921"/>
                    <a:pt x="11046" y="5879"/>
                    <a:pt x="11101" y="5849"/>
                  </a:cubicBezTo>
                  <a:cubicBezTo>
                    <a:pt x="11283" y="5747"/>
                    <a:pt x="11482" y="5699"/>
                    <a:pt x="11680" y="5699"/>
                  </a:cubicBezTo>
                  <a:close/>
                  <a:moveTo>
                    <a:pt x="8125" y="7861"/>
                  </a:moveTo>
                  <a:cubicBezTo>
                    <a:pt x="8129" y="7861"/>
                    <a:pt x="8133" y="7861"/>
                    <a:pt x="8137" y="7861"/>
                  </a:cubicBezTo>
                  <a:cubicBezTo>
                    <a:pt x="9089" y="7966"/>
                    <a:pt x="9899" y="8729"/>
                    <a:pt x="9823" y="9737"/>
                  </a:cubicBezTo>
                  <a:cubicBezTo>
                    <a:pt x="9758" y="10646"/>
                    <a:pt x="8923" y="11409"/>
                    <a:pt x="8014" y="11409"/>
                  </a:cubicBezTo>
                  <a:cubicBezTo>
                    <a:pt x="7987" y="11409"/>
                    <a:pt x="7961" y="11408"/>
                    <a:pt x="7934" y="11407"/>
                  </a:cubicBezTo>
                  <a:cubicBezTo>
                    <a:pt x="6964" y="11356"/>
                    <a:pt x="6155" y="10454"/>
                    <a:pt x="6235" y="9480"/>
                  </a:cubicBezTo>
                  <a:cubicBezTo>
                    <a:pt x="6292" y="8742"/>
                    <a:pt x="6942" y="7882"/>
                    <a:pt x="7727" y="7882"/>
                  </a:cubicBezTo>
                  <a:cubicBezTo>
                    <a:pt x="7804" y="7882"/>
                    <a:pt x="7881" y="7890"/>
                    <a:pt x="7960" y="7907"/>
                  </a:cubicBezTo>
                  <a:cubicBezTo>
                    <a:pt x="7972" y="7911"/>
                    <a:pt x="7981" y="7920"/>
                    <a:pt x="7989" y="7928"/>
                  </a:cubicBezTo>
                  <a:cubicBezTo>
                    <a:pt x="8021" y="7888"/>
                    <a:pt x="8067" y="7861"/>
                    <a:pt x="8125" y="7861"/>
                  </a:cubicBezTo>
                  <a:close/>
                  <a:moveTo>
                    <a:pt x="12618" y="1"/>
                  </a:moveTo>
                  <a:cubicBezTo>
                    <a:pt x="12553" y="1"/>
                    <a:pt x="12488" y="4"/>
                    <a:pt x="12424" y="11"/>
                  </a:cubicBezTo>
                  <a:cubicBezTo>
                    <a:pt x="11927" y="48"/>
                    <a:pt x="11455" y="285"/>
                    <a:pt x="11117" y="681"/>
                  </a:cubicBezTo>
                  <a:cubicBezTo>
                    <a:pt x="10696" y="1174"/>
                    <a:pt x="10675" y="1697"/>
                    <a:pt x="10553" y="2295"/>
                  </a:cubicBezTo>
                  <a:cubicBezTo>
                    <a:pt x="10306" y="3518"/>
                    <a:pt x="9465" y="4018"/>
                    <a:pt x="8456" y="4018"/>
                  </a:cubicBezTo>
                  <a:cubicBezTo>
                    <a:pt x="8052" y="4018"/>
                    <a:pt x="7622" y="3938"/>
                    <a:pt x="7192" y="3793"/>
                  </a:cubicBezTo>
                  <a:cubicBezTo>
                    <a:pt x="6635" y="3602"/>
                    <a:pt x="6101" y="3303"/>
                    <a:pt x="5519" y="3202"/>
                  </a:cubicBezTo>
                  <a:cubicBezTo>
                    <a:pt x="5366" y="3175"/>
                    <a:pt x="5222" y="3159"/>
                    <a:pt x="5084" y="3159"/>
                  </a:cubicBezTo>
                  <a:cubicBezTo>
                    <a:pt x="4759" y="3159"/>
                    <a:pt x="4470" y="3250"/>
                    <a:pt x="4195" y="3502"/>
                  </a:cubicBezTo>
                  <a:cubicBezTo>
                    <a:pt x="3655" y="3991"/>
                    <a:pt x="3882" y="4442"/>
                    <a:pt x="4195" y="5053"/>
                  </a:cubicBezTo>
                  <a:cubicBezTo>
                    <a:pt x="4515" y="5686"/>
                    <a:pt x="4840" y="6112"/>
                    <a:pt x="4785" y="6866"/>
                  </a:cubicBezTo>
                  <a:cubicBezTo>
                    <a:pt x="4709" y="7916"/>
                    <a:pt x="4013" y="8856"/>
                    <a:pt x="3073" y="9223"/>
                  </a:cubicBezTo>
                  <a:cubicBezTo>
                    <a:pt x="3065" y="9231"/>
                    <a:pt x="3057" y="9239"/>
                    <a:pt x="3039" y="9248"/>
                  </a:cubicBezTo>
                  <a:cubicBezTo>
                    <a:pt x="1892" y="9775"/>
                    <a:pt x="0" y="10353"/>
                    <a:pt x="122" y="11950"/>
                  </a:cubicBezTo>
                  <a:cubicBezTo>
                    <a:pt x="188" y="12808"/>
                    <a:pt x="736" y="13033"/>
                    <a:pt x="1412" y="13033"/>
                  </a:cubicBezTo>
                  <a:cubicBezTo>
                    <a:pt x="2158" y="13033"/>
                    <a:pt x="3059" y="12760"/>
                    <a:pt x="3640" y="12760"/>
                  </a:cubicBezTo>
                  <a:cubicBezTo>
                    <a:pt x="3654" y="12760"/>
                    <a:pt x="3667" y="12760"/>
                    <a:pt x="3681" y="12760"/>
                  </a:cubicBezTo>
                  <a:cubicBezTo>
                    <a:pt x="5388" y="12803"/>
                    <a:pt x="5797" y="14160"/>
                    <a:pt x="6366" y="15395"/>
                  </a:cubicBezTo>
                  <a:cubicBezTo>
                    <a:pt x="6665" y="16044"/>
                    <a:pt x="7011" y="16664"/>
                    <a:pt x="7613" y="17035"/>
                  </a:cubicBezTo>
                  <a:cubicBezTo>
                    <a:pt x="7944" y="17238"/>
                    <a:pt x="8216" y="17324"/>
                    <a:pt x="8443" y="17324"/>
                  </a:cubicBezTo>
                  <a:cubicBezTo>
                    <a:pt x="9464" y="17324"/>
                    <a:pt x="9568" y="15570"/>
                    <a:pt x="9916" y="14725"/>
                  </a:cubicBezTo>
                  <a:cubicBezTo>
                    <a:pt x="10181" y="14080"/>
                    <a:pt x="10633" y="13560"/>
                    <a:pt x="11202" y="13160"/>
                  </a:cubicBezTo>
                  <a:cubicBezTo>
                    <a:pt x="12884" y="11980"/>
                    <a:pt x="15000" y="12178"/>
                    <a:pt x="16885" y="11588"/>
                  </a:cubicBezTo>
                  <a:cubicBezTo>
                    <a:pt x="18175" y="11183"/>
                    <a:pt x="19511" y="10175"/>
                    <a:pt x="19360" y="8658"/>
                  </a:cubicBezTo>
                  <a:cubicBezTo>
                    <a:pt x="19220" y="7296"/>
                    <a:pt x="17863" y="7212"/>
                    <a:pt x="16809" y="6929"/>
                  </a:cubicBezTo>
                  <a:cubicBezTo>
                    <a:pt x="15139" y="6482"/>
                    <a:pt x="14566" y="5361"/>
                    <a:pt x="14571" y="3704"/>
                  </a:cubicBezTo>
                  <a:cubicBezTo>
                    <a:pt x="14571" y="2481"/>
                    <a:pt x="14781" y="930"/>
                    <a:pt x="13495" y="226"/>
                  </a:cubicBezTo>
                  <a:cubicBezTo>
                    <a:pt x="13218" y="73"/>
                    <a:pt x="12915" y="1"/>
                    <a:pt x="1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5389000" y="1503376"/>
              <a:ext cx="1642416" cy="1444008"/>
            </a:xfrm>
            <a:custGeom>
              <a:avLst/>
              <a:gdLst/>
              <a:ahLst/>
              <a:cxnLst/>
              <a:rect l="l" t="t" r="r" b="b"/>
              <a:pathLst>
                <a:path w="21319" h="18743" extrusionOk="0">
                  <a:moveTo>
                    <a:pt x="13345" y="646"/>
                  </a:moveTo>
                  <a:cubicBezTo>
                    <a:pt x="13652" y="646"/>
                    <a:pt x="13961" y="720"/>
                    <a:pt x="14246" y="876"/>
                  </a:cubicBezTo>
                  <a:cubicBezTo>
                    <a:pt x="15531" y="1581"/>
                    <a:pt x="15320" y="3131"/>
                    <a:pt x="15319" y="4354"/>
                  </a:cubicBezTo>
                  <a:cubicBezTo>
                    <a:pt x="15318" y="6011"/>
                    <a:pt x="15888" y="7132"/>
                    <a:pt x="17558" y="7577"/>
                  </a:cubicBezTo>
                  <a:cubicBezTo>
                    <a:pt x="18613" y="7859"/>
                    <a:pt x="19972" y="7946"/>
                    <a:pt x="20108" y="9305"/>
                  </a:cubicBezTo>
                  <a:cubicBezTo>
                    <a:pt x="20260" y="10825"/>
                    <a:pt x="18926" y="11833"/>
                    <a:pt x="17637" y="12237"/>
                  </a:cubicBezTo>
                  <a:cubicBezTo>
                    <a:pt x="15752" y="12827"/>
                    <a:pt x="13636" y="12629"/>
                    <a:pt x="11951" y="13809"/>
                  </a:cubicBezTo>
                  <a:cubicBezTo>
                    <a:pt x="11381" y="14208"/>
                    <a:pt x="10931" y="14728"/>
                    <a:pt x="10665" y="15373"/>
                  </a:cubicBezTo>
                  <a:cubicBezTo>
                    <a:pt x="10317" y="16218"/>
                    <a:pt x="10215" y="17973"/>
                    <a:pt x="9194" y="17973"/>
                  </a:cubicBezTo>
                  <a:cubicBezTo>
                    <a:pt x="8967" y="17973"/>
                    <a:pt x="8695" y="17887"/>
                    <a:pt x="8365" y="17684"/>
                  </a:cubicBezTo>
                  <a:cubicBezTo>
                    <a:pt x="6618" y="16614"/>
                    <a:pt x="7042" y="13476"/>
                    <a:pt x="4431" y="13409"/>
                  </a:cubicBezTo>
                  <a:cubicBezTo>
                    <a:pt x="4416" y="13409"/>
                    <a:pt x="4402" y="13409"/>
                    <a:pt x="4387" y="13409"/>
                  </a:cubicBezTo>
                  <a:cubicBezTo>
                    <a:pt x="3804" y="13409"/>
                    <a:pt x="2904" y="13682"/>
                    <a:pt x="2160" y="13682"/>
                  </a:cubicBezTo>
                  <a:cubicBezTo>
                    <a:pt x="1484" y="13682"/>
                    <a:pt x="937" y="13457"/>
                    <a:pt x="872" y="12600"/>
                  </a:cubicBezTo>
                  <a:cubicBezTo>
                    <a:pt x="751" y="11001"/>
                    <a:pt x="2642" y="10425"/>
                    <a:pt x="3791" y="9896"/>
                  </a:cubicBezTo>
                  <a:cubicBezTo>
                    <a:pt x="3804" y="9890"/>
                    <a:pt x="3813" y="9881"/>
                    <a:pt x="3824" y="9874"/>
                  </a:cubicBezTo>
                  <a:cubicBezTo>
                    <a:pt x="4765" y="9503"/>
                    <a:pt x="5457" y="8562"/>
                    <a:pt x="5535" y="7516"/>
                  </a:cubicBezTo>
                  <a:cubicBezTo>
                    <a:pt x="5591" y="6762"/>
                    <a:pt x="5265" y="6336"/>
                    <a:pt x="4944" y="5702"/>
                  </a:cubicBezTo>
                  <a:cubicBezTo>
                    <a:pt x="4634" y="5090"/>
                    <a:pt x="4404" y="4640"/>
                    <a:pt x="4943" y="4150"/>
                  </a:cubicBezTo>
                  <a:cubicBezTo>
                    <a:pt x="5220" y="3897"/>
                    <a:pt x="5509" y="3807"/>
                    <a:pt x="5836" y="3807"/>
                  </a:cubicBezTo>
                  <a:cubicBezTo>
                    <a:pt x="5973" y="3807"/>
                    <a:pt x="6116" y="3823"/>
                    <a:pt x="6269" y="3849"/>
                  </a:cubicBezTo>
                  <a:cubicBezTo>
                    <a:pt x="6852" y="3952"/>
                    <a:pt x="7387" y="4250"/>
                    <a:pt x="7944" y="4440"/>
                  </a:cubicBezTo>
                  <a:cubicBezTo>
                    <a:pt x="8374" y="4586"/>
                    <a:pt x="8805" y="4666"/>
                    <a:pt x="9208" y="4666"/>
                  </a:cubicBezTo>
                  <a:cubicBezTo>
                    <a:pt x="10216" y="4666"/>
                    <a:pt x="11056" y="4166"/>
                    <a:pt x="11304" y="2945"/>
                  </a:cubicBezTo>
                  <a:cubicBezTo>
                    <a:pt x="11425" y="2348"/>
                    <a:pt x="11446" y="1825"/>
                    <a:pt x="11867" y="1331"/>
                  </a:cubicBezTo>
                  <a:cubicBezTo>
                    <a:pt x="12243" y="890"/>
                    <a:pt x="12790" y="646"/>
                    <a:pt x="13345" y="646"/>
                  </a:cubicBezTo>
                  <a:close/>
                  <a:moveTo>
                    <a:pt x="13313" y="1"/>
                  </a:moveTo>
                  <a:cubicBezTo>
                    <a:pt x="12469" y="1"/>
                    <a:pt x="11624" y="395"/>
                    <a:pt x="11117" y="1195"/>
                  </a:cubicBezTo>
                  <a:cubicBezTo>
                    <a:pt x="10803" y="1692"/>
                    <a:pt x="10810" y="2233"/>
                    <a:pt x="10651" y="2778"/>
                  </a:cubicBezTo>
                  <a:cubicBezTo>
                    <a:pt x="10386" y="3678"/>
                    <a:pt x="9855" y="3992"/>
                    <a:pt x="9207" y="3992"/>
                  </a:cubicBezTo>
                  <a:cubicBezTo>
                    <a:pt x="8867" y="3992"/>
                    <a:pt x="8496" y="3906"/>
                    <a:pt x="8115" y="3773"/>
                  </a:cubicBezTo>
                  <a:cubicBezTo>
                    <a:pt x="7355" y="3509"/>
                    <a:pt x="6570" y="3126"/>
                    <a:pt x="5782" y="3126"/>
                  </a:cubicBezTo>
                  <a:cubicBezTo>
                    <a:pt x="5432" y="3126"/>
                    <a:pt x="5081" y="3202"/>
                    <a:pt x="4732" y="3398"/>
                  </a:cubicBezTo>
                  <a:cubicBezTo>
                    <a:pt x="3927" y="3849"/>
                    <a:pt x="3676" y="4669"/>
                    <a:pt x="4053" y="5497"/>
                  </a:cubicBezTo>
                  <a:cubicBezTo>
                    <a:pt x="4399" y="6256"/>
                    <a:pt x="5030" y="6731"/>
                    <a:pt x="4865" y="7669"/>
                  </a:cubicBezTo>
                  <a:cubicBezTo>
                    <a:pt x="4692" y="8650"/>
                    <a:pt x="3882" y="9362"/>
                    <a:pt x="2909" y="9471"/>
                  </a:cubicBezTo>
                  <a:cubicBezTo>
                    <a:pt x="2906" y="9471"/>
                    <a:pt x="2904" y="9471"/>
                    <a:pt x="2902" y="9471"/>
                  </a:cubicBezTo>
                  <a:cubicBezTo>
                    <a:pt x="2899" y="9471"/>
                    <a:pt x="2897" y="9471"/>
                    <a:pt x="2894" y="9472"/>
                  </a:cubicBezTo>
                  <a:cubicBezTo>
                    <a:pt x="2891" y="9473"/>
                    <a:pt x="2887" y="9474"/>
                    <a:pt x="2883" y="9475"/>
                  </a:cubicBezTo>
                  <a:lnTo>
                    <a:pt x="2882" y="9475"/>
                  </a:lnTo>
                  <a:cubicBezTo>
                    <a:pt x="2832" y="9480"/>
                    <a:pt x="2788" y="9494"/>
                    <a:pt x="2753" y="9516"/>
                  </a:cubicBezTo>
                  <a:cubicBezTo>
                    <a:pt x="1934" y="9768"/>
                    <a:pt x="998" y="10426"/>
                    <a:pt x="594" y="11162"/>
                  </a:cubicBezTo>
                  <a:cubicBezTo>
                    <a:pt x="593" y="11163"/>
                    <a:pt x="593" y="11164"/>
                    <a:pt x="593" y="11165"/>
                  </a:cubicBezTo>
                  <a:cubicBezTo>
                    <a:pt x="174" y="11719"/>
                    <a:pt x="0" y="12404"/>
                    <a:pt x="299" y="13219"/>
                  </a:cubicBezTo>
                  <a:cubicBezTo>
                    <a:pt x="559" y="13931"/>
                    <a:pt x="1180" y="14315"/>
                    <a:pt x="1915" y="14382"/>
                  </a:cubicBezTo>
                  <a:cubicBezTo>
                    <a:pt x="2034" y="14393"/>
                    <a:pt x="2151" y="14398"/>
                    <a:pt x="2266" y="14398"/>
                  </a:cubicBezTo>
                  <a:cubicBezTo>
                    <a:pt x="3004" y="14398"/>
                    <a:pt x="3684" y="14206"/>
                    <a:pt x="4308" y="14206"/>
                  </a:cubicBezTo>
                  <a:cubicBezTo>
                    <a:pt x="4992" y="14206"/>
                    <a:pt x="5608" y="14436"/>
                    <a:pt x="6160" y="15398"/>
                  </a:cubicBezTo>
                  <a:cubicBezTo>
                    <a:pt x="6775" y="16472"/>
                    <a:pt x="7551" y="18742"/>
                    <a:pt x="9044" y="18742"/>
                  </a:cubicBezTo>
                  <a:cubicBezTo>
                    <a:pt x="9327" y="18742"/>
                    <a:pt x="9635" y="18661"/>
                    <a:pt x="9973" y="18474"/>
                  </a:cubicBezTo>
                  <a:cubicBezTo>
                    <a:pt x="10740" y="18051"/>
                    <a:pt x="10907" y="17146"/>
                    <a:pt x="11105" y="16371"/>
                  </a:cubicBezTo>
                  <a:cubicBezTo>
                    <a:pt x="11520" y="14751"/>
                    <a:pt x="12660" y="13994"/>
                    <a:pt x="14217" y="13602"/>
                  </a:cubicBezTo>
                  <a:cubicBezTo>
                    <a:pt x="16430" y="13045"/>
                    <a:pt x="19397" y="13231"/>
                    <a:pt x="20512" y="10790"/>
                  </a:cubicBezTo>
                  <a:cubicBezTo>
                    <a:pt x="21318" y="9026"/>
                    <a:pt x="20418" y="7572"/>
                    <a:pt x="18632" y="7110"/>
                  </a:cubicBezTo>
                  <a:cubicBezTo>
                    <a:pt x="17936" y="6930"/>
                    <a:pt x="17103" y="6885"/>
                    <a:pt x="16555" y="6360"/>
                  </a:cubicBezTo>
                  <a:cubicBezTo>
                    <a:pt x="16045" y="5872"/>
                    <a:pt x="15993" y="5154"/>
                    <a:pt x="15980" y="4494"/>
                  </a:cubicBezTo>
                  <a:cubicBezTo>
                    <a:pt x="15957" y="3452"/>
                    <a:pt x="16128" y="2316"/>
                    <a:pt x="15612" y="1355"/>
                  </a:cubicBezTo>
                  <a:cubicBezTo>
                    <a:pt x="15128" y="457"/>
                    <a:pt x="14221" y="1"/>
                    <a:pt x="1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5921045" y="2158999"/>
              <a:ext cx="288515" cy="273270"/>
            </a:xfrm>
            <a:custGeom>
              <a:avLst/>
              <a:gdLst/>
              <a:ahLst/>
              <a:cxnLst/>
              <a:rect l="l" t="t" r="r" b="b"/>
              <a:pathLst>
                <a:path w="3745" h="3547" extrusionOk="0">
                  <a:moveTo>
                    <a:pt x="1840" y="349"/>
                  </a:moveTo>
                  <a:cubicBezTo>
                    <a:pt x="1864" y="375"/>
                    <a:pt x="1893" y="397"/>
                    <a:pt x="1935" y="404"/>
                  </a:cubicBezTo>
                  <a:cubicBezTo>
                    <a:pt x="2561" y="513"/>
                    <a:pt x="3111" y="1055"/>
                    <a:pt x="3116" y="1719"/>
                  </a:cubicBezTo>
                  <a:cubicBezTo>
                    <a:pt x="3120" y="2374"/>
                    <a:pt x="2524" y="2975"/>
                    <a:pt x="1872" y="2975"/>
                  </a:cubicBezTo>
                  <a:cubicBezTo>
                    <a:pt x="1824" y="2975"/>
                    <a:pt x="1775" y="2972"/>
                    <a:pt x="1726" y="2965"/>
                  </a:cubicBezTo>
                  <a:cubicBezTo>
                    <a:pt x="1067" y="2872"/>
                    <a:pt x="478" y="2204"/>
                    <a:pt x="617" y="1516"/>
                  </a:cubicBezTo>
                  <a:cubicBezTo>
                    <a:pt x="751" y="853"/>
                    <a:pt x="1305" y="624"/>
                    <a:pt x="1840" y="349"/>
                  </a:cubicBezTo>
                  <a:close/>
                  <a:moveTo>
                    <a:pt x="1962" y="1"/>
                  </a:moveTo>
                  <a:cubicBezTo>
                    <a:pt x="1906" y="1"/>
                    <a:pt x="1864" y="28"/>
                    <a:pt x="1835" y="66"/>
                  </a:cubicBezTo>
                  <a:cubicBezTo>
                    <a:pt x="1824" y="60"/>
                    <a:pt x="1815" y="49"/>
                    <a:pt x="1802" y="46"/>
                  </a:cubicBezTo>
                  <a:cubicBezTo>
                    <a:pt x="1723" y="29"/>
                    <a:pt x="1645" y="21"/>
                    <a:pt x="1568" y="21"/>
                  </a:cubicBezTo>
                  <a:cubicBezTo>
                    <a:pt x="785" y="21"/>
                    <a:pt x="136" y="881"/>
                    <a:pt x="77" y="1620"/>
                  </a:cubicBezTo>
                  <a:cubicBezTo>
                    <a:pt x="0" y="2593"/>
                    <a:pt x="808" y="3494"/>
                    <a:pt x="1779" y="3544"/>
                  </a:cubicBezTo>
                  <a:cubicBezTo>
                    <a:pt x="1807" y="3545"/>
                    <a:pt x="1835" y="3546"/>
                    <a:pt x="1862" y="3546"/>
                  </a:cubicBezTo>
                  <a:cubicBezTo>
                    <a:pt x="2770" y="3546"/>
                    <a:pt x="3601" y="2784"/>
                    <a:pt x="3668" y="1875"/>
                  </a:cubicBezTo>
                  <a:cubicBezTo>
                    <a:pt x="3745" y="867"/>
                    <a:pt x="2935" y="106"/>
                    <a:pt x="1982" y="2"/>
                  </a:cubicBezTo>
                  <a:cubicBezTo>
                    <a:pt x="1975" y="1"/>
                    <a:pt x="1968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6247622" y="1992435"/>
              <a:ext cx="206852" cy="181050"/>
            </a:xfrm>
            <a:custGeom>
              <a:avLst/>
              <a:gdLst/>
              <a:ahLst/>
              <a:cxnLst/>
              <a:rect l="l" t="t" r="r" b="b"/>
              <a:pathLst>
                <a:path w="2685" h="2350" extrusionOk="0">
                  <a:moveTo>
                    <a:pt x="1178" y="387"/>
                  </a:moveTo>
                  <a:cubicBezTo>
                    <a:pt x="1489" y="387"/>
                    <a:pt x="1812" y="567"/>
                    <a:pt x="1963" y="831"/>
                  </a:cubicBezTo>
                  <a:cubicBezTo>
                    <a:pt x="2190" y="1225"/>
                    <a:pt x="1932" y="1665"/>
                    <a:pt x="1549" y="1835"/>
                  </a:cubicBezTo>
                  <a:cubicBezTo>
                    <a:pt x="1447" y="1880"/>
                    <a:pt x="1344" y="1902"/>
                    <a:pt x="1245" y="1902"/>
                  </a:cubicBezTo>
                  <a:cubicBezTo>
                    <a:pt x="962" y="1902"/>
                    <a:pt x="714" y="1725"/>
                    <a:pt x="612" y="1423"/>
                  </a:cubicBezTo>
                  <a:cubicBezTo>
                    <a:pt x="484" y="1046"/>
                    <a:pt x="677" y="797"/>
                    <a:pt x="780" y="461"/>
                  </a:cubicBezTo>
                  <a:cubicBezTo>
                    <a:pt x="790" y="463"/>
                    <a:pt x="800" y="464"/>
                    <a:pt x="811" y="464"/>
                  </a:cubicBezTo>
                  <a:cubicBezTo>
                    <a:pt x="835" y="464"/>
                    <a:pt x="859" y="459"/>
                    <a:pt x="885" y="448"/>
                  </a:cubicBezTo>
                  <a:cubicBezTo>
                    <a:pt x="977" y="406"/>
                    <a:pt x="1077" y="387"/>
                    <a:pt x="1178" y="387"/>
                  </a:cubicBezTo>
                  <a:close/>
                  <a:moveTo>
                    <a:pt x="1284" y="0"/>
                  </a:moveTo>
                  <a:cubicBezTo>
                    <a:pt x="1086" y="0"/>
                    <a:pt x="886" y="49"/>
                    <a:pt x="704" y="151"/>
                  </a:cubicBezTo>
                  <a:cubicBezTo>
                    <a:pt x="652" y="181"/>
                    <a:pt x="627" y="221"/>
                    <a:pt x="620" y="264"/>
                  </a:cubicBezTo>
                  <a:cubicBezTo>
                    <a:pt x="620" y="264"/>
                    <a:pt x="619" y="264"/>
                    <a:pt x="619" y="264"/>
                  </a:cubicBezTo>
                  <a:cubicBezTo>
                    <a:pt x="617" y="264"/>
                    <a:pt x="616" y="263"/>
                    <a:pt x="614" y="263"/>
                  </a:cubicBezTo>
                  <a:cubicBezTo>
                    <a:pt x="613" y="263"/>
                    <a:pt x="613" y="263"/>
                    <a:pt x="612" y="264"/>
                  </a:cubicBezTo>
                  <a:cubicBezTo>
                    <a:pt x="0" y="389"/>
                    <a:pt x="38" y="1325"/>
                    <a:pt x="259" y="1752"/>
                  </a:cubicBezTo>
                  <a:cubicBezTo>
                    <a:pt x="463" y="2145"/>
                    <a:pt x="845" y="2350"/>
                    <a:pt x="1244" y="2350"/>
                  </a:cubicBezTo>
                  <a:cubicBezTo>
                    <a:pt x="1456" y="2350"/>
                    <a:pt x="1674" y="2292"/>
                    <a:pt x="1872" y="2173"/>
                  </a:cubicBezTo>
                  <a:cubicBezTo>
                    <a:pt x="2428" y="1840"/>
                    <a:pt x="2684" y="1136"/>
                    <a:pt x="2320" y="566"/>
                  </a:cubicBezTo>
                  <a:cubicBezTo>
                    <a:pt x="2089" y="204"/>
                    <a:pt x="1690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5937147" y="1553376"/>
              <a:ext cx="1012845" cy="1334684"/>
            </a:xfrm>
            <a:custGeom>
              <a:avLst/>
              <a:gdLst/>
              <a:ahLst/>
              <a:cxnLst/>
              <a:rect l="l" t="t" r="r" b="b"/>
              <a:pathLst>
                <a:path w="13147" h="17324" extrusionOk="0">
                  <a:moveTo>
                    <a:pt x="6250" y="0"/>
                  </a:moveTo>
                  <a:cubicBezTo>
                    <a:pt x="6186" y="0"/>
                    <a:pt x="6122" y="4"/>
                    <a:pt x="6059" y="10"/>
                  </a:cubicBezTo>
                  <a:cubicBezTo>
                    <a:pt x="6607" y="799"/>
                    <a:pt x="7485" y="2422"/>
                    <a:pt x="7228" y="4484"/>
                  </a:cubicBezTo>
                  <a:cubicBezTo>
                    <a:pt x="6856" y="7435"/>
                    <a:pt x="12176" y="7544"/>
                    <a:pt x="8702" y="10335"/>
                  </a:cubicBezTo>
                  <a:cubicBezTo>
                    <a:pt x="7391" y="11386"/>
                    <a:pt x="6380" y="11601"/>
                    <a:pt x="5584" y="11601"/>
                  </a:cubicBezTo>
                  <a:cubicBezTo>
                    <a:pt x="5034" y="11601"/>
                    <a:pt x="4586" y="11498"/>
                    <a:pt x="4212" y="11498"/>
                  </a:cubicBezTo>
                  <a:cubicBezTo>
                    <a:pt x="3692" y="11498"/>
                    <a:pt x="3317" y="11698"/>
                    <a:pt x="3011" y="12654"/>
                  </a:cubicBezTo>
                  <a:cubicBezTo>
                    <a:pt x="2443" y="14429"/>
                    <a:pt x="1946" y="15606"/>
                    <a:pt x="878" y="15606"/>
                  </a:cubicBezTo>
                  <a:cubicBezTo>
                    <a:pt x="621" y="15606"/>
                    <a:pt x="332" y="15539"/>
                    <a:pt x="1" y="15395"/>
                  </a:cubicBezTo>
                  <a:lnTo>
                    <a:pt x="1" y="15395"/>
                  </a:lnTo>
                  <a:cubicBezTo>
                    <a:pt x="300" y="16044"/>
                    <a:pt x="646" y="16664"/>
                    <a:pt x="1249" y="17034"/>
                  </a:cubicBezTo>
                  <a:cubicBezTo>
                    <a:pt x="1580" y="17237"/>
                    <a:pt x="1852" y="17324"/>
                    <a:pt x="2079" y="17324"/>
                  </a:cubicBezTo>
                  <a:cubicBezTo>
                    <a:pt x="3099" y="17324"/>
                    <a:pt x="3203" y="15569"/>
                    <a:pt x="3551" y="14725"/>
                  </a:cubicBezTo>
                  <a:cubicBezTo>
                    <a:pt x="3816" y="14080"/>
                    <a:pt x="4268" y="13560"/>
                    <a:pt x="4837" y="13160"/>
                  </a:cubicBezTo>
                  <a:cubicBezTo>
                    <a:pt x="6519" y="11980"/>
                    <a:pt x="8635" y="12178"/>
                    <a:pt x="10520" y="11588"/>
                  </a:cubicBezTo>
                  <a:cubicBezTo>
                    <a:pt x="11810" y="11183"/>
                    <a:pt x="13146" y="10175"/>
                    <a:pt x="12995" y="8658"/>
                  </a:cubicBezTo>
                  <a:cubicBezTo>
                    <a:pt x="12855" y="7296"/>
                    <a:pt x="11498" y="7212"/>
                    <a:pt x="10444" y="6929"/>
                  </a:cubicBezTo>
                  <a:cubicBezTo>
                    <a:pt x="8774" y="6482"/>
                    <a:pt x="8201" y="5361"/>
                    <a:pt x="8206" y="3704"/>
                  </a:cubicBezTo>
                  <a:cubicBezTo>
                    <a:pt x="8206" y="2481"/>
                    <a:pt x="8416" y="930"/>
                    <a:pt x="7130" y="226"/>
                  </a:cubicBezTo>
                  <a:cubicBezTo>
                    <a:pt x="6852" y="73"/>
                    <a:pt x="6549" y="0"/>
                    <a:pt x="625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2"/>
          <p:cNvSpPr/>
          <p:nvPr/>
        </p:nvSpPr>
        <p:spPr>
          <a:xfrm>
            <a:off x="-1355200" y="3234079"/>
            <a:ext cx="3484082" cy="3010553"/>
          </a:xfrm>
          <a:custGeom>
            <a:avLst/>
            <a:gdLst/>
            <a:ahLst/>
            <a:cxnLst/>
            <a:rect l="l" t="t" r="r" b="b"/>
            <a:pathLst>
              <a:path w="19027" h="16441" extrusionOk="0">
                <a:moveTo>
                  <a:pt x="7372" y="0"/>
                </a:moveTo>
                <a:cubicBezTo>
                  <a:pt x="5079" y="0"/>
                  <a:pt x="2687" y="1694"/>
                  <a:pt x="1508" y="3419"/>
                </a:cubicBezTo>
                <a:cubicBezTo>
                  <a:pt x="478" y="4926"/>
                  <a:pt x="0" y="6823"/>
                  <a:pt x="372" y="8615"/>
                </a:cubicBezTo>
                <a:cubicBezTo>
                  <a:pt x="869" y="11017"/>
                  <a:pt x="2966" y="13076"/>
                  <a:pt x="5451" y="13373"/>
                </a:cubicBezTo>
                <a:cubicBezTo>
                  <a:pt x="5749" y="13409"/>
                  <a:pt x="6053" y="13422"/>
                  <a:pt x="6360" y="13422"/>
                </a:cubicBezTo>
                <a:cubicBezTo>
                  <a:pt x="7243" y="13422"/>
                  <a:pt x="8152" y="13312"/>
                  <a:pt x="9020" y="13312"/>
                </a:cubicBezTo>
                <a:cubicBezTo>
                  <a:pt x="9951" y="13312"/>
                  <a:pt x="10835" y="13439"/>
                  <a:pt x="11591" y="13965"/>
                </a:cubicBezTo>
                <a:cubicBezTo>
                  <a:pt x="12197" y="14387"/>
                  <a:pt x="12616" y="15013"/>
                  <a:pt x="13130" y="15540"/>
                </a:cubicBezTo>
                <a:cubicBezTo>
                  <a:pt x="13598" y="16020"/>
                  <a:pt x="14219" y="16440"/>
                  <a:pt x="14883" y="16440"/>
                </a:cubicBezTo>
                <a:cubicBezTo>
                  <a:pt x="14948" y="16440"/>
                  <a:pt x="15012" y="16436"/>
                  <a:pt x="15077" y="16428"/>
                </a:cubicBezTo>
                <a:cubicBezTo>
                  <a:pt x="15522" y="16373"/>
                  <a:pt x="15916" y="16126"/>
                  <a:pt x="16271" y="15857"/>
                </a:cubicBezTo>
                <a:cubicBezTo>
                  <a:pt x="17874" y="14644"/>
                  <a:pt x="19026" y="12762"/>
                  <a:pt x="19013" y="10778"/>
                </a:cubicBezTo>
                <a:cubicBezTo>
                  <a:pt x="19000" y="8793"/>
                  <a:pt x="17653" y="6797"/>
                  <a:pt x="15691" y="6297"/>
                </a:cubicBezTo>
                <a:cubicBezTo>
                  <a:pt x="14938" y="6106"/>
                  <a:pt x="14146" y="6131"/>
                  <a:pt x="13377" y="6017"/>
                </a:cubicBezTo>
                <a:cubicBezTo>
                  <a:pt x="9903" y="5502"/>
                  <a:pt x="11821" y="1150"/>
                  <a:pt x="8602" y="177"/>
                </a:cubicBezTo>
                <a:cubicBezTo>
                  <a:pt x="8201" y="56"/>
                  <a:pt x="7788" y="0"/>
                  <a:pt x="7372" y="0"/>
                </a:cubicBezTo>
                <a:close/>
              </a:path>
            </a:pathLst>
          </a:custGeom>
          <a:solidFill>
            <a:srgbClr val="FFAC27">
              <a:alpha val="31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2"/>
          <p:cNvGrpSpPr/>
          <p:nvPr/>
        </p:nvGrpSpPr>
        <p:grpSpPr>
          <a:xfrm>
            <a:off x="401939" y="3618916"/>
            <a:ext cx="988066" cy="1263228"/>
            <a:chOff x="7964925" y="243654"/>
            <a:chExt cx="1047235" cy="1338874"/>
          </a:xfrm>
        </p:grpSpPr>
        <p:sp>
          <p:nvSpPr>
            <p:cNvPr id="1180" name="Google Shape;1180;p42"/>
            <p:cNvSpPr/>
            <p:nvPr/>
          </p:nvSpPr>
          <p:spPr>
            <a:xfrm>
              <a:off x="7985245" y="257912"/>
              <a:ext cx="489645" cy="178320"/>
            </a:xfrm>
            <a:custGeom>
              <a:avLst/>
              <a:gdLst/>
              <a:ahLst/>
              <a:cxnLst/>
              <a:rect l="l" t="t" r="r" b="b"/>
              <a:pathLst>
                <a:path w="8482" h="3089" extrusionOk="0">
                  <a:moveTo>
                    <a:pt x="6822" y="203"/>
                  </a:moveTo>
                  <a:cubicBezTo>
                    <a:pt x="6827" y="203"/>
                    <a:pt x="6833" y="204"/>
                    <a:pt x="6838" y="205"/>
                  </a:cubicBezTo>
                  <a:cubicBezTo>
                    <a:pt x="7004" y="249"/>
                    <a:pt x="7178" y="272"/>
                    <a:pt x="7333" y="354"/>
                  </a:cubicBezTo>
                  <a:cubicBezTo>
                    <a:pt x="7396" y="386"/>
                    <a:pt x="7387" y="458"/>
                    <a:pt x="7346" y="496"/>
                  </a:cubicBezTo>
                  <a:cubicBezTo>
                    <a:pt x="7371" y="532"/>
                    <a:pt x="7376" y="579"/>
                    <a:pt x="7338" y="609"/>
                  </a:cubicBezTo>
                  <a:cubicBezTo>
                    <a:pt x="6775" y="1065"/>
                    <a:pt x="6013" y="1371"/>
                    <a:pt x="5269" y="1601"/>
                  </a:cubicBezTo>
                  <a:cubicBezTo>
                    <a:pt x="4931" y="1704"/>
                    <a:pt x="4597" y="1793"/>
                    <a:pt x="4286" y="1871"/>
                  </a:cubicBezTo>
                  <a:cubicBezTo>
                    <a:pt x="3405" y="2096"/>
                    <a:pt x="2494" y="2242"/>
                    <a:pt x="1584" y="2242"/>
                  </a:cubicBezTo>
                  <a:cubicBezTo>
                    <a:pt x="1342" y="2242"/>
                    <a:pt x="1099" y="2231"/>
                    <a:pt x="858" y="2210"/>
                  </a:cubicBezTo>
                  <a:cubicBezTo>
                    <a:pt x="824" y="2206"/>
                    <a:pt x="793" y="2184"/>
                    <a:pt x="793" y="2144"/>
                  </a:cubicBezTo>
                  <a:cubicBezTo>
                    <a:pt x="791" y="1986"/>
                    <a:pt x="815" y="1914"/>
                    <a:pt x="914" y="1796"/>
                  </a:cubicBezTo>
                  <a:cubicBezTo>
                    <a:pt x="923" y="1786"/>
                    <a:pt x="935" y="1781"/>
                    <a:pt x="946" y="1781"/>
                  </a:cubicBezTo>
                  <a:cubicBezTo>
                    <a:pt x="981" y="1781"/>
                    <a:pt x="1018" y="1822"/>
                    <a:pt x="994" y="1856"/>
                  </a:cubicBezTo>
                  <a:cubicBezTo>
                    <a:pt x="889" y="1997"/>
                    <a:pt x="945" y="2046"/>
                    <a:pt x="1040" y="2061"/>
                  </a:cubicBezTo>
                  <a:cubicBezTo>
                    <a:pt x="1041" y="2061"/>
                    <a:pt x="1041" y="2058"/>
                    <a:pt x="1043" y="2058"/>
                  </a:cubicBezTo>
                  <a:cubicBezTo>
                    <a:pt x="1092" y="2026"/>
                    <a:pt x="1143" y="1994"/>
                    <a:pt x="1194" y="1964"/>
                  </a:cubicBezTo>
                  <a:cubicBezTo>
                    <a:pt x="1903" y="1539"/>
                    <a:pt x="2819" y="1293"/>
                    <a:pt x="3609" y="1129"/>
                  </a:cubicBezTo>
                  <a:cubicBezTo>
                    <a:pt x="3612" y="1128"/>
                    <a:pt x="3616" y="1128"/>
                    <a:pt x="3619" y="1128"/>
                  </a:cubicBezTo>
                  <a:cubicBezTo>
                    <a:pt x="3665" y="1128"/>
                    <a:pt x="3680" y="1192"/>
                    <a:pt x="3632" y="1209"/>
                  </a:cubicBezTo>
                  <a:cubicBezTo>
                    <a:pt x="3210" y="1371"/>
                    <a:pt x="2777" y="1507"/>
                    <a:pt x="2357" y="1680"/>
                  </a:cubicBezTo>
                  <a:cubicBezTo>
                    <a:pt x="2080" y="1793"/>
                    <a:pt x="1802" y="1922"/>
                    <a:pt x="1519" y="2031"/>
                  </a:cubicBezTo>
                  <a:cubicBezTo>
                    <a:pt x="1596" y="2025"/>
                    <a:pt x="1675" y="2019"/>
                    <a:pt x="1753" y="2014"/>
                  </a:cubicBezTo>
                  <a:cubicBezTo>
                    <a:pt x="2023" y="1994"/>
                    <a:pt x="2294" y="1970"/>
                    <a:pt x="2564" y="1937"/>
                  </a:cubicBezTo>
                  <a:cubicBezTo>
                    <a:pt x="3119" y="1868"/>
                    <a:pt x="3671" y="1764"/>
                    <a:pt x="4211" y="1625"/>
                  </a:cubicBezTo>
                  <a:cubicBezTo>
                    <a:pt x="4738" y="1490"/>
                    <a:pt x="5256" y="1320"/>
                    <a:pt x="5762" y="1120"/>
                  </a:cubicBezTo>
                  <a:cubicBezTo>
                    <a:pt x="6113" y="980"/>
                    <a:pt x="6452" y="792"/>
                    <a:pt x="6800" y="635"/>
                  </a:cubicBezTo>
                  <a:lnTo>
                    <a:pt x="6800" y="635"/>
                  </a:lnTo>
                  <a:cubicBezTo>
                    <a:pt x="6041" y="733"/>
                    <a:pt x="5287" y="755"/>
                    <a:pt x="4533" y="978"/>
                  </a:cubicBezTo>
                  <a:cubicBezTo>
                    <a:pt x="4529" y="979"/>
                    <a:pt x="4525" y="980"/>
                    <a:pt x="4521" y="980"/>
                  </a:cubicBezTo>
                  <a:cubicBezTo>
                    <a:pt x="4479" y="980"/>
                    <a:pt x="4465" y="912"/>
                    <a:pt x="4510" y="897"/>
                  </a:cubicBezTo>
                  <a:cubicBezTo>
                    <a:pt x="5214" y="661"/>
                    <a:pt x="6031" y="397"/>
                    <a:pt x="6805" y="397"/>
                  </a:cubicBezTo>
                  <a:cubicBezTo>
                    <a:pt x="6856" y="397"/>
                    <a:pt x="6906" y="398"/>
                    <a:pt x="6956" y="401"/>
                  </a:cubicBezTo>
                  <a:cubicBezTo>
                    <a:pt x="6901" y="373"/>
                    <a:pt x="6846" y="346"/>
                    <a:pt x="6792" y="320"/>
                  </a:cubicBezTo>
                  <a:cubicBezTo>
                    <a:pt x="6730" y="293"/>
                    <a:pt x="6764" y="203"/>
                    <a:pt x="6822" y="203"/>
                  </a:cubicBezTo>
                  <a:close/>
                  <a:moveTo>
                    <a:pt x="6781" y="0"/>
                  </a:moveTo>
                  <a:cubicBezTo>
                    <a:pt x="5446" y="0"/>
                    <a:pt x="4063" y="280"/>
                    <a:pt x="2822" y="707"/>
                  </a:cubicBezTo>
                  <a:cubicBezTo>
                    <a:pt x="2816" y="708"/>
                    <a:pt x="2809" y="712"/>
                    <a:pt x="2802" y="714"/>
                  </a:cubicBezTo>
                  <a:cubicBezTo>
                    <a:pt x="2516" y="821"/>
                    <a:pt x="2230" y="933"/>
                    <a:pt x="1947" y="1050"/>
                  </a:cubicBezTo>
                  <a:cubicBezTo>
                    <a:pt x="1380" y="1281"/>
                    <a:pt x="0" y="1680"/>
                    <a:pt x="1" y="2468"/>
                  </a:cubicBezTo>
                  <a:cubicBezTo>
                    <a:pt x="2" y="2950"/>
                    <a:pt x="389" y="3089"/>
                    <a:pt x="861" y="3089"/>
                  </a:cubicBezTo>
                  <a:cubicBezTo>
                    <a:pt x="1411" y="3089"/>
                    <a:pt x="2076" y="2900"/>
                    <a:pt x="2381" y="2843"/>
                  </a:cubicBezTo>
                  <a:cubicBezTo>
                    <a:pt x="3117" y="2704"/>
                    <a:pt x="3851" y="2553"/>
                    <a:pt x="4577" y="2365"/>
                  </a:cubicBezTo>
                  <a:cubicBezTo>
                    <a:pt x="4890" y="2285"/>
                    <a:pt x="5203" y="2195"/>
                    <a:pt x="5511" y="2097"/>
                  </a:cubicBezTo>
                  <a:cubicBezTo>
                    <a:pt x="5912" y="1971"/>
                    <a:pt x="6309" y="1829"/>
                    <a:pt x="6697" y="1668"/>
                  </a:cubicBezTo>
                  <a:cubicBezTo>
                    <a:pt x="7045" y="1523"/>
                    <a:pt x="7410" y="1377"/>
                    <a:pt x="7725" y="1170"/>
                  </a:cubicBezTo>
                  <a:cubicBezTo>
                    <a:pt x="8009" y="983"/>
                    <a:pt x="8481" y="484"/>
                    <a:pt x="7968" y="140"/>
                  </a:cubicBezTo>
                  <a:cubicBezTo>
                    <a:pt x="7817" y="38"/>
                    <a:pt x="7588" y="34"/>
                    <a:pt x="7413" y="22"/>
                  </a:cubicBezTo>
                  <a:cubicBezTo>
                    <a:pt x="7204" y="8"/>
                    <a:pt x="6993" y="0"/>
                    <a:pt x="67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8151210" y="1052824"/>
              <a:ext cx="758482" cy="452815"/>
            </a:xfrm>
            <a:custGeom>
              <a:avLst/>
              <a:gdLst/>
              <a:ahLst/>
              <a:cxnLst/>
              <a:rect l="l" t="t" r="r" b="b"/>
              <a:pathLst>
                <a:path w="13139" h="7844" extrusionOk="0">
                  <a:moveTo>
                    <a:pt x="6476" y="1005"/>
                  </a:moveTo>
                  <a:cubicBezTo>
                    <a:pt x="6519" y="1005"/>
                    <a:pt x="6555" y="1061"/>
                    <a:pt x="6520" y="1107"/>
                  </a:cubicBezTo>
                  <a:cubicBezTo>
                    <a:pt x="6468" y="1174"/>
                    <a:pt x="6511" y="1316"/>
                    <a:pt x="6600" y="1334"/>
                  </a:cubicBezTo>
                  <a:cubicBezTo>
                    <a:pt x="6609" y="1336"/>
                    <a:pt x="6617" y="1336"/>
                    <a:pt x="6625" y="1336"/>
                  </a:cubicBezTo>
                  <a:cubicBezTo>
                    <a:pt x="6726" y="1336"/>
                    <a:pt x="6750" y="1204"/>
                    <a:pt x="6763" y="1128"/>
                  </a:cubicBezTo>
                  <a:cubicBezTo>
                    <a:pt x="6768" y="1096"/>
                    <a:pt x="6791" y="1082"/>
                    <a:pt x="6816" y="1082"/>
                  </a:cubicBezTo>
                  <a:cubicBezTo>
                    <a:pt x="6840" y="1082"/>
                    <a:pt x="6865" y="1094"/>
                    <a:pt x="6880" y="1112"/>
                  </a:cubicBezTo>
                  <a:cubicBezTo>
                    <a:pt x="6949" y="1197"/>
                    <a:pt x="6903" y="1333"/>
                    <a:pt x="6836" y="1406"/>
                  </a:cubicBezTo>
                  <a:cubicBezTo>
                    <a:pt x="6780" y="1468"/>
                    <a:pt x="6699" y="1507"/>
                    <a:pt x="6616" y="1507"/>
                  </a:cubicBezTo>
                  <a:cubicBezTo>
                    <a:pt x="6593" y="1507"/>
                    <a:pt x="6570" y="1505"/>
                    <a:pt x="6547" y="1498"/>
                  </a:cubicBezTo>
                  <a:cubicBezTo>
                    <a:pt x="6344" y="1440"/>
                    <a:pt x="6290" y="1168"/>
                    <a:pt x="6434" y="1024"/>
                  </a:cubicBezTo>
                  <a:cubicBezTo>
                    <a:pt x="6448" y="1011"/>
                    <a:pt x="6462" y="1005"/>
                    <a:pt x="6476" y="1005"/>
                  </a:cubicBezTo>
                  <a:close/>
                  <a:moveTo>
                    <a:pt x="4172" y="1653"/>
                  </a:moveTo>
                  <a:cubicBezTo>
                    <a:pt x="4233" y="1653"/>
                    <a:pt x="4262" y="1736"/>
                    <a:pt x="4206" y="1772"/>
                  </a:cubicBezTo>
                  <a:cubicBezTo>
                    <a:pt x="4069" y="1863"/>
                    <a:pt x="4055" y="2093"/>
                    <a:pt x="4235" y="2139"/>
                  </a:cubicBezTo>
                  <a:cubicBezTo>
                    <a:pt x="4250" y="2143"/>
                    <a:pt x="4264" y="2145"/>
                    <a:pt x="4278" y="2145"/>
                  </a:cubicBezTo>
                  <a:cubicBezTo>
                    <a:pt x="4338" y="2145"/>
                    <a:pt x="4388" y="2110"/>
                    <a:pt x="4420" y="2054"/>
                  </a:cubicBezTo>
                  <a:cubicBezTo>
                    <a:pt x="4458" y="1988"/>
                    <a:pt x="4439" y="1916"/>
                    <a:pt x="4469" y="1849"/>
                  </a:cubicBezTo>
                  <a:cubicBezTo>
                    <a:pt x="4480" y="1826"/>
                    <a:pt x="4510" y="1811"/>
                    <a:pt x="4537" y="1811"/>
                  </a:cubicBezTo>
                  <a:cubicBezTo>
                    <a:pt x="4549" y="1811"/>
                    <a:pt x="4561" y="1814"/>
                    <a:pt x="4571" y="1820"/>
                  </a:cubicBezTo>
                  <a:cubicBezTo>
                    <a:pt x="4700" y="1911"/>
                    <a:pt x="4644" y="2121"/>
                    <a:pt x="4556" y="2222"/>
                  </a:cubicBezTo>
                  <a:cubicBezTo>
                    <a:pt x="4485" y="2308"/>
                    <a:pt x="4383" y="2353"/>
                    <a:pt x="4276" y="2353"/>
                  </a:cubicBezTo>
                  <a:cubicBezTo>
                    <a:pt x="4232" y="2353"/>
                    <a:pt x="4188" y="2345"/>
                    <a:pt x="4144" y="2329"/>
                  </a:cubicBezTo>
                  <a:cubicBezTo>
                    <a:pt x="3827" y="2211"/>
                    <a:pt x="3820" y="1750"/>
                    <a:pt x="4154" y="1656"/>
                  </a:cubicBezTo>
                  <a:cubicBezTo>
                    <a:pt x="4161" y="1654"/>
                    <a:pt x="4167" y="1653"/>
                    <a:pt x="4172" y="1653"/>
                  </a:cubicBezTo>
                  <a:close/>
                  <a:moveTo>
                    <a:pt x="9795" y="2954"/>
                  </a:moveTo>
                  <a:cubicBezTo>
                    <a:pt x="9808" y="2954"/>
                    <a:pt x="9821" y="2954"/>
                    <a:pt x="9834" y="2955"/>
                  </a:cubicBezTo>
                  <a:cubicBezTo>
                    <a:pt x="9937" y="2960"/>
                    <a:pt x="9939" y="3105"/>
                    <a:pt x="9837" y="3114"/>
                  </a:cubicBezTo>
                  <a:cubicBezTo>
                    <a:pt x="9341" y="3161"/>
                    <a:pt x="9294" y="3873"/>
                    <a:pt x="9775" y="3984"/>
                  </a:cubicBezTo>
                  <a:cubicBezTo>
                    <a:pt x="9810" y="3992"/>
                    <a:pt x="9845" y="3996"/>
                    <a:pt x="9881" y="3996"/>
                  </a:cubicBezTo>
                  <a:cubicBezTo>
                    <a:pt x="10065" y="3996"/>
                    <a:pt x="10245" y="3889"/>
                    <a:pt x="10336" y="3729"/>
                  </a:cubicBezTo>
                  <a:cubicBezTo>
                    <a:pt x="10437" y="3554"/>
                    <a:pt x="10410" y="3379"/>
                    <a:pt x="10395" y="3187"/>
                  </a:cubicBezTo>
                  <a:cubicBezTo>
                    <a:pt x="10389" y="3126"/>
                    <a:pt x="10442" y="3089"/>
                    <a:pt x="10494" y="3089"/>
                  </a:cubicBezTo>
                  <a:cubicBezTo>
                    <a:pt x="10527" y="3089"/>
                    <a:pt x="10559" y="3104"/>
                    <a:pt x="10578" y="3135"/>
                  </a:cubicBezTo>
                  <a:cubicBezTo>
                    <a:pt x="10882" y="3649"/>
                    <a:pt x="10401" y="4260"/>
                    <a:pt x="9873" y="4260"/>
                  </a:cubicBezTo>
                  <a:cubicBezTo>
                    <a:pt x="9766" y="4260"/>
                    <a:pt x="9658" y="4235"/>
                    <a:pt x="9553" y="4179"/>
                  </a:cubicBezTo>
                  <a:cubicBezTo>
                    <a:pt x="8975" y="3872"/>
                    <a:pt x="9116" y="2954"/>
                    <a:pt x="9795" y="2954"/>
                  </a:cubicBezTo>
                  <a:close/>
                  <a:moveTo>
                    <a:pt x="6524" y="3444"/>
                  </a:moveTo>
                  <a:cubicBezTo>
                    <a:pt x="6578" y="3444"/>
                    <a:pt x="6627" y="3524"/>
                    <a:pt x="6576" y="3568"/>
                  </a:cubicBezTo>
                  <a:cubicBezTo>
                    <a:pt x="6375" y="3744"/>
                    <a:pt x="6467" y="4107"/>
                    <a:pt x="6749" y="4118"/>
                  </a:cubicBezTo>
                  <a:cubicBezTo>
                    <a:pt x="6753" y="4118"/>
                    <a:pt x="6758" y="4118"/>
                    <a:pt x="6762" y="4118"/>
                  </a:cubicBezTo>
                  <a:cubicBezTo>
                    <a:pt x="6887" y="4118"/>
                    <a:pt x="6991" y="4047"/>
                    <a:pt x="7027" y="3925"/>
                  </a:cubicBezTo>
                  <a:cubicBezTo>
                    <a:pt x="7068" y="3781"/>
                    <a:pt x="6995" y="3701"/>
                    <a:pt x="6957" y="3573"/>
                  </a:cubicBezTo>
                  <a:cubicBezTo>
                    <a:pt x="6942" y="3524"/>
                    <a:pt x="6982" y="3465"/>
                    <a:pt x="7033" y="3465"/>
                  </a:cubicBezTo>
                  <a:cubicBezTo>
                    <a:pt x="7041" y="3465"/>
                    <a:pt x="7049" y="3467"/>
                    <a:pt x="7058" y="3470"/>
                  </a:cubicBezTo>
                  <a:cubicBezTo>
                    <a:pt x="7267" y="3540"/>
                    <a:pt x="7304" y="3846"/>
                    <a:pt x="7238" y="4028"/>
                  </a:cubicBezTo>
                  <a:cubicBezTo>
                    <a:pt x="7166" y="4228"/>
                    <a:pt x="6974" y="4350"/>
                    <a:pt x="6766" y="4350"/>
                  </a:cubicBezTo>
                  <a:cubicBezTo>
                    <a:pt x="6757" y="4350"/>
                    <a:pt x="6748" y="4350"/>
                    <a:pt x="6739" y="4349"/>
                  </a:cubicBezTo>
                  <a:cubicBezTo>
                    <a:pt x="6256" y="4321"/>
                    <a:pt x="6112" y="3734"/>
                    <a:pt x="6488" y="3456"/>
                  </a:cubicBezTo>
                  <a:cubicBezTo>
                    <a:pt x="6499" y="3448"/>
                    <a:pt x="6512" y="3444"/>
                    <a:pt x="6524" y="3444"/>
                  </a:cubicBezTo>
                  <a:close/>
                  <a:moveTo>
                    <a:pt x="5094" y="4666"/>
                  </a:moveTo>
                  <a:cubicBezTo>
                    <a:pt x="5252" y="4666"/>
                    <a:pt x="5349" y="4870"/>
                    <a:pt x="5356" y="5009"/>
                  </a:cubicBezTo>
                  <a:cubicBezTo>
                    <a:pt x="5364" y="5186"/>
                    <a:pt x="5251" y="5341"/>
                    <a:pt x="5084" y="5394"/>
                  </a:cubicBezTo>
                  <a:cubicBezTo>
                    <a:pt x="5042" y="5408"/>
                    <a:pt x="4997" y="5415"/>
                    <a:pt x="4952" y="5415"/>
                  </a:cubicBezTo>
                  <a:cubicBezTo>
                    <a:pt x="4829" y="5415"/>
                    <a:pt x="4706" y="5361"/>
                    <a:pt x="4638" y="5253"/>
                  </a:cubicBezTo>
                  <a:cubicBezTo>
                    <a:pt x="4545" y="5107"/>
                    <a:pt x="4556" y="4922"/>
                    <a:pt x="4663" y="4790"/>
                  </a:cubicBezTo>
                  <a:cubicBezTo>
                    <a:pt x="4676" y="4774"/>
                    <a:pt x="4692" y="4768"/>
                    <a:pt x="4708" y="4768"/>
                  </a:cubicBezTo>
                  <a:cubicBezTo>
                    <a:pt x="4752" y="4768"/>
                    <a:pt x="4796" y="4822"/>
                    <a:pt x="4771" y="4870"/>
                  </a:cubicBezTo>
                  <a:cubicBezTo>
                    <a:pt x="4687" y="5021"/>
                    <a:pt x="4785" y="5221"/>
                    <a:pt x="4947" y="5221"/>
                  </a:cubicBezTo>
                  <a:cubicBezTo>
                    <a:pt x="4973" y="5221"/>
                    <a:pt x="5001" y="5216"/>
                    <a:pt x="5030" y="5205"/>
                  </a:cubicBezTo>
                  <a:cubicBezTo>
                    <a:pt x="5120" y="5169"/>
                    <a:pt x="5171" y="5085"/>
                    <a:pt x="5155" y="4988"/>
                  </a:cubicBezTo>
                  <a:cubicBezTo>
                    <a:pt x="5137" y="4893"/>
                    <a:pt x="5053" y="4857"/>
                    <a:pt x="5016" y="4779"/>
                  </a:cubicBezTo>
                  <a:cubicBezTo>
                    <a:pt x="4997" y="4741"/>
                    <a:pt x="5007" y="4679"/>
                    <a:pt x="5058" y="4669"/>
                  </a:cubicBezTo>
                  <a:cubicBezTo>
                    <a:pt x="5071" y="4667"/>
                    <a:pt x="5083" y="4666"/>
                    <a:pt x="5094" y="4666"/>
                  </a:cubicBezTo>
                  <a:close/>
                  <a:moveTo>
                    <a:pt x="2917" y="4182"/>
                  </a:moveTo>
                  <a:cubicBezTo>
                    <a:pt x="3000" y="4182"/>
                    <a:pt x="3020" y="4320"/>
                    <a:pt x="2935" y="4337"/>
                  </a:cubicBezTo>
                  <a:cubicBezTo>
                    <a:pt x="2517" y="4422"/>
                    <a:pt x="2401" y="5032"/>
                    <a:pt x="2852" y="5164"/>
                  </a:cubicBezTo>
                  <a:cubicBezTo>
                    <a:pt x="2899" y="5177"/>
                    <a:pt x="2942" y="5183"/>
                    <a:pt x="2983" y="5183"/>
                  </a:cubicBezTo>
                  <a:cubicBezTo>
                    <a:pt x="3323" y="5183"/>
                    <a:pt x="3452" y="4741"/>
                    <a:pt x="3253" y="4466"/>
                  </a:cubicBezTo>
                  <a:cubicBezTo>
                    <a:pt x="3204" y="4398"/>
                    <a:pt x="3270" y="4326"/>
                    <a:pt x="3338" y="4326"/>
                  </a:cubicBezTo>
                  <a:cubicBezTo>
                    <a:pt x="3359" y="4326"/>
                    <a:pt x="3381" y="4333"/>
                    <a:pt x="3399" y="4350"/>
                  </a:cubicBezTo>
                  <a:cubicBezTo>
                    <a:pt x="3619" y="4553"/>
                    <a:pt x="3635" y="4907"/>
                    <a:pt x="3490" y="5159"/>
                  </a:cubicBezTo>
                  <a:cubicBezTo>
                    <a:pt x="3379" y="5349"/>
                    <a:pt x="3180" y="5444"/>
                    <a:pt x="2973" y="5444"/>
                  </a:cubicBezTo>
                  <a:cubicBezTo>
                    <a:pt x="2895" y="5444"/>
                    <a:pt x="2817" y="5431"/>
                    <a:pt x="2741" y="5404"/>
                  </a:cubicBezTo>
                  <a:cubicBezTo>
                    <a:pt x="2087" y="5174"/>
                    <a:pt x="2229" y="4232"/>
                    <a:pt x="2911" y="4183"/>
                  </a:cubicBezTo>
                  <a:cubicBezTo>
                    <a:pt x="2913" y="4182"/>
                    <a:pt x="2915" y="4182"/>
                    <a:pt x="2917" y="4182"/>
                  </a:cubicBezTo>
                  <a:close/>
                  <a:moveTo>
                    <a:pt x="7421" y="5584"/>
                  </a:moveTo>
                  <a:cubicBezTo>
                    <a:pt x="7472" y="5584"/>
                    <a:pt x="7516" y="5653"/>
                    <a:pt x="7469" y="5695"/>
                  </a:cubicBezTo>
                  <a:cubicBezTo>
                    <a:pt x="7362" y="5790"/>
                    <a:pt x="7394" y="5993"/>
                    <a:pt x="7555" y="5993"/>
                  </a:cubicBezTo>
                  <a:cubicBezTo>
                    <a:pt x="7556" y="5993"/>
                    <a:pt x="7558" y="5993"/>
                    <a:pt x="7559" y="5993"/>
                  </a:cubicBezTo>
                  <a:cubicBezTo>
                    <a:pt x="7633" y="5989"/>
                    <a:pt x="7686" y="5943"/>
                    <a:pt x="7696" y="5870"/>
                  </a:cubicBezTo>
                  <a:cubicBezTo>
                    <a:pt x="7705" y="5803"/>
                    <a:pt x="7664" y="5753"/>
                    <a:pt x="7649" y="5690"/>
                  </a:cubicBezTo>
                  <a:cubicBezTo>
                    <a:pt x="7640" y="5645"/>
                    <a:pt x="7671" y="5602"/>
                    <a:pt x="7715" y="5602"/>
                  </a:cubicBezTo>
                  <a:cubicBezTo>
                    <a:pt x="7720" y="5602"/>
                    <a:pt x="7726" y="5602"/>
                    <a:pt x="7732" y="5604"/>
                  </a:cubicBezTo>
                  <a:cubicBezTo>
                    <a:pt x="7881" y="5639"/>
                    <a:pt x="7906" y="5839"/>
                    <a:pt x="7866" y="5961"/>
                  </a:cubicBezTo>
                  <a:cubicBezTo>
                    <a:pt x="7822" y="6093"/>
                    <a:pt x="7698" y="6177"/>
                    <a:pt x="7559" y="6177"/>
                  </a:cubicBezTo>
                  <a:cubicBezTo>
                    <a:pt x="7556" y="6177"/>
                    <a:pt x="7554" y="6177"/>
                    <a:pt x="7551" y="6177"/>
                  </a:cubicBezTo>
                  <a:cubicBezTo>
                    <a:pt x="7235" y="6167"/>
                    <a:pt x="7121" y="5763"/>
                    <a:pt x="7389" y="5594"/>
                  </a:cubicBezTo>
                  <a:cubicBezTo>
                    <a:pt x="7399" y="5587"/>
                    <a:pt x="7410" y="5584"/>
                    <a:pt x="7421" y="5584"/>
                  </a:cubicBezTo>
                  <a:close/>
                  <a:moveTo>
                    <a:pt x="3296" y="6764"/>
                  </a:moveTo>
                  <a:cubicBezTo>
                    <a:pt x="3332" y="6764"/>
                    <a:pt x="3369" y="6773"/>
                    <a:pt x="3406" y="6792"/>
                  </a:cubicBezTo>
                  <a:cubicBezTo>
                    <a:pt x="3468" y="6821"/>
                    <a:pt x="3432" y="6909"/>
                    <a:pt x="3371" y="6909"/>
                  </a:cubicBezTo>
                  <a:cubicBezTo>
                    <a:pt x="3367" y="6909"/>
                    <a:pt x="3363" y="6909"/>
                    <a:pt x="3358" y="6908"/>
                  </a:cubicBezTo>
                  <a:cubicBezTo>
                    <a:pt x="3355" y="6907"/>
                    <a:pt x="3351" y="6907"/>
                    <a:pt x="3347" y="6907"/>
                  </a:cubicBezTo>
                  <a:cubicBezTo>
                    <a:pt x="3301" y="6907"/>
                    <a:pt x="3251" y="6963"/>
                    <a:pt x="3253" y="7008"/>
                  </a:cubicBezTo>
                  <a:cubicBezTo>
                    <a:pt x="3259" y="7057"/>
                    <a:pt x="3315" y="7088"/>
                    <a:pt x="3359" y="7094"/>
                  </a:cubicBezTo>
                  <a:cubicBezTo>
                    <a:pt x="3367" y="7095"/>
                    <a:pt x="3374" y="7095"/>
                    <a:pt x="3381" y="7095"/>
                  </a:cubicBezTo>
                  <a:cubicBezTo>
                    <a:pt x="3492" y="7095"/>
                    <a:pt x="3546" y="6967"/>
                    <a:pt x="3606" y="6887"/>
                  </a:cubicBezTo>
                  <a:cubicBezTo>
                    <a:pt x="3620" y="6870"/>
                    <a:pt x="3637" y="6863"/>
                    <a:pt x="3656" y="6863"/>
                  </a:cubicBezTo>
                  <a:cubicBezTo>
                    <a:pt x="3696" y="6863"/>
                    <a:pt x="3738" y="6898"/>
                    <a:pt x="3740" y="6941"/>
                  </a:cubicBezTo>
                  <a:cubicBezTo>
                    <a:pt x="3746" y="7143"/>
                    <a:pt x="3556" y="7287"/>
                    <a:pt x="3370" y="7287"/>
                  </a:cubicBezTo>
                  <a:cubicBezTo>
                    <a:pt x="3293" y="7287"/>
                    <a:pt x="3217" y="7262"/>
                    <a:pt x="3156" y="7206"/>
                  </a:cubicBezTo>
                  <a:cubicBezTo>
                    <a:pt x="3060" y="7119"/>
                    <a:pt x="3034" y="6981"/>
                    <a:pt x="3107" y="6872"/>
                  </a:cubicBezTo>
                  <a:cubicBezTo>
                    <a:pt x="3154" y="6801"/>
                    <a:pt x="3222" y="6764"/>
                    <a:pt x="3296" y="6764"/>
                  </a:cubicBezTo>
                  <a:close/>
                  <a:moveTo>
                    <a:pt x="9160" y="1"/>
                  </a:moveTo>
                  <a:cubicBezTo>
                    <a:pt x="8842" y="1"/>
                    <a:pt x="8511" y="57"/>
                    <a:pt x="8198" y="121"/>
                  </a:cubicBezTo>
                  <a:cubicBezTo>
                    <a:pt x="8188" y="122"/>
                    <a:pt x="8176" y="126"/>
                    <a:pt x="8162" y="128"/>
                  </a:cubicBezTo>
                  <a:cubicBezTo>
                    <a:pt x="8104" y="140"/>
                    <a:pt x="8048" y="152"/>
                    <a:pt x="7991" y="164"/>
                  </a:cubicBezTo>
                  <a:cubicBezTo>
                    <a:pt x="7868" y="191"/>
                    <a:pt x="7748" y="219"/>
                    <a:pt x="7634" y="241"/>
                  </a:cubicBezTo>
                  <a:cubicBezTo>
                    <a:pt x="7446" y="279"/>
                    <a:pt x="7260" y="318"/>
                    <a:pt x="7073" y="361"/>
                  </a:cubicBezTo>
                  <a:cubicBezTo>
                    <a:pt x="6360" y="523"/>
                    <a:pt x="5655" y="719"/>
                    <a:pt x="4960" y="950"/>
                  </a:cubicBezTo>
                  <a:cubicBezTo>
                    <a:pt x="3337" y="1490"/>
                    <a:pt x="1648" y="2137"/>
                    <a:pt x="463" y="3418"/>
                  </a:cubicBezTo>
                  <a:cubicBezTo>
                    <a:pt x="477" y="3432"/>
                    <a:pt x="485" y="3449"/>
                    <a:pt x="485" y="3473"/>
                  </a:cubicBezTo>
                  <a:cubicBezTo>
                    <a:pt x="456" y="4453"/>
                    <a:pt x="320" y="5431"/>
                    <a:pt x="214" y="6404"/>
                  </a:cubicBezTo>
                  <a:cubicBezTo>
                    <a:pt x="161" y="6880"/>
                    <a:pt x="1" y="7488"/>
                    <a:pt x="614" y="7663"/>
                  </a:cubicBezTo>
                  <a:cubicBezTo>
                    <a:pt x="1028" y="7781"/>
                    <a:pt x="1477" y="7819"/>
                    <a:pt x="1905" y="7836"/>
                  </a:cubicBezTo>
                  <a:cubicBezTo>
                    <a:pt x="2026" y="7841"/>
                    <a:pt x="2147" y="7844"/>
                    <a:pt x="2268" y="7844"/>
                  </a:cubicBezTo>
                  <a:cubicBezTo>
                    <a:pt x="3558" y="7844"/>
                    <a:pt x="4851" y="7578"/>
                    <a:pt x="6108" y="7250"/>
                  </a:cubicBezTo>
                  <a:cubicBezTo>
                    <a:pt x="6508" y="7145"/>
                    <a:pt x="6902" y="7036"/>
                    <a:pt x="7291" y="6926"/>
                  </a:cubicBezTo>
                  <a:cubicBezTo>
                    <a:pt x="8921" y="6469"/>
                    <a:pt x="10540" y="5876"/>
                    <a:pt x="11938" y="4900"/>
                  </a:cubicBezTo>
                  <a:cubicBezTo>
                    <a:pt x="12261" y="4674"/>
                    <a:pt x="12611" y="4424"/>
                    <a:pt x="12801" y="4067"/>
                  </a:cubicBezTo>
                  <a:cubicBezTo>
                    <a:pt x="13139" y="3437"/>
                    <a:pt x="12737" y="2985"/>
                    <a:pt x="12317" y="2548"/>
                  </a:cubicBezTo>
                  <a:cubicBezTo>
                    <a:pt x="11633" y="1841"/>
                    <a:pt x="10943" y="1138"/>
                    <a:pt x="10266" y="425"/>
                  </a:cubicBezTo>
                  <a:cubicBezTo>
                    <a:pt x="10259" y="420"/>
                    <a:pt x="10257" y="414"/>
                    <a:pt x="10254" y="407"/>
                  </a:cubicBezTo>
                  <a:cubicBezTo>
                    <a:pt x="10038" y="984"/>
                    <a:pt x="9379" y="1306"/>
                    <a:pt x="8853" y="1563"/>
                  </a:cubicBezTo>
                  <a:cubicBezTo>
                    <a:pt x="8548" y="1711"/>
                    <a:pt x="8239" y="1853"/>
                    <a:pt x="7930" y="1988"/>
                  </a:cubicBezTo>
                  <a:cubicBezTo>
                    <a:pt x="7376" y="2230"/>
                    <a:pt x="6816" y="2451"/>
                    <a:pt x="6247" y="2653"/>
                  </a:cubicBezTo>
                  <a:cubicBezTo>
                    <a:pt x="5295" y="2991"/>
                    <a:pt x="4319" y="3278"/>
                    <a:pt x="3326" y="3480"/>
                  </a:cubicBezTo>
                  <a:cubicBezTo>
                    <a:pt x="2862" y="3575"/>
                    <a:pt x="2380" y="3642"/>
                    <a:pt x="1901" y="3642"/>
                  </a:cubicBezTo>
                  <a:cubicBezTo>
                    <a:pt x="1482" y="3642"/>
                    <a:pt x="1066" y="3591"/>
                    <a:pt x="665" y="3460"/>
                  </a:cubicBezTo>
                  <a:cubicBezTo>
                    <a:pt x="602" y="3439"/>
                    <a:pt x="620" y="3348"/>
                    <a:pt x="678" y="3348"/>
                  </a:cubicBezTo>
                  <a:cubicBezTo>
                    <a:pt x="683" y="3348"/>
                    <a:pt x="688" y="3348"/>
                    <a:pt x="693" y="3350"/>
                  </a:cubicBezTo>
                  <a:cubicBezTo>
                    <a:pt x="1016" y="3433"/>
                    <a:pt x="1334" y="3468"/>
                    <a:pt x="1651" y="3468"/>
                  </a:cubicBezTo>
                  <a:cubicBezTo>
                    <a:pt x="2241" y="3468"/>
                    <a:pt x="2825" y="3347"/>
                    <a:pt x="3418" y="3201"/>
                  </a:cubicBezTo>
                  <a:cubicBezTo>
                    <a:pt x="4239" y="3001"/>
                    <a:pt x="5050" y="2766"/>
                    <a:pt x="5848" y="2492"/>
                  </a:cubicBezTo>
                  <a:cubicBezTo>
                    <a:pt x="6508" y="2266"/>
                    <a:pt x="7157" y="2013"/>
                    <a:pt x="7794" y="1730"/>
                  </a:cubicBezTo>
                  <a:cubicBezTo>
                    <a:pt x="7971" y="1655"/>
                    <a:pt x="8146" y="1573"/>
                    <a:pt x="8318" y="1493"/>
                  </a:cubicBezTo>
                  <a:cubicBezTo>
                    <a:pt x="8398" y="1455"/>
                    <a:pt x="8481" y="1419"/>
                    <a:pt x="8565" y="1380"/>
                  </a:cubicBezTo>
                  <a:cubicBezTo>
                    <a:pt x="8650" y="1342"/>
                    <a:pt x="8733" y="1303"/>
                    <a:pt x="8817" y="1264"/>
                  </a:cubicBezTo>
                  <a:cubicBezTo>
                    <a:pt x="8863" y="1241"/>
                    <a:pt x="8910" y="1220"/>
                    <a:pt x="8957" y="1195"/>
                  </a:cubicBezTo>
                  <a:cubicBezTo>
                    <a:pt x="9412" y="964"/>
                    <a:pt x="9833" y="678"/>
                    <a:pt x="10030" y="209"/>
                  </a:cubicBezTo>
                  <a:cubicBezTo>
                    <a:pt x="10021" y="204"/>
                    <a:pt x="10012" y="198"/>
                    <a:pt x="10004" y="194"/>
                  </a:cubicBezTo>
                  <a:cubicBezTo>
                    <a:pt x="9966" y="174"/>
                    <a:pt x="9929" y="155"/>
                    <a:pt x="9891" y="138"/>
                  </a:cubicBezTo>
                  <a:cubicBezTo>
                    <a:pt x="9864" y="126"/>
                    <a:pt x="9836" y="114"/>
                    <a:pt x="9809" y="104"/>
                  </a:cubicBezTo>
                  <a:cubicBezTo>
                    <a:pt x="9641" y="40"/>
                    <a:pt x="9461" y="11"/>
                    <a:pt x="9276" y="3"/>
                  </a:cubicBezTo>
                  <a:cubicBezTo>
                    <a:pt x="9275" y="3"/>
                    <a:pt x="9275" y="4"/>
                    <a:pt x="9274" y="4"/>
                  </a:cubicBezTo>
                  <a:cubicBezTo>
                    <a:pt x="9273" y="4"/>
                    <a:pt x="9272" y="3"/>
                    <a:pt x="9271" y="3"/>
                  </a:cubicBezTo>
                  <a:cubicBezTo>
                    <a:pt x="9234" y="1"/>
                    <a:pt x="9197" y="1"/>
                    <a:pt x="9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8083496" y="364766"/>
              <a:ext cx="912499" cy="1200559"/>
            </a:xfrm>
            <a:custGeom>
              <a:avLst/>
              <a:gdLst/>
              <a:ahLst/>
              <a:cxnLst/>
              <a:rect l="l" t="t" r="r" b="b"/>
              <a:pathLst>
                <a:path w="15807" h="20797" extrusionOk="0">
                  <a:moveTo>
                    <a:pt x="10429" y="11648"/>
                  </a:moveTo>
                  <a:cubicBezTo>
                    <a:pt x="10788" y="11648"/>
                    <a:pt x="11139" y="11715"/>
                    <a:pt x="11419" y="11932"/>
                  </a:cubicBezTo>
                  <a:cubicBezTo>
                    <a:pt x="11435" y="11941"/>
                    <a:pt x="11450" y="11953"/>
                    <a:pt x="11463" y="11968"/>
                  </a:cubicBezTo>
                  <a:cubicBezTo>
                    <a:pt x="11509" y="12007"/>
                    <a:pt x="11552" y="12049"/>
                    <a:pt x="11593" y="12095"/>
                  </a:cubicBezTo>
                  <a:cubicBezTo>
                    <a:pt x="11597" y="12100"/>
                    <a:pt x="11599" y="12107"/>
                    <a:pt x="11602" y="12112"/>
                  </a:cubicBezTo>
                  <a:cubicBezTo>
                    <a:pt x="11614" y="12119"/>
                    <a:pt x="11627" y="12124"/>
                    <a:pt x="11638" y="12136"/>
                  </a:cubicBezTo>
                  <a:cubicBezTo>
                    <a:pt x="12389" y="12900"/>
                    <a:pt x="13140" y="13665"/>
                    <a:pt x="13873" y="14447"/>
                  </a:cubicBezTo>
                  <a:cubicBezTo>
                    <a:pt x="14329" y="14933"/>
                    <a:pt x="14576" y="15495"/>
                    <a:pt x="14229" y="16129"/>
                  </a:cubicBezTo>
                  <a:cubicBezTo>
                    <a:pt x="13903" y="16727"/>
                    <a:pt x="13226" y="17124"/>
                    <a:pt x="12662" y="17463"/>
                  </a:cubicBezTo>
                  <a:cubicBezTo>
                    <a:pt x="12011" y="17855"/>
                    <a:pt x="11321" y="18178"/>
                    <a:pt x="10613" y="18454"/>
                  </a:cubicBezTo>
                  <a:cubicBezTo>
                    <a:pt x="9079" y="19051"/>
                    <a:pt x="7450" y="19476"/>
                    <a:pt x="5834" y="19789"/>
                  </a:cubicBezTo>
                  <a:cubicBezTo>
                    <a:pt x="5420" y="19870"/>
                    <a:pt x="5003" y="19936"/>
                    <a:pt x="4584" y="19983"/>
                  </a:cubicBezTo>
                  <a:cubicBezTo>
                    <a:pt x="4582" y="19985"/>
                    <a:pt x="4581" y="19985"/>
                    <a:pt x="4579" y="19985"/>
                  </a:cubicBezTo>
                  <a:cubicBezTo>
                    <a:pt x="4208" y="20025"/>
                    <a:pt x="3835" y="20047"/>
                    <a:pt x="3461" y="20047"/>
                  </a:cubicBezTo>
                  <a:cubicBezTo>
                    <a:pt x="3423" y="20047"/>
                    <a:pt x="3384" y="20047"/>
                    <a:pt x="3346" y="20047"/>
                  </a:cubicBezTo>
                  <a:cubicBezTo>
                    <a:pt x="2753" y="20039"/>
                    <a:pt x="1825" y="20065"/>
                    <a:pt x="1333" y="19683"/>
                  </a:cubicBezTo>
                  <a:cubicBezTo>
                    <a:pt x="841" y="19299"/>
                    <a:pt x="1091" y="18472"/>
                    <a:pt x="1149" y="17962"/>
                  </a:cubicBezTo>
                  <a:cubicBezTo>
                    <a:pt x="1247" y="17103"/>
                    <a:pt x="1326" y="16236"/>
                    <a:pt x="1490" y="15387"/>
                  </a:cubicBezTo>
                  <a:cubicBezTo>
                    <a:pt x="1457" y="15365"/>
                    <a:pt x="1439" y="15324"/>
                    <a:pt x="1467" y="15284"/>
                  </a:cubicBezTo>
                  <a:cubicBezTo>
                    <a:pt x="2506" y="13746"/>
                    <a:pt x="4617" y="13061"/>
                    <a:pt x="6300" y="12522"/>
                  </a:cubicBezTo>
                  <a:cubicBezTo>
                    <a:pt x="6898" y="12329"/>
                    <a:pt x="7502" y="12164"/>
                    <a:pt x="8112" y="12023"/>
                  </a:cubicBezTo>
                  <a:cubicBezTo>
                    <a:pt x="8599" y="11910"/>
                    <a:pt x="9088" y="11814"/>
                    <a:pt x="9580" y="11735"/>
                  </a:cubicBezTo>
                  <a:cubicBezTo>
                    <a:pt x="9847" y="11691"/>
                    <a:pt x="10141" y="11648"/>
                    <a:pt x="10429" y="11648"/>
                  </a:cubicBezTo>
                  <a:close/>
                  <a:moveTo>
                    <a:pt x="5289" y="1"/>
                  </a:moveTo>
                  <a:cubicBezTo>
                    <a:pt x="5191" y="42"/>
                    <a:pt x="5091" y="81"/>
                    <a:pt x="4998" y="119"/>
                  </a:cubicBezTo>
                  <a:cubicBezTo>
                    <a:pt x="4612" y="277"/>
                    <a:pt x="4218" y="418"/>
                    <a:pt x="3819" y="545"/>
                  </a:cubicBezTo>
                  <a:cubicBezTo>
                    <a:pt x="2635" y="917"/>
                    <a:pt x="1408" y="1155"/>
                    <a:pt x="187" y="1376"/>
                  </a:cubicBezTo>
                  <a:cubicBezTo>
                    <a:pt x="127" y="1386"/>
                    <a:pt x="64" y="1398"/>
                    <a:pt x="0" y="1412"/>
                  </a:cubicBezTo>
                  <a:cubicBezTo>
                    <a:pt x="402" y="2340"/>
                    <a:pt x="680" y="3339"/>
                    <a:pt x="970" y="4309"/>
                  </a:cubicBezTo>
                  <a:cubicBezTo>
                    <a:pt x="1264" y="5292"/>
                    <a:pt x="1545" y="6281"/>
                    <a:pt x="1781" y="7280"/>
                  </a:cubicBezTo>
                  <a:cubicBezTo>
                    <a:pt x="1794" y="7328"/>
                    <a:pt x="1781" y="7366"/>
                    <a:pt x="1758" y="7397"/>
                  </a:cubicBezTo>
                  <a:cubicBezTo>
                    <a:pt x="1698" y="9348"/>
                    <a:pt x="1350" y="11326"/>
                    <a:pt x="1102" y="13260"/>
                  </a:cubicBezTo>
                  <a:cubicBezTo>
                    <a:pt x="839" y="15298"/>
                    <a:pt x="567" y="17337"/>
                    <a:pt x="259" y="19370"/>
                  </a:cubicBezTo>
                  <a:cubicBezTo>
                    <a:pt x="254" y="19401"/>
                    <a:pt x="240" y="19423"/>
                    <a:pt x="224" y="19440"/>
                  </a:cubicBezTo>
                  <a:cubicBezTo>
                    <a:pt x="309" y="19836"/>
                    <a:pt x="502" y="20111"/>
                    <a:pt x="762" y="20304"/>
                  </a:cubicBezTo>
                  <a:cubicBezTo>
                    <a:pt x="1120" y="20567"/>
                    <a:pt x="1607" y="20677"/>
                    <a:pt x="2108" y="20728"/>
                  </a:cubicBezTo>
                  <a:cubicBezTo>
                    <a:pt x="2567" y="20775"/>
                    <a:pt x="3029" y="20796"/>
                    <a:pt x="3491" y="20796"/>
                  </a:cubicBezTo>
                  <a:cubicBezTo>
                    <a:pt x="3744" y="20796"/>
                    <a:pt x="3996" y="20790"/>
                    <a:pt x="4249" y="20778"/>
                  </a:cubicBezTo>
                  <a:cubicBezTo>
                    <a:pt x="5718" y="20708"/>
                    <a:pt x="7172" y="20427"/>
                    <a:pt x="8578" y="19997"/>
                  </a:cubicBezTo>
                  <a:cubicBezTo>
                    <a:pt x="9998" y="19563"/>
                    <a:pt x="11370" y="18978"/>
                    <a:pt x="12686" y="18292"/>
                  </a:cubicBezTo>
                  <a:cubicBezTo>
                    <a:pt x="13943" y="17640"/>
                    <a:pt x="15807" y="16699"/>
                    <a:pt x="15416" y="14993"/>
                  </a:cubicBezTo>
                  <a:cubicBezTo>
                    <a:pt x="13789" y="13695"/>
                    <a:pt x="12316" y="12131"/>
                    <a:pt x="10876" y="10632"/>
                  </a:cubicBezTo>
                  <a:cubicBezTo>
                    <a:pt x="9507" y="9210"/>
                    <a:pt x="8080" y="7756"/>
                    <a:pt x="6918" y="6153"/>
                  </a:cubicBezTo>
                  <a:cubicBezTo>
                    <a:pt x="6524" y="6554"/>
                    <a:pt x="6061" y="6894"/>
                    <a:pt x="5554" y="7156"/>
                  </a:cubicBezTo>
                  <a:cubicBezTo>
                    <a:pt x="4830" y="7531"/>
                    <a:pt x="4021" y="7747"/>
                    <a:pt x="3210" y="7747"/>
                  </a:cubicBezTo>
                  <a:cubicBezTo>
                    <a:pt x="3046" y="7747"/>
                    <a:pt x="2882" y="7738"/>
                    <a:pt x="2718" y="7720"/>
                  </a:cubicBezTo>
                  <a:cubicBezTo>
                    <a:pt x="2653" y="7712"/>
                    <a:pt x="2646" y="7614"/>
                    <a:pt x="2717" y="7614"/>
                  </a:cubicBezTo>
                  <a:cubicBezTo>
                    <a:pt x="2722" y="7614"/>
                    <a:pt x="2727" y="7614"/>
                    <a:pt x="2732" y="7614"/>
                  </a:cubicBezTo>
                  <a:cubicBezTo>
                    <a:pt x="3723" y="7614"/>
                    <a:pt x="4655" y="7404"/>
                    <a:pt x="5484" y="6958"/>
                  </a:cubicBezTo>
                  <a:cubicBezTo>
                    <a:pt x="5955" y="6706"/>
                    <a:pt x="6393" y="6379"/>
                    <a:pt x="6789" y="5970"/>
                  </a:cubicBezTo>
                  <a:cubicBezTo>
                    <a:pt x="6776" y="5941"/>
                    <a:pt x="6778" y="5911"/>
                    <a:pt x="6794" y="5889"/>
                  </a:cubicBezTo>
                  <a:cubicBezTo>
                    <a:pt x="6501" y="4932"/>
                    <a:pt x="6278" y="3949"/>
                    <a:pt x="6025" y="2981"/>
                  </a:cubicBezTo>
                  <a:cubicBezTo>
                    <a:pt x="5765" y="1998"/>
                    <a:pt x="5458" y="1006"/>
                    <a:pt x="5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7964925" y="243654"/>
              <a:ext cx="1047235" cy="1338874"/>
            </a:xfrm>
            <a:custGeom>
              <a:avLst/>
              <a:gdLst/>
              <a:ahLst/>
              <a:cxnLst/>
              <a:rect l="l" t="t" r="r" b="b"/>
              <a:pathLst>
                <a:path w="18141" h="23193" extrusionOk="0">
                  <a:moveTo>
                    <a:pt x="7142" y="247"/>
                  </a:moveTo>
                  <a:cubicBezTo>
                    <a:pt x="7351" y="247"/>
                    <a:pt x="7559" y="254"/>
                    <a:pt x="7765" y="268"/>
                  </a:cubicBezTo>
                  <a:cubicBezTo>
                    <a:pt x="7940" y="281"/>
                    <a:pt x="8169" y="285"/>
                    <a:pt x="8320" y="386"/>
                  </a:cubicBezTo>
                  <a:cubicBezTo>
                    <a:pt x="8833" y="732"/>
                    <a:pt x="8361" y="1230"/>
                    <a:pt x="8077" y="1417"/>
                  </a:cubicBezTo>
                  <a:cubicBezTo>
                    <a:pt x="7761" y="1624"/>
                    <a:pt x="7397" y="1770"/>
                    <a:pt x="7050" y="1915"/>
                  </a:cubicBezTo>
                  <a:cubicBezTo>
                    <a:pt x="6362" y="2202"/>
                    <a:pt x="5649" y="2426"/>
                    <a:pt x="4929" y="2613"/>
                  </a:cubicBezTo>
                  <a:cubicBezTo>
                    <a:pt x="4203" y="2801"/>
                    <a:pt x="3468" y="2951"/>
                    <a:pt x="2732" y="3089"/>
                  </a:cubicBezTo>
                  <a:cubicBezTo>
                    <a:pt x="2428" y="3146"/>
                    <a:pt x="1762" y="3335"/>
                    <a:pt x="1212" y="3335"/>
                  </a:cubicBezTo>
                  <a:cubicBezTo>
                    <a:pt x="740" y="3335"/>
                    <a:pt x="354" y="3196"/>
                    <a:pt x="353" y="2715"/>
                  </a:cubicBezTo>
                  <a:cubicBezTo>
                    <a:pt x="352" y="1928"/>
                    <a:pt x="1732" y="1529"/>
                    <a:pt x="2300" y="1297"/>
                  </a:cubicBezTo>
                  <a:cubicBezTo>
                    <a:pt x="2582" y="1180"/>
                    <a:pt x="2867" y="1069"/>
                    <a:pt x="3154" y="961"/>
                  </a:cubicBezTo>
                  <a:cubicBezTo>
                    <a:pt x="4402" y="529"/>
                    <a:pt x="5798" y="247"/>
                    <a:pt x="7142" y="247"/>
                  </a:cubicBezTo>
                  <a:close/>
                  <a:moveTo>
                    <a:pt x="7344" y="2099"/>
                  </a:moveTo>
                  <a:cubicBezTo>
                    <a:pt x="7511" y="3104"/>
                    <a:pt x="7820" y="4095"/>
                    <a:pt x="8079" y="5079"/>
                  </a:cubicBezTo>
                  <a:cubicBezTo>
                    <a:pt x="8332" y="6046"/>
                    <a:pt x="8555" y="7030"/>
                    <a:pt x="8847" y="7986"/>
                  </a:cubicBezTo>
                  <a:cubicBezTo>
                    <a:pt x="8831" y="8010"/>
                    <a:pt x="8829" y="8039"/>
                    <a:pt x="8843" y="8067"/>
                  </a:cubicBezTo>
                  <a:cubicBezTo>
                    <a:pt x="7751" y="9194"/>
                    <a:pt x="6345" y="9711"/>
                    <a:pt x="4793" y="9711"/>
                  </a:cubicBezTo>
                  <a:cubicBezTo>
                    <a:pt x="4786" y="9711"/>
                    <a:pt x="4778" y="9711"/>
                    <a:pt x="4770" y="9711"/>
                  </a:cubicBezTo>
                  <a:cubicBezTo>
                    <a:pt x="4700" y="9711"/>
                    <a:pt x="4706" y="9810"/>
                    <a:pt x="4772" y="9818"/>
                  </a:cubicBezTo>
                  <a:cubicBezTo>
                    <a:pt x="4936" y="9836"/>
                    <a:pt x="5101" y="9845"/>
                    <a:pt x="5266" y="9845"/>
                  </a:cubicBezTo>
                  <a:cubicBezTo>
                    <a:pt x="6643" y="9845"/>
                    <a:pt x="8014" y="9223"/>
                    <a:pt x="8972" y="8251"/>
                  </a:cubicBezTo>
                  <a:cubicBezTo>
                    <a:pt x="10134" y="9854"/>
                    <a:pt x="11560" y="11308"/>
                    <a:pt x="12929" y="12730"/>
                  </a:cubicBezTo>
                  <a:cubicBezTo>
                    <a:pt x="14370" y="14229"/>
                    <a:pt x="15844" y="15792"/>
                    <a:pt x="17470" y="17092"/>
                  </a:cubicBezTo>
                  <a:cubicBezTo>
                    <a:pt x="17861" y="18797"/>
                    <a:pt x="15997" y="19737"/>
                    <a:pt x="14740" y="20391"/>
                  </a:cubicBezTo>
                  <a:cubicBezTo>
                    <a:pt x="13423" y="21076"/>
                    <a:pt x="12053" y="21662"/>
                    <a:pt x="10633" y="22095"/>
                  </a:cubicBezTo>
                  <a:cubicBezTo>
                    <a:pt x="9226" y="22525"/>
                    <a:pt x="7772" y="22806"/>
                    <a:pt x="6302" y="22876"/>
                  </a:cubicBezTo>
                  <a:cubicBezTo>
                    <a:pt x="6053" y="22888"/>
                    <a:pt x="5804" y="22894"/>
                    <a:pt x="5555" y="22894"/>
                  </a:cubicBezTo>
                  <a:cubicBezTo>
                    <a:pt x="5090" y="22894"/>
                    <a:pt x="4625" y="22872"/>
                    <a:pt x="4162" y="22825"/>
                  </a:cubicBezTo>
                  <a:cubicBezTo>
                    <a:pt x="3293" y="22737"/>
                    <a:pt x="2477" y="22477"/>
                    <a:pt x="2277" y="21538"/>
                  </a:cubicBezTo>
                  <a:cubicBezTo>
                    <a:pt x="2294" y="21520"/>
                    <a:pt x="2308" y="21499"/>
                    <a:pt x="2312" y="21467"/>
                  </a:cubicBezTo>
                  <a:cubicBezTo>
                    <a:pt x="2620" y="19435"/>
                    <a:pt x="2894" y="17396"/>
                    <a:pt x="3156" y="15358"/>
                  </a:cubicBezTo>
                  <a:cubicBezTo>
                    <a:pt x="3403" y="13425"/>
                    <a:pt x="3751" y="11446"/>
                    <a:pt x="3812" y="9494"/>
                  </a:cubicBezTo>
                  <a:cubicBezTo>
                    <a:pt x="3835" y="9464"/>
                    <a:pt x="3847" y="9425"/>
                    <a:pt x="3835" y="9379"/>
                  </a:cubicBezTo>
                  <a:cubicBezTo>
                    <a:pt x="3598" y="8379"/>
                    <a:pt x="3319" y="7389"/>
                    <a:pt x="3024" y="6406"/>
                  </a:cubicBezTo>
                  <a:cubicBezTo>
                    <a:pt x="2734" y="5437"/>
                    <a:pt x="2456" y="4438"/>
                    <a:pt x="2054" y="3509"/>
                  </a:cubicBezTo>
                  <a:cubicBezTo>
                    <a:pt x="2118" y="3496"/>
                    <a:pt x="2181" y="3484"/>
                    <a:pt x="2241" y="3473"/>
                  </a:cubicBezTo>
                  <a:cubicBezTo>
                    <a:pt x="3872" y="3179"/>
                    <a:pt x="5515" y="2852"/>
                    <a:pt x="7053" y="2216"/>
                  </a:cubicBezTo>
                  <a:cubicBezTo>
                    <a:pt x="7145" y="2178"/>
                    <a:pt x="7244" y="2139"/>
                    <a:pt x="7344" y="2099"/>
                  </a:cubicBezTo>
                  <a:close/>
                  <a:moveTo>
                    <a:pt x="7595" y="1"/>
                  </a:moveTo>
                  <a:cubicBezTo>
                    <a:pt x="7479" y="1"/>
                    <a:pt x="7364" y="4"/>
                    <a:pt x="7254" y="5"/>
                  </a:cubicBezTo>
                  <a:cubicBezTo>
                    <a:pt x="6776" y="9"/>
                    <a:pt x="6298" y="44"/>
                    <a:pt x="5825" y="108"/>
                  </a:cubicBezTo>
                  <a:cubicBezTo>
                    <a:pt x="5381" y="167"/>
                    <a:pt x="4952" y="257"/>
                    <a:pt x="4531" y="371"/>
                  </a:cubicBezTo>
                  <a:cubicBezTo>
                    <a:pt x="4516" y="357"/>
                    <a:pt x="4498" y="347"/>
                    <a:pt x="4475" y="347"/>
                  </a:cubicBezTo>
                  <a:cubicBezTo>
                    <a:pt x="4468" y="347"/>
                    <a:pt x="4461" y="348"/>
                    <a:pt x="4453" y="349"/>
                  </a:cubicBezTo>
                  <a:cubicBezTo>
                    <a:pt x="3637" y="549"/>
                    <a:pt x="2846" y="773"/>
                    <a:pt x="2069" y="1098"/>
                  </a:cubicBezTo>
                  <a:cubicBezTo>
                    <a:pt x="1472" y="1347"/>
                    <a:pt x="669" y="1594"/>
                    <a:pt x="279" y="2143"/>
                  </a:cubicBezTo>
                  <a:cubicBezTo>
                    <a:pt x="0" y="2535"/>
                    <a:pt x="1" y="3052"/>
                    <a:pt x="385" y="3372"/>
                  </a:cubicBezTo>
                  <a:cubicBezTo>
                    <a:pt x="615" y="3564"/>
                    <a:pt x="893" y="3626"/>
                    <a:pt x="1183" y="3626"/>
                  </a:cubicBezTo>
                  <a:cubicBezTo>
                    <a:pt x="1399" y="3626"/>
                    <a:pt x="1622" y="3591"/>
                    <a:pt x="1836" y="3551"/>
                  </a:cubicBezTo>
                  <a:cubicBezTo>
                    <a:pt x="2101" y="4539"/>
                    <a:pt x="2467" y="5504"/>
                    <a:pt x="2759" y="6484"/>
                  </a:cubicBezTo>
                  <a:cubicBezTo>
                    <a:pt x="3053" y="7469"/>
                    <a:pt x="3313" y="8463"/>
                    <a:pt x="3571" y="9457"/>
                  </a:cubicBezTo>
                  <a:cubicBezTo>
                    <a:pt x="3577" y="9481"/>
                    <a:pt x="3589" y="9499"/>
                    <a:pt x="3602" y="9514"/>
                  </a:cubicBezTo>
                  <a:cubicBezTo>
                    <a:pt x="3429" y="10454"/>
                    <a:pt x="3353" y="11415"/>
                    <a:pt x="3237" y="12363"/>
                  </a:cubicBezTo>
                  <a:cubicBezTo>
                    <a:pt x="3113" y="13368"/>
                    <a:pt x="2990" y="14373"/>
                    <a:pt x="2860" y="15377"/>
                  </a:cubicBezTo>
                  <a:cubicBezTo>
                    <a:pt x="2601" y="17385"/>
                    <a:pt x="2315" y="19389"/>
                    <a:pt x="2027" y="21395"/>
                  </a:cubicBezTo>
                  <a:cubicBezTo>
                    <a:pt x="2020" y="21446"/>
                    <a:pt x="2038" y="21488"/>
                    <a:pt x="2067" y="21519"/>
                  </a:cubicBezTo>
                  <a:cubicBezTo>
                    <a:pt x="1935" y="22621"/>
                    <a:pt x="3237" y="23022"/>
                    <a:pt x="4092" y="23114"/>
                  </a:cubicBezTo>
                  <a:cubicBezTo>
                    <a:pt x="4586" y="23167"/>
                    <a:pt x="5082" y="23193"/>
                    <a:pt x="5578" y="23193"/>
                  </a:cubicBezTo>
                  <a:cubicBezTo>
                    <a:pt x="6465" y="23193"/>
                    <a:pt x="7352" y="23112"/>
                    <a:pt x="8227" y="22969"/>
                  </a:cubicBezTo>
                  <a:cubicBezTo>
                    <a:pt x="10946" y="22524"/>
                    <a:pt x="13602" y="21461"/>
                    <a:pt x="15961" y="20047"/>
                  </a:cubicBezTo>
                  <a:cubicBezTo>
                    <a:pt x="16985" y="19434"/>
                    <a:pt x="18141" y="18340"/>
                    <a:pt x="17723" y="17027"/>
                  </a:cubicBezTo>
                  <a:cubicBezTo>
                    <a:pt x="17728" y="16991"/>
                    <a:pt x="17719" y="16953"/>
                    <a:pt x="17684" y="16917"/>
                  </a:cubicBezTo>
                  <a:cubicBezTo>
                    <a:pt x="17682" y="16916"/>
                    <a:pt x="17681" y="16915"/>
                    <a:pt x="17680" y="16913"/>
                  </a:cubicBezTo>
                  <a:cubicBezTo>
                    <a:pt x="17671" y="16902"/>
                    <a:pt x="17661" y="16891"/>
                    <a:pt x="17650" y="16884"/>
                  </a:cubicBezTo>
                  <a:cubicBezTo>
                    <a:pt x="16195" y="15419"/>
                    <a:pt x="14635" y="14062"/>
                    <a:pt x="13199" y="12574"/>
                  </a:cubicBezTo>
                  <a:cubicBezTo>
                    <a:pt x="11808" y="11131"/>
                    <a:pt x="10540" y="9570"/>
                    <a:pt x="9150" y="8128"/>
                  </a:cubicBezTo>
                  <a:cubicBezTo>
                    <a:pt x="9158" y="8105"/>
                    <a:pt x="9163" y="8079"/>
                    <a:pt x="9156" y="8049"/>
                  </a:cubicBezTo>
                  <a:cubicBezTo>
                    <a:pt x="8938" y="7023"/>
                    <a:pt x="8630" y="6010"/>
                    <a:pt x="8362" y="4995"/>
                  </a:cubicBezTo>
                  <a:cubicBezTo>
                    <a:pt x="8102" y="4006"/>
                    <a:pt x="7883" y="2984"/>
                    <a:pt x="7530" y="2023"/>
                  </a:cubicBezTo>
                  <a:cubicBezTo>
                    <a:pt x="7972" y="1839"/>
                    <a:pt x="8431" y="1606"/>
                    <a:pt x="8660" y="1219"/>
                  </a:cubicBezTo>
                  <a:cubicBezTo>
                    <a:pt x="8913" y="792"/>
                    <a:pt x="8784" y="276"/>
                    <a:pt x="8303" y="96"/>
                  </a:cubicBezTo>
                  <a:cubicBezTo>
                    <a:pt x="8084" y="15"/>
                    <a:pt x="7837" y="1"/>
                    <a:pt x="7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8030849" y="269631"/>
              <a:ext cx="381406" cy="117706"/>
            </a:xfrm>
            <a:custGeom>
              <a:avLst/>
              <a:gdLst/>
              <a:ahLst/>
              <a:cxnLst/>
              <a:rect l="l" t="t" r="r" b="b"/>
              <a:pathLst>
                <a:path w="6607" h="2039" extrusionOk="0">
                  <a:moveTo>
                    <a:pt x="6031" y="0"/>
                  </a:moveTo>
                  <a:cubicBezTo>
                    <a:pt x="5974" y="0"/>
                    <a:pt x="5940" y="91"/>
                    <a:pt x="6001" y="117"/>
                  </a:cubicBezTo>
                  <a:cubicBezTo>
                    <a:pt x="6056" y="142"/>
                    <a:pt x="6111" y="170"/>
                    <a:pt x="6165" y="198"/>
                  </a:cubicBezTo>
                  <a:cubicBezTo>
                    <a:pt x="6116" y="195"/>
                    <a:pt x="6067" y="194"/>
                    <a:pt x="6018" y="194"/>
                  </a:cubicBezTo>
                  <a:cubicBezTo>
                    <a:pt x="5244" y="194"/>
                    <a:pt x="4424" y="458"/>
                    <a:pt x="3720" y="694"/>
                  </a:cubicBezTo>
                  <a:cubicBezTo>
                    <a:pt x="3674" y="710"/>
                    <a:pt x="3689" y="777"/>
                    <a:pt x="3730" y="777"/>
                  </a:cubicBezTo>
                  <a:cubicBezTo>
                    <a:pt x="3734" y="777"/>
                    <a:pt x="3739" y="776"/>
                    <a:pt x="3743" y="775"/>
                  </a:cubicBezTo>
                  <a:cubicBezTo>
                    <a:pt x="4496" y="551"/>
                    <a:pt x="5251" y="531"/>
                    <a:pt x="6010" y="432"/>
                  </a:cubicBezTo>
                  <a:lnTo>
                    <a:pt x="6010" y="432"/>
                  </a:lnTo>
                  <a:cubicBezTo>
                    <a:pt x="5662" y="589"/>
                    <a:pt x="5324" y="777"/>
                    <a:pt x="4971" y="917"/>
                  </a:cubicBezTo>
                  <a:cubicBezTo>
                    <a:pt x="4466" y="1118"/>
                    <a:pt x="3948" y="1287"/>
                    <a:pt x="3421" y="1422"/>
                  </a:cubicBezTo>
                  <a:cubicBezTo>
                    <a:pt x="2880" y="1561"/>
                    <a:pt x="2328" y="1665"/>
                    <a:pt x="1774" y="1733"/>
                  </a:cubicBezTo>
                  <a:cubicBezTo>
                    <a:pt x="1504" y="1766"/>
                    <a:pt x="1233" y="1791"/>
                    <a:pt x="962" y="1811"/>
                  </a:cubicBezTo>
                  <a:cubicBezTo>
                    <a:pt x="884" y="1816"/>
                    <a:pt x="806" y="1823"/>
                    <a:pt x="728" y="1828"/>
                  </a:cubicBezTo>
                  <a:cubicBezTo>
                    <a:pt x="1011" y="1719"/>
                    <a:pt x="1289" y="1590"/>
                    <a:pt x="1566" y="1477"/>
                  </a:cubicBezTo>
                  <a:cubicBezTo>
                    <a:pt x="1987" y="1304"/>
                    <a:pt x="2419" y="1168"/>
                    <a:pt x="2842" y="1006"/>
                  </a:cubicBezTo>
                  <a:cubicBezTo>
                    <a:pt x="2889" y="988"/>
                    <a:pt x="2874" y="925"/>
                    <a:pt x="2829" y="925"/>
                  </a:cubicBezTo>
                  <a:cubicBezTo>
                    <a:pt x="2826" y="925"/>
                    <a:pt x="2822" y="925"/>
                    <a:pt x="2819" y="926"/>
                  </a:cubicBezTo>
                  <a:cubicBezTo>
                    <a:pt x="1973" y="1103"/>
                    <a:pt x="979" y="1373"/>
                    <a:pt x="253" y="1855"/>
                  </a:cubicBezTo>
                  <a:cubicBezTo>
                    <a:pt x="252" y="1855"/>
                    <a:pt x="251" y="1858"/>
                    <a:pt x="250" y="1858"/>
                  </a:cubicBezTo>
                  <a:cubicBezTo>
                    <a:pt x="154" y="1844"/>
                    <a:pt x="99" y="1794"/>
                    <a:pt x="203" y="1653"/>
                  </a:cubicBezTo>
                  <a:cubicBezTo>
                    <a:pt x="228" y="1619"/>
                    <a:pt x="191" y="1579"/>
                    <a:pt x="156" y="1579"/>
                  </a:cubicBezTo>
                  <a:cubicBezTo>
                    <a:pt x="144" y="1579"/>
                    <a:pt x="132" y="1583"/>
                    <a:pt x="123" y="1594"/>
                  </a:cubicBezTo>
                  <a:cubicBezTo>
                    <a:pt x="26" y="1711"/>
                    <a:pt x="1" y="1783"/>
                    <a:pt x="2" y="1942"/>
                  </a:cubicBezTo>
                  <a:cubicBezTo>
                    <a:pt x="3" y="1980"/>
                    <a:pt x="34" y="2003"/>
                    <a:pt x="68" y="2006"/>
                  </a:cubicBezTo>
                  <a:cubicBezTo>
                    <a:pt x="312" y="2028"/>
                    <a:pt x="558" y="2039"/>
                    <a:pt x="803" y="2039"/>
                  </a:cubicBezTo>
                  <a:cubicBezTo>
                    <a:pt x="1710" y="2039"/>
                    <a:pt x="2617" y="1894"/>
                    <a:pt x="3495" y="1669"/>
                  </a:cubicBezTo>
                  <a:cubicBezTo>
                    <a:pt x="4494" y="1415"/>
                    <a:pt x="5732" y="1067"/>
                    <a:pt x="6547" y="407"/>
                  </a:cubicBezTo>
                  <a:cubicBezTo>
                    <a:pt x="6586" y="376"/>
                    <a:pt x="6581" y="328"/>
                    <a:pt x="6556" y="293"/>
                  </a:cubicBezTo>
                  <a:cubicBezTo>
                    <a:pt x="6597" y="255"/>
                    <a:pt x="6606" y="184"/>
                    <a:pt x="6543" y="150"/>
                  </a:cubicBezTo>
                  <a:cubicBezTo>
                    <a:pt x="6388" y="69"/>
                    <a:pt x="6213" y="48"/>
                    <a:pt x="6047" y="2"/>
                  </a:cubicBezTo>
                  <a:cubicBezTo>
                    <a:pt x="6042" y="1"/>
                    <a:pt x="6036" y="0"/>
                    <a:pt x="6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8132045" y="1037179"/>
              <a:ext cx="792887" cy="485950"/>
            </a:xfrm>
            <a:custGeom>
              <a:avLst/>
              <a:gdLst/>
              <a:ahLst/>
              <a:cxnLst/>
              <a:rect l="l" t="t" r="r" b="b"/>
              <a:pathLst>
                <a:path w="13735" h="8418" extrusionOk="0">
                  <a:moveTo>
                    <a:pt x="9492" y="271"/>
                  </a:moveTo>
                  <a:cubicBezTo>
                    <a:pt x="9804" y="271"/>
                    <a:pt x="10105" y="326"/>
                    <a:pt x="10363" y="480"/>
                  </a:cubicBezTo>
                  <a:cubicBezTo>
                    <a:pt x="10072" y="1169"/>
                    <a:pt x="9294" y="1465"/>
                    <a:pt x="8651" y="1765"/>
                  </a:cubicBezTo>
                  <a:cubicBezTo>
                    <a:pt x="7846" y="2141"/>
                    <a:pt x="7021" y="2474"/>
                    <a:pt x="6181" y="2763"/>
                  </a:cubicBezTo>
                  <a:cubicBezTo>
                    <a:pt x="5383" y="3037"/>
                    <a:pt x="4571" y="3272"/>
                    <a:pt x="3750" y="3472"/>
                  </a:cubicBezTo>
                  <a:cubicBezTo>
                    <a:pt x="3155" y="3618"/>
                    <a:pt x="2571" y="3739"/>
                    <a:pt x="1979" y="3739"/>
                  </a:cubicBezTo>
                  <a:cubicBezTo>
                    <a:pt x="1664" y="3739"/>
                    <a:pt x="1347" y="3704"/>
                    <a:pt x="1025" y="3622"/>
                  </a:cubicBezTo>
                  <a:cubicBezTo>
                    <a:pt x="1019" y="3620"/>
                    <a:pt x="1014" y="3619"/>
                    <a:pt x="1009" y="3619"/>
                  </a:cubicBezTo>
                  <a:cubicBezTo>
                    <a:pt x="951" y="3619"/>
                    <a:pt x="935" y="3710"/>
                    <a:pt x="997" y="3731"/>
                  </a:cubicBezTo>
                  <a:cubicBezTo>
                    <a:pt x="1397" y="3862"/>
                    <a:pt x="1813" y="3914"/>
                    <a:pt x="2231" y="3914"/>
                  </a:cubicBezTo>
                  <a:cubicBezTo>
                    <a:pt x="2710" y="3914"/>
                    <a:pt x="3193" y="3845"/>
                    <a:pt x="3659" y="3750"/>
                  </a:cubicBezTo>
                  <a:cubicBezTo>
                    <a:pt x="4651" y="3549"/>
                    <a:pt x="5627" y="3261"/>
                    <a:pt x="6580" y="2923"/>
                  </a:cubicBezTo>
                  <a:cubicBezTo>
                    <a:pt x="7468" y="2610"/>
                    <a:pt x="8339" y="2247"/>
                    <a:pt x="9185" y="1834"/>
                  </a:cubicBezTo>
                  <a:cubicBezTo>
                    <a:pt x="9711" y="1578"/>
                    <a:pt x="10371" y="1255"/>
                    <a:pt x="10586" y="678"/>
                  </a:cubicBezTo>
                  <a:cubicBezTo>
                    <a:pt x="10590" y="684"/>
                    <a:pt x="10592" y="691"/>
                    <a:pt x="10597" y="696"/>
                  </a:cubicBezTo>
                  <a:cubicBezTo>
                    <a:pt x="11275" y="1409"/>
                    <a:pt x="11966" y="2111"/>
                    <a:pt x="12649" y="2819"/>
                  </a:cubicBezTo>
                  <a:cubicBezTo>
                    <a:pt x="13069" y="3256"/>
                    <a:pt x="13469" y="3708"/>
                    <a:pt x="13133" y="4338"/>
                  </a:cubicBezTo>
                  <a:cubicBezTo>
                    <a:pt x="12943" y="4695"/>
                    <a:pt x="12594" y="4945"/>
                    <a:pt x="12270" y="5171"/>
                  </a:cubicBezTo>
                  <a:cubicBezTo>
                    <a:pt x="10872" y="6148"/>
                    <a:pt x="9254" y="6740"/>
                    <a:pt x="7623" y="7198"/>
                  </a:cubicBezTo>
                  <a:cubicBezTo>
                    <a:pt x="6002" y="7654"/>
                    <a:pt x="4302" y="8114"/>
                    <a:pt x="2605" y="8114"/>
                  </a:cubicBezTo>
                  <a:cubicBezTo>
                    <a:pt x="2482" y="8114"/>
                    <a:pt x="2359" y="8111"/>
                    <a:pt x="2236" y="8106"/>
                  </a:cubicBezTo>
                  <a:cubicBezTo>
                    <a:pt x="1808" y="8090"/>
                    <a:pt x="1360" y="8052"/>
                    <a:pt x="946" y="7935"/>
                  </a:cubicBezTo>
                  <a:cubicBezTo>
                    <a:pt x="332" y="7760"/>
                    <a:pt x="494" y="7151"/>
                    <a:pt x="546" y="6675"/>
                  </a:cubicBezTo>
                  <a:cubicBezTo>
                    <a:pt x="652" y="5702"/>
                    <a:pt x="788" y="4723"/>
                    <a:pt x="817" y="3744"/>
                  </a:cubicBezTo>
                  <a:cubicBezTo>
                    <a:pt x="817" y="3721"/>
                    <a:pt x="809" y="3703"/>
                    <a:pt x="794" y="3689"/>
                  </a:cubicBezTo>
                  <a:cubicBezTo>
                    <a:pt x="1980" y="2409"/>
                    <a:pt x="3669" y="1760"/>
                    <a:pt x="5293" y="1221"/>
                  </a:cubicBezTo>
                  <a:cubicBezTo>
                    <a:pt x="6169" y="930"/>
                    <a:pt x="7063" y="694"/>
                    <a:pt x="7968" y="512"/>
                  </a:cubicBezTo>
                  <a:cubicBezTo>
                    <a:pt x="8420" y="421"/>
                    <a:pt x="8973" y="271"/>
                    <a:pt x="9492" y="271"/>
                  </a:cubicBezTo>
                  <a:close/>
                  <a:moveTo>
                    <a:pt x="9589" y="1"/>
                  </a:moveTo>
                  <a:cubicBezTo>
                    <a:pt x="9301" y="1"/>
                    <a:pt x="9007" y="44"/>
                    <a:pt x="8740" y="87"/>
                  </a:cubicBezTo>
                  <a:cubicBezTo>
                    <a:pt x="7629" y="266"/>
                    <a:pt x="6532" y="530"/>
                    <a:pt x="5460" y="873"/>
                  </a:cubicBezTo>
                  <a:cubicBezTo>
                    <a:pt x="3775" y="1413"/>
                    <a:pt x="1664" y="2097"/>
                    <a:pt x="625" y="3636"/>
                  </a:cubicBezTo>
                  <a:cubicBezTo>
                    <a:pt x="598" y="3675"/>
                    <a:pt x="617" y="3717"/>
                    <a:pt x="649" y="3740"/>
                  </a:cubicBezTo>
                  <a:cubicBezTo>
                    <a:pt x="485" y="4588"/>
                    <a:pt x="406" y="5455"/>
                    <a:pt x="308" y="6314"/>
                  </a:cubicBezTo>
                  <a:cubicBezTo>
                    <a:pt x="250" y="6824"/>
                    <a:pt x="0" y="7652"/>
                    <a:pt x="492" y="8034"/>
                  </a:cubicBezTo>
                  <a:cubicBezTo>
                    <a:pt x="985" y="8417"/>
                    <a:pt x="1911" y="8391"/>
                    <a:pt x="2504" y="8400"/>
                  </a:cubicBezTo>
                  <a:cubicBezTo>
                    <a:pt x="2543" y="8400"/>
                    <a:pt x="2583" y="8400"/>
                    <a:pt x="2622" y="8400"/>
                  </a:cubicBezTo>
                  <a:cubicBezTo>
                    <a:pt x="3418" y="8400"/>
                    <a:pt x="4211" y="8293"/>
                    <a:pt x="4992" y="8141"/>
                  </a:cubicBezTo>
                  <a:cubicBezTo>
                    <a:pt x="6608" y="7828"/>
                    <a:pt x="8238" y="7404"/>
                    <a:pt x="9772" y="6806"/>
                  </a:cubicBezTo>
                  <a:cubicBezTo>
                    <a:pt x="10479" y="6529"/>
                    <a:pt x="11170" y="6207"/>
                    <a:pt x="11820" y="5815"/>
                  </a:cubicBezTo>
                  <a:cubicBezTo>
                    <a:pt x="12383" y="5477"/>
                    <a:pt x="13062" y="5078"/>
                    <a:pt x="13388" y="4481"/>
                  </a:cubicBezTo>
                  <a:cubicBezTo>
                    <a:pt x="13735" y="3847"/>
                    <a:pt x="13488" y="3286"/>
                    <a:pt x="13031" y="2799"/>
                  </a:cubicBezTo>
                  <a:cubicBezTo>
                    <a:pt x="12299" y="2018"/>
                    <a:pt x="11547" y="1252"/>
                    <a:pt x="10798" y="488"/>
                  </a:cubicBezTo>
                  <a:cubicBezTo>
                    <a:pt x="10785" y="477"/>
                    <a:pt x="10773" y="471"/>
                    <a:pt x="10761" y="463"/>
                  </a:cubicBezTo>
                  <a:cubicBezTo>
                    <a:pt x="10758" y="458"/>
                    <a:pt x="10757" y="452"/>
                    <a:pt x="10751" y="448"/>
                  </a:cubicBezTo>
                  <a:cubicBezTo>
                    <a:pt x="10711" y="400"/>
                    <a:pt x="10667" y="359"/>
                    <a:pt x="10623" y="320"/>
                  </a:cubicBezTo>
                  <a:cubicBezTo>
                    <a:pt x="10611" y="304"/>
                    <a:pt x="10595" y="293"/>
                    <a:pt x="10578" y="284"/>
                  </a:cubicBezTo>
                  <a:cubicBezTo>
                    <a:pt x="10299" y="68"/>
                    <a:pt x="9948" y="1"/>
                    <a:pt x="9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8271686" y="1294183"/>
              <a:ext cx="89478" cy="72968"/>
            </a:xfrm>
            <a:custGeom>
              <a:avLst/>
              <a:gdLst/>
              <a:ahLst/>
              <a:cxnLst/>
              <a:rect l="l" t="t" r="r" b="b"/>
              <a:pathLst>
                <a:path w="1550" h="1264" extrusionOk="0">
                  <a:moveTo>
                    <a:pt x="829" y="0"/>
                  </a:moveTo>
                  <a:cubicBezTo>
                    <a:pt x="828" y="0"/>
                    <a:pt x="826" y="0"/>
                    <a:pt x="824" y="1"/>
                  </a:cubicBezTo>
                  <a:cubicBezTo>
                    <a:pt x="142" y="51"/>
                    <a:pt x="0" y="993"/>
                    <a:pt x="655" y="1223"/>
                  </a:cubicBezTo>
                  <a:cubicBezTo>
                    <a:pt x="730" y="1250"/>
                    <a:pt x="809" y="1263"/>
                    <a:pt x="886" y="1263"/>
                  </a:cubicBezTo>
                  <a:cubicBezTo>
                    <a:pt x="1092" y="1263"/>
                    <a:pt x="1291" y="1168"/>
                    <a:pt x="1403" y="978"/>
                  </a:cubicBezTo>
                  <a:cubicBezTo>
                    <a:pt x="1549" y="726"/>
                    <a:pt x="1532" y="372"/>
                    <a:pt x="1311" y="168"/>
                  </a:cubicBezTo>
                  <a:cubicBezTo>
                    <a:pt x="1294" y="152"/>
                    <a:pt x="1272" y="145"/>
                    <a:pt x="1251" y="145"/>
                  </a:cubicBezTo>
                  <a:cubicBezTo>
                    <a:pt x="1184" y="145"/>
                    <a:pt x="1117" y="217"/>
                    <a:pt x="1166" y="285"/>
                  </a:cubicBezTo>
                  <a:cubicBezTo>
                    <a:pt x="1366" y="560"/>
                    <a:pt x="1237" y="1002"/>
                    <a:pt x="895" y="1002"/>
                  </a:cubicBezTo>
                  <a:cubicBezTo>
                    <a:pt x="855" y="1002"/>
                    <a:pt x="812" y="996"/>
                    <a:pt x="765" y="983"/>
                  </a:cubicBezTo>
                  <a:cubicBezTo>
                    <a:pt x="314" y="852"/>
                    <a:pt x="429" y="241"/>
                    <a:pt x="848" y="156"/>
                  </a:cubicBezTo>
                  <a:cubicBezTo>
                    <a:pt x="933" y="139"/>
                    <a:pt x="913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8413579" y="1322124"/>
              <a:ext cx="47279" cy="43296"/>
            </a:xfrm>
            <a:custGeom>
              <a:avLst/>
              <a:gdLst/>
              <a:ahLst/>
              <a:cxnLst/>
              <a:rect l="l" t="t" r="r" b="b"/>
              <a:pathLst>
                <a:path w="819" h="750" extrusionOk="0">
                  <a:moveTo>
                    <a:pt x="548" y="1"/>
                  </a:moveTo>
                  <a:cubicBezTo>
                    <a:pt x="537" y="1"/>
                    <a:pt x="525" y="2"/>
                    <a:pt x="513" y="4"/>
                  </a:cubicBezTo>
                  <a:cubicBezTo>
                    <a:pt x="462" y="14"/>
                    <a:pt x="453" y="75"/>
                    <a:pt x="471" y="114"/>
                  </a:cubicBezTo>
                  <a:cubicBezTo>
                    <a:pt x="509" y="193"/>
                    <a:pt x="591" y="228"/>
                    <a:pt x="609" y="323"/>
                  </a:cubicBezTo>
                  <a:cubicBezTo>
                    <a:pt x="626" y="419"/>
                    <a:pt x="575" y="505"/>
                    <a:pt x="485" y="541"/>
                  </a:cubicBezTo>
                  <a:cubicBezTo>
                    <a:pt x="456" y="552"/>
                    <a:pt x="428" y="557"/>
                    <a:pt x="403" y="557"/>
                  </a:cubicBezTo>
                  <a:cubicBezTo>
                    <a:pt x="240" y="557"/>
                    <a:pt x="142" y="356"/>
                    <a:pt x="225" y="205"/>
                  </a:cubicBezTo>
                  <a:cubicBezTo>
                    <a:pt x="251" y="157"/>
                    <a:pt x="207" y="103"/>
                    <a:pt x="163" y="103"/>
                  </a:cubicBezTo>
                  <a:cubicBezTo>
                    <a:pt x="147" y="103"/>
                    <a:pt x="131" y="109"/>
                    <a:pt x="118" y="125"/>
                  </a:cubicBezTo>
                  <a:cubicBezTo>
                    <a:pt x="11" y="258"/>
                    <a:pt x="0" y="442"/>
                    <a:pt x="93" y="588"/>
                  </a:cubicBezTo>
                  <a:cubicBezTo>
                    <a:pt x="162" y="696"/>
                    <a:pt x="284" y="749"/>
                    <a:pt x="408" y="749"/>
                  </a:cubicBezTo>
                  <a:cubicBezTo>
                    <a:pt x="452" y="749"/>
                    <a:pt x="497" y="743"/>
                    <a:pt x="539" y="729"/>
                  </a:cubicBezTo>
                  <a:cubicBezTo>
                    <a:pt x="706" y="676"/>
                    <a:pt x="819" y="520"/>
                    <a:pt x="811" y="344"/>
                  </a:cubicBezTo>
                  <a:cubicBezTo>
                    <a:pt x="804" y="205"/>
                    <a:pt x="70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8503979" y="1251523"/>
              <a:ext cx="68869" cy="52417"/>
            </a:xfrm>
            <a:custGeom>
              <a:avLst/>
              <a:gdLst/>
              <a:ahLst/>
              <a:cxnLst/>
              <a:rect l="l" t="t" r="r" b="b"/>
              <a:pathLst>
                <a:path w="1193" h="908" extrusionOk="0">
                  <a:moveTo>
                    <a:pt x="412" y="1"/>
                  </a:moveTo>
                  <a:cubicBezTo>
                    <a:pt x="400" y="1"/>
                    <a:pt x="387" y="5"/>
                    <a:pt x="376" y="13"/>
                  </a:cubicBezTo>
                  <a:cubicBezTo>
                    <a:pt x="0" y="291"/>
                    <a:pt x="145" y="878"/>
                    <a:pt x="628" y="906"/>
                  </a:cubicBezTo>
                  <a:cubicBezTo>
                    <a:pt x="638" y="907"/>
                    <a:pt x="649" y="907"/>
                    <a:pt x="660" y="907"/>
                  </a:cubicBezTo>
                  <a:cubicBezTo>
                    <a:pt x="865" y="907"/>
                    <a:pt x="1054" y="785"/>
                    <a:pt x="1127" y="587"/>
                  </a:cubicBezTo>
                  <a:cubicBezTo>
                    <a:pt x="1192" y="405"/>
                    <a:pt x="1155" y="98"/>
                    <a:pt x="947" y="28"/>
                  </a:cubicBezTo>
                  <a:cubicBezTo>
                    <a:pt x="939" y="25"/>
                    <a:pt x="931" y="24"/>
                    <a:pt x="923" y="24"/>
                  </a:cubicBezTo>
                  <a:cubicBezTo>
                    <a:pt x="872" y="24"/>
                    <a:pt x="831" y="82"/>
                    <a:pt x="846" y="132"/>
                  </a:cubicBezTo>
                  <a:cubicBezTo>
                    <a:pt x="884" y="260"/>
                    <a:pt x="957" y="339"/>
                    <a:pt x="915" y="482"/>
                  </a:cubicBezTo>
                  <a:cubicBezTo>
                    <a:pt x="880" y="604"/>
                    <a:pt x="775" y="676"/>
                    <a:pt x="650" y="676"/>
                  </a:cubicBezTo>
                  <a:cubicBezTo>
                    <a:pt x="646" y="676"/>
                    <a:pt x="643" y="676"/>
                    <a:pt x="639" y="676"/>
                  </a:cubicBezTo>
                  <a:cubicBezTo>
                    <a:pt x="356" y="665"/>
                    <a:pt x="264" y="301"/>
                    <a:pt x="465" y="126"/>
                  </a:cubicBezTo>
                  <a:cubicBezTo>
                    <a:pt x="516" y="82"/>
                    <a:pt x="467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8562284" y="1375233"/>
              <a:ext cx="45316" cy="34175"/>
            </a:xfrm>
            <a:custGeom>
              <a:avLst/>
              <a:gdLst/>
              <a:ahLst/>
              <a:cxnLst/>
              <a:rect l="l" t="t" r="r" b="b"/>
              <a:pathLst>
                <a:path w="785" h="592" extrusionOk="0">
                  <a:moveTo>
                    <a:pt x="300" y="0"/>
                  </a:moveTo>
                  <a:cubicBezTo>
                    <a:pt x="289" y="0"/>
                    <a:pt x="278" y="3"/>
                    <a:pt x="268" y="10"/>
                  </a:cubicBezTo>
                  <a:cubicBezTo>
                    <a:pt x="0" y="178"/>
                    <a:pt x="114" y="583"/>
                    <a:pt x="431" y="592"/>
                  </a:cubicBezTo>
                  <a:cubicBezTo>
                    <a:pt x="434" y="592"/>
                    <a:pt x="436" y="592"/>
                    <a:pt x="439" y="592"/>
                  </a:cubicBezTo>
                  <a:cubicBezTo>
                    <a:pt x="577" y="592"/>
                    <a:pt x="701" y="508"/>
                    <a:pt x="745" y="376"/>
                  </a:cubicBezTo>
                  <a:cubicBezTo>
                    <a:pt x="785" y="254"/>
                    <a:pt x="760" y="53"/>
                    <a:pt x="612" y="19"/>
                  </a:cubicBezTo>
                  <a:cubicBezTo>
                    <a:pt x="606" y="17"/>
                    <a:pt x="601" y="17"/>
                    <a:pt x="595" y="17"/>
                  </a:cubicBezTo>
                  <a:cubicBezTo>
                    <a:pt x="550" y="17"/>
                    <a:pt x="518" y="59"/>
                    <a:pt x="528" y="106"/>
                  </a:cubicBezTo>
                  <a:cubicBezTo>
                    <a:pt x="542" y="169"/>
                    <a:pt x="583" y="218"/>
                    <a:pt x="575" y="285"/>
                  </a:cubicBezTo>
                  <a:cubicBezTo>
                    <a:pt x="566" y="358"/>
                    <a:pt x="511" y="405"/>
                    <a:pt x="439" y="408"/>
                  </a:cubicBezTo>
                  <a:cubicBezTo>
                    <a:pt x="437" y="408"/>
                    <a:pt x="435" y="408"/>
                    <a:pt x="433" y="408"/>
                  </a:cubicBezTo>
                  <a:cubicBezTo>
                    <a:pt x="273" y="408"/>
                    <a:pt x="242" y="205"/>
                    <a:pt x="348" y="110"/>
                  </a:cubicBezTo>
                  <a:cubicBezTo>
                    <a:pt x="395" y="69"/>
                    <a:pt x="35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8669252" y="1223294"/>
              <a:ext cx="110144" cy="75450"/>
            </a:xfrm>
            <a:custGeom>
              <a:avLst/>
              <a:gdLst/>
              <a:ahLst/>
              <a:cxnLst/>
              <a:rect l="l" t="t" r="r" b="b"/>
              <a:pathLst>
                <a:path w="1908" h="1307" extrusionOk="0">
                  <a:moveTo>
                    <a:pt x="820" y="1"/>
                  </a:moveTo>
                  <a:cubicBezTo>
                    <a:pt x="143" y="1"/>
                    <a:pt x="0" y="919"/>
                    <a:pt x="579" y="1226"/>
                  </a:cubicBezTo>
                  <a:cubicBezTo>
                    <a:pt x="684" y="1282"/>
                    <a:pt x="792" y="1307"/>
                    <a:pt x="899" y="1307"/>
                  </a:cubicBezTo>
                  <a:cubicBezTo>
                    <a:pt x="1427" y="1307"/>
                    <a:pt x="1908" y="695"/>
                    <a:pt x="1604" y="182"/>
                  </a:cubicBezTo>
                  <a:cubicBezTo>
                    <a:pt x="1585" y="150"/>
                    <a:pt x="1553" y="136"/>
                    <a:pt x="1520" y="136"/>
                  </a:cubicBezTo>
                  <a:cubicBezTo>
                    <a:pt x="1467" y="136"/>
                    <a:pt x="1415" y="173"/>
                    <a:pt x="1420" y="234"/>
                  </a:cubicBezTo>
                  <a:cubicBezTo>
                    <a:pt x="1436" y="425"/>
                    <a:pt x="1463" y="600"/>
                    <a:pt x="1363" y="775"/>
                  </a:cubicBezTo>
                  <a:cubicBezTo>
                    <a:pt x="1271" y="936"/>
                    <a:pt x="1092" y="1043"/>
                    <a:pt x="907" y="1043"/>
                  </a:cubicBezTo>
                  <a:cubicBezTo>
                    <a:pt x="872" y="1043"/>
                    <a:pt x="836" y="1039"/>
                    <a:pt x="801" y="1031"/>
                  </a:cubicBezTo>
                  <a:cubicBezTo>
                    <a:pt x="321" y="919"/>
                    <a:pt x="367" y="208"/>
                    <a:pt x="863" y="161"/>
                  </a:cubicBezTo>
                  <a:cubicBezTo>
                    <a:pt x="965" y="151"/>
                    <a:pt x="963" y="7"/>
                    <a:pt x="860" y="2"/>
                  </a:cubicBezTo>
                  <a:cubicBezTo>
                    <a:pt x="847" y="1"/>
                    <a:pt x="833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8326296" y="1443294"/>
              <a:ext cx="41160" cy="30249"/>
            </a:xfrm>
            <a:custGeom>
              <a:avLst/>
              <a:gdLst/>
              <a:ahLst/>
              <a:cxnLst/>
              <a:rect l="l" t="t" r="r" b="b"/>
              <a:pathLst>
                <a:path w="713" h="524" extrusionOk="0">
                  <a:moveTo>
                    <a:pt x="264" y="0"/>
                  </a:moveTo>
                  <a:cubicBezTo>
                    <a:pt x="190" y="0"/>
                    <a:pt x="121" y="37"/>
                    <a:pt x="74" y="108"/>
                  </a:cubicBezTo>
                  <a:cubicBezTo>
                    <a:pt x="0" y="218"/>
                    <a:pt x="27" y="354"/>
                    <a:pt x="123" y="442"/>
                  </a:cubicBezTo>
                  <a:cubicBezTo>
                    <a:pt x="184" y="499"/>
                    <a:pt x="260" y="524"/>
                    <a:pt x="337" y="524"/>
                  </a:cubicBezTo>
                  <a:cubicBezTo>
                    <a:pt x="523" y="524"/>
                    <a:pt x="713" y="378"/>
                    <a:pt x="707" y="176"/>
                  </a:cubicBezTo>
                  <a:cubicBezTo>
                    <a:pt x="705" y="134"/>
                    <a:pt x="664" y="99"/>
                    <a:pt x="624" y="99"/>
                  </a:cubicBezTo>
                  <a:cubicBezTo>
                    <a:pt x="605" y="99"/>
                    <a:pt x="588" y="106"/>
                    <a:pt x="574" y="124"/>
                  </a:cubicBezTo>
                  <a:cubicBezTo>
                    <a:pt x="514" y="202"/>
                    <a:pt x="460" y="331"/>
                    <a:pt x="348" y="331"/>
                  </a:cubicBezTo>
                  <a:cubicBezTo>
                    <a:pt x="341" y="331"/>
                    <a:pt x="334" y="331"/>
                    <a:pt x="326" y="330"/>
                  </a:cubicBezTo>
                  <a:cubicBezTo>
                    <a:pt x="281" y="324"/>
                    <a:pt x="225" y="293"/>
                    <a:pt x="221" y="244"/>
                  </a:cubicBezTo>
                  <a:cubicBezTo>
                    <a:pt x="218" y="199"/>
                    <a:pt x="268" y="142"/>
                    <a:pt x="314" y="142"/>
                  </a:cubicBezTo>
                  <a:cubicBezTo>
                    <a:pt x="318" y="142"/>
                    <a:pt x="322" y="142"/>
                    <a:pt x="325" y="143"/>
                  </a:cubicBezTo>
                  <a:cubicBezTo>
                    <a:pt x="330" y="144"/>
                    <a:pt x="335" y="144"/>
                    <a:pt x="339" y="144"/>
                  </a:cubicBezTo>
                  <a:cubicBezTo>
                    <a:pt x="399" y="144"/>
                    <a:pt x="435" y="58"/>
                    <a:pt x="373" y="27"/>
                  </a:cubicBezTo>
                  <a:cubicBezTo>
                    <a:pt x="336" y="9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8371727" y="1148248"/>
              <a:ext cx="50858" cy="40409"/>
            </a:xfrm>
            <a:custGeom>
              <a:avLst/>
              <a:gdLst/>
              <a:ahLst/>
              <a:cxnLst/>
              <a:rect l="l" t="t" r="r" b="b"/>
              <a:pathLst>
                <a:path w="881" h="700" extrusionOk="0">
                  <a:moveTo>
                    <a:pt x="354" y="1"/>
                  </a:moveTo>
                  <a:cubicBezTo>
                    <a:pt x="348" y="1"/>
                    <a:pt x="342" y="2"/>
                    <a:pt x="335" y="4"/>
                  </a:cubicBezTo>
                  <a:cubicBezTo>
                    <a:pt x="0" y="97"/>
                    <a:pt x="8" y="558"/>
                    <a:pt x="324" y="675"/>
                  </a:cubicBezTo>
                  <a:cubicBezTo>
                    <a:pt x="368" y="692"/>
                    <a:pt x="413" y="700"/>
                    <a:pt x="458" y="700"/>
                  </a:cubicBezTo>
                  <a:cubicBezTo>
                    <a:pt x="564" y="700"/>
                    <a:pt x="666" y="655"/>
                    <a:pt x="737" y="569"/>
                  </a:cubicBezTo>
                  <a:cubicBezTo>
                    <a:pt x="824" y="467"/>
                    <a:pt x="880" y="258"/>
                    <a:pt x="751" y="168"/>
                  </a:cubicBezTo>
                  <a:cubicBezTo>
                    <a:pt x="741" y="162"/>
                    <a:pt x="729" y="158"/>
                    <a:pt x="716" y="158"/>
                  </a:cubicBezTo>
                  <a:cubicBezTo>
                    <a:pt x="688" y="158"/>
                    <a:pt x="660" y="173"/>
                    <a:pt x="649" y="197"/>
                  </a:cubicBezTo>
                  <a:cubicBezTo>
                    <a:pt x="619" y="264"/>
                    <a:pt x="638" y="335"/>
                    <a:pt x="601" y="401"/>
                  </a:cubicBezTo>
                  <a:cubicBezTo>
                    <a:pt x="569" y="457"/>
                    <a:pt x="518" y="492"/>
                    <a:pt x="458" y="492"/>
                  </a:cubicBezTo>
                  <a:cubicBezTo>
                    <a:pt x="444" y="492"/>
                    <a:pt x="429" y="490"/>
                    <a:pt x="415" y="486"/>
                  </a:cubicBezTo>
                  <a:cubicBezTo>
                    <a:pt x="236" y="440"/>
                    <a:pt x="249" y="209"/>
                    <a:pt x="387" y="120"/>
                  </a:cubicBezTo>
                  <a:cubicBezTo>
                    <a:pt x="441" y="85"/>
                    <a:pt x="413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8514312" y="1110782"/>
              <a:ext cx="38042" cy="29037"/>
            </a:xfrm>
            <a:custGeom>
              <a:avLst/>
              <a:gdLst/>
              <a:ahLst/>
              <a:cxnLst/>
              <a:rect l="l" t="t" r="r" b="b"/>
              <a:pathLst>
                <a:path w="659" h="503" extrusionOk="0">
                  <a:moveTo>
                    <a:pt x="186" y="0"/>
                  </a:moveTo>
                  <a:cubicBezTo>
                    <a:pt x="172" y="0"/>
                    <a:pt x="158" y="6"/>
                    <a:pt x="144" y="19"/>
                  </a:cubicBezTo>
                  <a:cubicBezTo>
                    <a:pt x="0" y="164"/>
                    <a:pt x="53" y="436"/>
                    <a:pt x="257" y="493"/>
                  </a:cubicBezTo>
                  <a:cubicBezTo>
                    <a:pt x="281" y="500"/>
                    <a:pt x="304" y="503"/>
                    <a:pt x="327" y="503"/>
                  </a:cubicBezTo>
                  <a:cubicBezTo>
                    <a:pt x="410" y="503"/>
                    <a:pt x="490" y="464"/>
                    <a:pt x="546" y="402"/>
                  </a:cubicBezTo>
                  <a:cubicBezTo>
                    <a:pt x="613" y="329"/>
                    <a:pt x="659" y="193"/>
                    <a:pt x="590" y="107"/>
                  </a:cubicBezTo>
                  <a:cubicBezTo>
                    <a:pt x="576" y="89"/>
                    <a:pt x="551" y="79"/>
                    <a:pt x="528" y="79"/>
                  </a:cubicBezTo>
                  <a:cubicBezTo>
                    <a:pt x="501" y="79"/>
                    <a:pt x="477" y="92"/>
                    <a:pt x="472" y="124"/>
                  </a:cubicBezTo>
                  <a:cubicBezTo>
                    <a:pt x="461" y="201"/>
                    <a:pt x="436" y="332"/>
                    <a:pt x="336" y="332"/>
                  </a:cubicBezTo>
                  <a:cubicBezTo>
                    <a:pt x="328" y="332"/>
                    <a:pt x="320" y="332"/>
                    <a:pt x="311" y="330"/>
                  </a:cubicBezTo>
                  <a:cubicBezTo>
                    <a:pt x="221" y="313"/>
                    <a:pt x="177" y="170"/>
                    <a:pt x="230" y="103"/>
                  </a:cubicBezTo>
                  <a:cubicBezTo>
                    <a:pt x="265" y="5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8054171" y="257912"/>
              <a:ext cx="420776" cy="121055"/>
            </a:xfrm>
            <a:custGeom>
              <a:avLst/>
              <a:gdLst/>
              <a:ahLst/>
              <a:cxnLst/>
              <a:rect l="l" t="t" r="r" b="b"/>
              <a:pathLst>
                <a:path w="7289" h="2097" extrusionOk="0">
                  <a:moveTo>
                    <a:pt x="5586" y="0"/>
                  </a:moveTo>
                  <a:cubicBezTo>
                    <a:pt x="4252" y="0"/>
                    <a:pt x="2868" y="280"/>
                    <a:pt x="1629" y="707"/>
                  </a:cubicBezTo>
                  <a:cubicBezTo>
                    <a:pt x="768" y="1274"/>
                    <a:pt x="137" y="1740"/>
                    <a:pt x="0" y="1964"/>
                  </a:cubicBezTo>
                  <a:cubicBezTo>
                    <a:pt x="709" y="1539"/>
                    <a:pt x="1625" y="1292"/>
                    <a:pt x="2415" y="1128"/>
                  </a:cubicBezTo>
                  <a:cubicBezTo>
                    <a:pt x="2418" y="1127"/>
                    <a:pt x="2422" y="1127"/>
                    <a:pt x="2425" y="1127"/>
                  </a:cubicBezTo>
                  <a:cubicBezTo>
                    <a:pt x="2471" y="1127"/>
                    <a:pt x="2486" y="1191"/>
                    <a:pt x="2438" y="1209"/>
                  </a:cubicBezTo>
                  <a:cubicBezTo>
                    <a:pt x="2016" y="1371"/>
                    <a:pt x="1583" y="1507"/>
                    <a:pt x="1162" y="1680"/>
                  </a:cubicBezTo>
                  <a:cubicBezTo>
                    <a:pt x="886" y="1793"/>
                    <a:pt x="608" y="1922"/>
                    <a:pt x="325" y="2031"/>
                  </a:cubicBezTo>
                  <a:cubicBezTo>
                    <a:pt x="402" y="2025"/>
                    <a:pt x="481" y="2019"/>
                    <a:pt x="558" y="2014"/>
                  </a:cubicBezTo>
                  <a:cubicBezTo>
                    <a:pt x="829" y="1994"/>
                    <a:pt x="1100" y="1969"/>
                    <a:pt x="1370" y="1937"/>
                  </a:cubicBezTo>
                  <a:cubicBezTo>
                    <a:pt x="1925" y="1868"/>
                    <a:pt x="2477" y="1764"/>
                    <a:pt x="3017" y="1625"/>
                  </a:cubicBezTo>
                  <a:cubicBezTo>
                    <a:pt x="3544" y="1490"/>
                    <a:pt x="4062" y="1320"/>
                    <a:pt x="4568" y="1120"/>
                  </a:cubicBezTo>
                  <a:cubicBezTo>
                    <a:pt x="4919" y="980"/>
                    <a:pt x="5258" y="792"/>
                    <a:pt x="5606" y="635"/>
                  </a:cubicBezTo>
                  <a:lnTo>
                    <a:pt x="5606" y="635"/>
                  </a:lnTo>
                  <a:cubicBezTo>
                    <a:pt x="4847" y="733"/>
                    <a:pt x="4093" y="754"/>
                    <a:pt x="3339" y="978"/>
                  </a:cubicBezTo>
                  <a:cubicBezTo>
                    <a:pt x="3335" y="979"/>
                    <a:pt x="3331" y="980"/>
                    <a:pt x="3327" y="980"/>
                  </a:cubicBezTo>
                  <a:cubicBezTo>
                    <a:pt x="3285" y="980"/>
                    <a:pt x="3271" y="912"/>
                    <a:pt x="3316" y="897"/>
                  </a:cubicBezTo>
                  <a:cubicBezTo>
                    <a:pt x="4019" y="661"/>
                    <a:pt x="4837" y="397"/>
                    <a:pt x="5610" y="397"/>
                  </a:cubicBezTo>
                  <a:cubicBezTo>
                    <a:pt x="5661" y="397"/>
                    <a:pt x="5711" y="398"/>
                    <a:pt x="5761" y="401"/>
                  </a:cubicBezTo>
                  <a:cubicBezTo>
                    <a:pt x="5707" y="373"/>
                    <a:pt x="5652" y="345"/>
                    <a:pt x="5598" y="319"/>
                  </a:cubicBezTo>
                  <a:cubicBezTo>
                    <a:pt x="5536" y="293"/>
                    <a:pt x="5570" y="203"/>
                    <a:pt x="5628" y="203"/>
                  </a:cubicBezTo>
                  <a:cubicBezTo>
                    <a:pt x="5633" y="203"/>
                    <a:pt x="5639" y="204"/>
                    <a:pt x="5644" y="205"/>
                  </a:cubicBezTo>
                  <a:cubicBezTo>
                    <a:pt x="5810" y="249"/>
                    <a:pt x="5984" y="272"/>
                    <a:pt x="6139" y="354"/>
                  </a:cubicBezTo>
                  <a:cubicBezTo>
                    <a:pt x="6202" y="386"/>
                    <a:pt x="6193" y="458"/>
                    <a:pt x="6152" y="496"/>
                  </a:cubicBezTo>
                  <a:cubicBezTo>
                    <a:pt x="6176" y="532"/>
                    <a:pt x="6182" y="579"/>
                    <a:pt x="6144" y="609"/>
                  </a:cubicBezTo>
                  <a:cubicBezTo>
                    <a:pt x="5581" y="1065"/>
                    <a:pt x="4819" y="1371"/>
                    <a:pt x="4075" y="1601"/>
                  </a:cubicBezTo>
                  <a:cubicBezTo>
                    <a:pt x="4183" y="1699"/>
                    <a:pt x="4289" y="1856"/>
                    <a:pt x="4317" y="2097"/>
                  </a:cubicBezTo>
                  <a:cubicBezTo>
                    <a:pt x="4718" y="1971"/>
                    <a:pt x="5115" y="1829"/>
                    <a:pt x="5503" y="1668"/>
                  </a:cubicBezTo>
                  <a:cubicBezTo>
                    <a:pt x="5851" y="1523"/>
                    <a:pt x="6216" y="1377"/>
                    <a:pt x="6531" y="1169"/>
                  </a:cubicBezTo>
                  <a:cubicBezTo>
                    <a:pt x="6815" y="983"/>
                    <a:pt x="7288" y="484"/>
                    <a:pt x="6774" y="139"/>
                  </a:cubicBezTo>
                  <a:cubicBezTo>
                    <a:pt x="6623" y="37"/>
                    <a:pt x="6394" y="34"/>
                    <a:pt x="6219" y="22"/>
                  </a:cubicBezTo>
                  <a:cubicBezTo>
                    <a:pt x="6010" y="8"/>
                    <a:pt x="5799" y="0"/>
                    <a:pt x="558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8127484" y="719908"/>
              <a:ext cx="868510" cy="845419"/>
            </a:xfrm>
            <a:custGeom>
              <a:avLst/>
              <a:gdLst/>
              <a:ahLst/>
              <a:cxnLst/>
              <a:rect l="l" t="t" r="r" b="b"/>
              <a:pathLst>
                <a:path w="15045" h="14645" extrusionOk="0">
                  <a:moveTo>
                    <a:pt x="6156" y="1"/>
                  </a:moveTo>
                  <a:cubicBezTo>
                    <a:pt x="5762" y="402"/>
                    <a:pt x="5299" y="742"/>
                    <a:pt x="4792" y="1004"/>
                  </a:cubicBezTo>
                  <a:lnTo>
                    <a:pt x="7350" y="5871"/>
                  </a:lnTo>
                  <a:cubicBezTo>
                    <a:pt x="7837" y="5758"/>
                    <a:pt x="8327" y="5662"/>
                    <a:pt x="8819" y="5583"/>
                  </a:cubicBezTo>
                  <a:cubicBezTo>
                    <a:pt x="9086" y="5539"/>
                    <a:pt x="9379" y="5496"/>
                    <a:pt x="9667" y="5496"/>
                  </a:cubicBezTo>
                  <a:cubicBezTo>
                    <a:pt x="10026" y="5496"/>
                    <a:pt x="10377" y="5563"/>
                    <a:pt x="10657" y="5780"/>
                  </a:cubicBezTo>
                  <a:cubicBezTo>
                    <a:pt x="10673" y="5789"/>
                    <a:pt x="10688" y="5801"/>
                    <a:pt x="10701" y="5816"/>
                  </a:cubicBezTo>
                  <a:cubicBezTo>
                    <a:pt x="10747" y="5855"/>
                    <a:pt x="10790" y="5897"/>
                    <a:pt x="10831" y="5943"/>
                  </a:cubicBezTo>
                  <a:cubicBezTo>
                    <a:pt x="10835" y="5948"/>
                    <a:pt x="10837" y="5955"/>
                    <a:pt x="10840" y="5960"/>
                  </a:cubicBezTo>
                  <a:cubicBezTo>
                    <a:pt x="10852" y="5967"/>
                    <a:pt x="10865" y="5972"/>
                    <a:pt x="10876" y="5984"/>
                  </a:cubicBezTo>
                  <a:cubicBezTo>
                    <a:pt x="11627" y="6748"/>
                    <a:pt x="12378" y="7513"/>
                    <a:pt x="13111" y="8295"/>
                  </a:cubicBezTo>
                  <a:cubicBezTo>
                    <a:pt x="13567" y="8781"/>
                    <a:pt x="13813" y="9343"/>
                    <a:pt x="13467" y="9977"/>
                  </a:cubicBezTo>
                  <a:cubicBezTo>
                    <a:pt x="13141" y="10575"/>
                    <a:pt x="12464" y="10972"/>
                    <a:pt x="11900" y="11311"/>
                  </a:cubicBezTo>
                  <a:cubicBezTo>
                    <a:pt x="11249" y="11703"/>
                    <a:pt x="10559" y="12026"/>
                    <a:pt x="9851" y="12302"/>
                  </a:cubicBezTo>
                  <a:cubicBezTo>
                    <a:pt x="8317" y="12899"/>
                    <a:pt x="6688" y="13324"/>
                    <a:pt x="5072" y="13637"/>
                  </a:cubicBezTo>
                  <a:cubicBezTo>
                    <a:pt x="4658" y="13718"/>
                    <a:pt x="4241" y="13784"/>
                    <a:pt x="3822" y="13831"/>
                  </a:cubicBezTo>
                  <a:cubicBezTo>
                    <a:pt x="3820" y="13833"/>
                    <a:pt x="3819" y="13833"/>
                    <a:pt x="3817" y="13833"/>
                  </a:cubicBezTo>
                  <a:cubicBezTo>
                    <a:pt x="2751" y="14031"/>
                    <a:pt x="1490" y="14152"/>
                    <a:pt x="0" y="14152"/>
                  </a:cubicBezTo>
                  <a:cubicBezTo>
                    <a:pt x="358" y="14415"/>
                    <a:pt x="845" y="14525"/>
                    <a:pt x="1346" y="14576"/>
                  </a:cubicBezTo>
                  <a:cubicBezTo>
                    <a:pt x="1805" y="14623"/>
                    <a:pt x="2267" y="14644"/>
                    <a:pt x="2729" y="14644"/>
                  </a:cubicBezTo>
                  <a:cubicBezTo>
                    <a:pt x="2982" y="14644"/>
                    <a:pt x="3234" y="14638"/>
                    <a:pt x="3487" y="14626"/>
                  </a:cubicBezTo>
                  <a:cubicBezTo>
                    <a:pt x="4956" y="14556"/>
                    <a:pt x="6410" y="14274"/>
                    <a:pt x="7816" y="13844"/>
                  </a:cubicBezTo>
                  <a:cubicBezTo>
                    <a:pt x="9236" y="13411"/>
                    <a:pt x="10608" y="12825"/>
                    <a:pt x="11924" y="12140"/>
                  </a:cubicBezTo>
                  <a:cubicBezTo>
                    <a:pt x="13181" y="11488"/>
                    <a:pt x="15045" y="10547"/>
                    <a:pt x="14654" y="8841"/>
                  </a:cubicBezTo>
                  <a:cubicBezTo>
                    <a:pt x="13027" y="7543"/>
                    <a:pt x="11554" y="5979"/>
                    <a:pt x="10114" y="4480"/>
                  </a:cubicBezTo>
                  <a:cubicBezTo>
                    <a:pt x="8745" y="3058"/>
                    <a:pt x="7318" y="1604"/>
                    <a:pt x="6156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8303898" y="364709"/>
              <a:ext cx="171797" cy="401726"/>
            </a:xfrm>
            <a:custGeom>
              <a:avLst/>
              <a:gdLst/>
              <a:ahLst/>
              <a:cxnLst/>
              <a:rect l="l" t="t" r="r" b="b"/>
              <a:pathLst>
                <a:path w="2976" h="6959" extrusionOk="0">
                  <a:moveTo>
                    <a:pt x="1471" y="1"/>
                  </a:moveTo>
                  <a:cubicBezTo>
                    <a:pt x="1373" y="42"/>
                    <a:pt x="1273" y="82"/>
                    <a:pt x="1180" y="119"/>
                  </a:cubicBezTo>
                  <a:cubicBezTo>
                    <a:pt x="794" y="278"/>
                    <a:pt x="400" y="419"/>
                    <a:pt x="1" y="546"/>
                  </a:cubicBezTo>
                  <a:cubicBezTo>
                    <a:pt x="71" y="1476"/>
                    <a:pt x="1404" y="6066"/>
                    <a:pt x="1666" y="6959"/>
                  </a:cubicBezTo>
                  <a:cubicBezTo>
                    <a:pt x="2137" y="6707"/>
                    <a:pt x="2575" y="6380"/>
                    <a:pt x="2971" y="5971"/>
                  </a:cubicBezTo>
                  <a:cubicBezTo>
                    <a:pt x="2958" y="5942"/>
                    <a:pt x="2960" y="5913"/>
                    <a:pt x="2976" y="5890"/>
                  </a:cubicBezTo>
                  <a:cubicBezTo>
                    <a:pt x="2683" y="4933"/>
                    <a:pt x="2460" y="3950"/>
                    <a:pt x="2207" y="2982"/>
                  </a:cubicBezTo>
                  <a:cubicBezTo>
                    <a:pt x="1947" y="1999"/>
                    <a:pt x="1640" y="1007"/>
                    <a:pt x="147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8559455" y="1052824"/>
              <a:ext cx="170758" cy="99869"/>
            </a:xfrm>
            <a:custGeom>
              <a:avLst/>
              <a:gdLst/>
              <a:ahLst/>
              <a:cxnLst/>
              <a:rect l="l" t="t" r="r" b="b"/>
              <a:pathLst>
                <a:path w="2958" h="1730" extrusionOk="0">
                  <a:moveTo>
                    <a:pt x="2088" y="1"/>
                  </a:moveTo>
                  <a:cubicBezTo>
                    <a:pt x="1770" y="1"/>
                    <a:pt x="1439" y="57"/>
                    <a:pt x="1127" y="121"/>
                  </a:cubicBezTo>
                  <a:cubicBezTo>
                    <a:pt x="1117" y="122"/>
                    <a:pt x="1104" y="126"/>
                    <a:pt x="1091" y="128"/>
                  </a:cubicBezTo>
                  <a:cubicBezTo>
                    <a:pt x="1032" y="140"/>
                    <a:pt x="976" y="152"/>
                    <a:pt x="919" y="164"/>
                  </a:cubicBezTo>
                  <a:cubicBezTo>
                    <a:pt x="796" y="191"/>
                    <a:pt x="676" y="219"/>
                    <a:pt x="562" y="241"/>
                  </a:cubicBezTo>
                  <a:cubicBezTo>
                    <a:pt x="374" y="279"/>
                    <a:pt x="188" y="318"/>
                    <a:pt x="1" y="361"/>
                  </a:cubicBezTo>
                  <a:lnTo>
                    <a:pt x="722" y="1730"/>
                  </a:lnTo>
                  <a:cubicBezTo>
                    <a:pt x="899" y="1654"/>
                    <a:pt x="1074" y="1573"/>
                    <a:pt x="1246" y="1493"/>
                  </a:cubicBezTo>
                  <a:cubicBezTo>
                    <a:pt x="1326" y="1455"/>
                    <a:pt x="1409" y="1419"/>
                    <a:pt x="1493" y="1380"/>
                  </a:cubicBezTo>
                  <a:cubicBezTo>
                    <a:pt x="1575" y="1342"/>
                    <a:pt x="1659" y="1305"/>
                    <a:pt x="1745" y="1264"/>
                  </a:cubicBezTo>
                  <a:cubicBezTo>
                    <a:pt x="1791" y="1241"/>
                    <a:pt x="1838" y="1220"/>
                    <a:pt x="1885" y="1195"/>
                  </a:cubicBezTo>
                  <a:cubicBezTo>
                    <a:pt x="2340" y="964"/>
                    <a:pt x="2761" y="678"/>
                    <a:pt x="2958" y="209"/>
                  </a:cubicBezTo>
                  <a:cubicBezTo>
                    <a:pt x="2949" y="204"/>
                    <a:pt x="2940" y="198"/>
                    <a:pt x="2932" y="195"/>
                  </a:cubicBezTo>
                  <a:cubicBezTo>
                    <a:pt x="2894" y="175"/>
                    <a:pt x="2857" y="155"/>
                    <a:pt x="2819" y="139"/>
                  </a:cubicBezTo>
                  <a:cubicBezTo>
                    <a:pt x="2791" y="126"/>
                    <a:pt x="2764" y="114"/>
                    <a:pt x="2737" y="104"/>
                  </a:cubicBezTo>
                  <a:cubicBezTo>
                    <a:pt x="2569" y="42"/>
                    <a:pt x="2389" y="13"/>
                    <a:pt x="2204" y="3"/>
                  </a:cubicBezTo>
                  <a:cubicBezTo>
                    <a:pt x="2203" y="4"/>
                    <a:pt x="2203" y="4"/>
                    <a:pt x="2202" y="4"/>
                  </a:cubicBezTo>
                  <a:cubicBezTo>
                    <a:pt x="2201" y="4"/>
                    <a:pt x="2200" y="3"/>
                    <a:pt x="2199" y="3"/>
                  </a:cubicBezTo>
                  <a:cubicBezTo>
                    <a:pt x="2162" y="1"/>
                    <a:pt x="2125" y="1"/>
                    <a:pt x="2088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8503806" y="1076319"/>
              <a:ext cx="405882" cy="395087"/>
            </a:xfrm>
            <a:custGeom>
              <a:avLst/>
              <a:gdLst/>
              <a:ahLst/>
              <a:cxnLst/>
              <a:rect l="l" t="t" r="r" b="b"/>
              <a:pathLst>
                <a:path w="7031" h="6844" extrusionOk="0">
                  <a:moveTo>
                    <a:pt x="3687" y="2547"/>
                  </a:moveTo>
                  <a:cubicBezTo>
                    <a:pt x="3700" y="2547"/>
                    <a:pt x="3713" y="2547"/>
                    <a:pt x="3726" y="2548"/>
                  </a:cubicBezTo>
                  <a:cubicBezTo>
                    <a:pt x="3829" y="2553"/>
                    <a:pt x="3831" y="2698"/>
                    <a:pt x="3730" y="2707"/>
                  </a:cubicBezTo>
                  <a:cubicBezTo>
                    <a:pt x="3234" y="2754"/>
                    <a:pt x="3187" y="3466"/>
                    <a:pt x="3667" y="3577"/>
                  </a:cubicBezTo>
                  <a:cubicBezTo>
                    <a:pt x="3702" y="3585"/>
                    <a:pt x="3737" y="3589"/>
                    <a:pt x="3773" y="3589"/>
                  </a:cubicBezTo>
                  <a:cubicBezTo>
                    <a:pt x="3957" y="3589"/>
                    <a:pt x="4137" y="3482"/>
                    <a:pt x="4228" y="3322"/>
                  </a:cubicBezTo>
                  <a:cubicBezTo>
                    <a:pt x="4329" y="3147"/>
                    <a:pt x="4302" y="2972"/>
                    <a:pt x="4287" y="2780"/>
                  </a:cubicBezTo>
                  <a:cubicBezTo>
                    <a:pt x="4281" y="2719"/>
                    <a:pt x="4334" y="2682"/>
                    <a:pt x="4387" y="2682"/>
                  </a:cubicBezTo>
                  <a:cubicBezTo>
                    <a:pt x="4419" y="2682"/>
                    <a:pt x="4452" y="2697"/>
                    <a:pt x="4470" y="2728"/>
                  </a:cubicBezTo>
                  <a:cubicBezTo>
                    <a:pt x="4774" y="3242"/>
                    <a:pt x="4293" y="3853"/>
                    <a:pt x="3765" y="3853"/>
                  </a:cubicBezTo>
                  <a:cubicBezTo>
                    <a:pt x="3658" y="3853"/>
                    <a:pt x="3550" y="3828"/>
                    <a:pt x="3445" y="3772"/>
                  </a:cubicBezTo>
                  <a:cubicBezTo>
                    <a:pt x="2867" y="3465"/>
                    <a:pt x="3008" y="2547"/>
                    <a:pt x="3687" y="2547"/>
                  </a:cubicBezTo>
                  <a:close/>
                  <a:moveTo>
                    <a:pt x="4146" y="0"/>
                  </a:moveTo>
                  <a:cubicBezTo>
                    <a:pt x="3930" y="577"/>
                    <a:pt x="3271" y="899"/>
                    <a:pt x="2745" y="1156"/>
                  </a:cubicBezTo>
                  <a:cubicBezTo>
                    <a:pt x="2440" y="1304"/>
                    <a:pt x="2132" y="1446"/>
                    <a:pt x="1822" y="1581"/>
                  </a:cubicBezTo>
                  <a:lnTo>
                    <a:pt x="3043" y="3904"/>
                  </a:lnTo>
                  <a:cubicBezTo>
                    <a:pt x="3043" y="3904"/>
                    <a:pt x="2674" y="5639"/>
                    <a:pt x="0" y="6843"/>
                  </a:cubicBezTo>
                  <a:cubicBezTo>
                    <a:pt x="400" y="6738"/>
                    <a:pt x="794" y="6629"/>
                    <a:pt x="1183" y="6519"/>
                  </a:cubicBezTo>
                  <a:cubicBezTo>
                    <a:pt x="2813" y="6063"/>
                    <a:pt x="4432" y="5469"/>
                    <a:pt x="5830" y="4493"/>
                  </a:cubicBezTo>
                  <a:cubicBezTo>
                    <a:pt x="6153" y="4267"/>
                    <a:pt x="6503" y="4017"/>
                    <a:pt x="6693" y="3660"/>
                  </a:cubicBezTo>
                  <a:cubicBezTo>
                    <a:pt x="7031" y="3030"/>
                    <a:pt x="6629" y="2578"/>
                    <a:pt x="6209" y="2141"/>
                  </a:cubicBezTo>
                  <a:cubicBezTo>
                    <a:pt x="5525" y="1434"/>
                    <a:pt x="4835" y="731"/>
                    <a:pt x="4158" y="18"/>
                  </a:cubicBezTo>
                  <a:cubicBezTo>
                    <a:pt x="4151" y="13"/>
                    <a:pt x="4150" y="7"/>
                    <a:pt x="414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8201028" y="868903"/>
              <a:ext cx="79606" cy="248748"/>
            </a:xfrm>
            <a:custGeom>
              <a:avLst/>
              <a:gdLst/>
              <a:ahLst/>
              <a:cxnLst/>
              <a:rect l="l" t="t" r="r" b="b"/>
              <a:pathLst>
                <a:path w="1379" h="4309" extrusionOk="0">
                  <a:moveTo>
                    <a:pt x="739" y="1"/>
                  </a:moveTo>
                  <a:cubicBezTo>
                    <a:pt x="704" y="1"/>
                    <a:pt x="668" y="5"/>
                    <a:pt x="633" y="14"/>
                  </a:cubicBezTo>
                  <a:cubicBezTo>
                    <a:pt x="549" y="37"/>
                    <a:pt x="468" y="87"/>
                    <a:pt x="426" y="165"/>
                  </a:cubicBezTo>
                  <a:cubicBezTo>
                    <a:pt x="388" y="235"/>
                    <a:pt x="386" y="321"/>
                    <a:pt x="383" y="402"/>
                  </a:cubicBezTo>
                  <a:cubicBezTo>
                    <a:pt x="346" y="1434"/>
                    <a:pt x="69" y="2445"/>
                    <a:pt x="16" y="3476"/>
                  </a:cubicBezTo>
                  <a:cubicBezTo>
                    <a:pt x="0" y="3777"/>
                    <a:pt x="44" y="4146"/>
                    <a:pt x="318" y="4272"/>
                  </a:cubicBezTo>
                  <a:cubicBezTo>
                    <a:pt x="373" y="4297"/>
                    <a:pt x="430" y="4309"/>
                    <a:pt x="489" y="4309"/>
                  </a:cubicBezTo>
                  <a:cubicBezTo>
                    <a:pt x="665" y="4309"/>
                    <a:pt x="845" y="4203"/>
                    <a:pt x="954" y="4057"/>
                  </a:cubicBezTo>
                  <a:cubicBezTo>
                    <a:pt x="1099" y="3863"/>
                    <a:pt x="1145" y="3614"/>
                    <a:pt x="1182" y="3375"/>
                  </a:cubicBezTo>
                  <a:cubicBezTo>
                    <a:pt x="1298" y="2624"/>
                    <a:pt x="1363" y="1867"/>
                    <a:pt x="1374" y="1108"/>
                  </a:cubicBezTo>
                  <a:cubicBezTo>
                    <a:pt x="1378" y="852"/>
                    <a:pt x="1373" y="584"/>
                    <a:pt x="1257" y="355"/>
                  </a:cubicBezTo>
                  <a:cubicBezTo>
                    <a:pt x="1158" y="159"/>
                    <a:pt x="952" y="1"/>
                    <a:pt x="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8137760" y="466483"/>
              <a:ext cx="120997" cy="297123"/>
            </a:xfrm>
            <a:custGeom>
              <a:avLst/>
              <a:gdLst/>
              <a:ahLst/>
              <a:cxnLst/>
              <a:rect l="l" t="t" r="r" b="b"/>
              <a:pathLst>
                <a:path w="2096" h="5147" extrusionOk="0">
                  <a:moveTo>
                    <a:pt x="346" y="0"/>
                  </a:moveTo>
                  <a:cubicBezTo>
                    <a:pt x="323" y="0"/>
                    <a:pt x="299" y="3"/>
                    <a:pt x="276" y="9"/>
                  </a:cubicBezTo>
                  <a:cubicBezTo>
                    <a:pt x="136" y="45"/>
                    <a:pt x="43" y="187"/>
                    <a:pt x="22" y="330"/>
                  </a:cubicBezTo>
                  <a:cubicBezTo>
                    <a:pt x="0" y="472"/>
                    <a:pt x="35" y="617"/>
                    <a:pt x="71" y="758"/>
                  </a:cubicBezTo>
                  <a:cubicBezTo>
                    <a:pt x="411" y="2090"/>
                    <a:pt x="831" y="3402"/>
                    <a:pt x="1325" y="4685"/>
                  </a:cubicBezTo>
                  <a:cubicBezTo>
                    <a:pt x="1380" y="4828"/>
                    <a:pt x="1441" y="4977"/>
                    <a:pt x="1560" y="5072"/>
                  </a:cubicBezTo>
                  <a:cubicBezTo>
                    <a:pt x="1621" y="5119"/>
                    <a:pt x="1701" y="5147"/>
                    <a:pt x="1778" y="5147"/>
                  </a:cubicBezTo>
                  <a:cubicBezTo>
                    <a:pt x="1853" y="5147"/>
                    <a:pt x="1925" y="5121"/>
                    <a:pt x="1972" y="5061"/>
                  </a:cubicBezTo>
                  <a:cubicBezTo>
                    <a:pt x="2008" y="5017"/>
                    <a:pt x="2024" y="4960"/>
                    <a:pt x="2035" y="4904"/>
                  </a:cubicBezTo>
                  <a:cubicBezTo>
                    <a:pt x="2095" y="4605"/>
                    <a:pt x="2022" y="4295"/>
                    <a:pt x="1948" y="3999"/>
                  </a:cubicBezTo>
                  <a:cubicBezTo>
                    <a:pt x="1694" y="2999"/>
                    <a:pt x="1415" y="2006"/>
                    <a:pt x="1110" y="1020"/>
                  </a:cubicBezTo>
                  <a:cubicBezTo>
                    <a:pt x="1013" y="708"/>
                    <a:pt x="906" y="384"/>
                    <a:pt x="672" y="157"/>
                  </a:cubicBezTo>
                  <a:cubicBezTo>
                    <a:pt x="583" y="72"/>
                    <a:pt x="466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42"/>
          <p:cNvGrpSpPr/>
          <p:nvPr/>
        </p:nvGrpSpPr>
        <p:grpSpPr>
          <a:xfrm>
            <a:off x="8226713" y="4330656"/>
            <a:ext cx="752730" cy="616688"/>
            <a:chOff x="6676925" y="4295650"/>
            <a:chExt cx="752730" cy="616688"/>
          </a:xfrm>
        </p:grpSpPr>
        <p:sp>
          <p:nvSpPr>
            <p:cNvPr id="1202" name="Google Shape;1202;p42"/>
            <p:cNvSpPr/>
            <p:nvPr/>
          </p:nvSpPr>
          <p:spPr>
            <a:xfrm>
              <a:off x="7123468" y="4321803"/>
              <a:ext cx="54326" cy="50284"/>
            </a:xfrm>
            <a:custGeom>
              <a:avLst/>
              <a:gdLst/>
              <a:ahLst/>
              <a:cxnLst/>
              <a:rect l="l" t="t" r="r" b="b"/>
              <a:pathLst>
                <a:path w="1317" h="1219" extrusionOk="0">
                  <a:moveTo>
                    <a:pt x="388" y="1"/>
                  </a:moveTo>
                  <a:cubicBezTo>
                    <a:pt x="178" y="162"/>
                    <a:pt x="1" y="363"/>
                    <a:pt x="24" y="659"/>
                  </a:cubicBezTo>
                  <a:cubicBezTo>
                    <a:pt x="50" y="964"/>
                    <a:pt x="347" y="1218"/>
                    <a:pt x="650" y="1218"/>
                  </a:cubicBezTo>
                  <a:cubicBezTo>
                    <a:pt x="680" y="1218"/>
                    <a:pt x="711" y="1216"/>
                    <a:pt x="742" y="1210"/>
                  </a:cubicBezTo>
                  <a:cubicBezTo>
                    <a:pt x="1066" y="1151"/>
                    <a:pt x="1316" y="772"/>
                    <a:pt x="1202" y="451"/>
                  </a:cubicBezTo>
                  <a:cubicBezTo>
                    <a:pt x="1081" y="111"/>
                    <a:pt x="713" y="47"/>
                    <a:pt x="402" y="5"/>
                  </a:cubicBezTo>
                  <a:cubicBezTo>
                    <a:pt x="397" y="5"/>
                    <a:pt x="394" y="2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7278407" y="4765126"/>
              <a:ext cx="43148" cy="44055"/>
            </a:xfrm>
            <a:custGeom>
              <a:avLst/>
              <a:gdLst/>
              <a:ahLst/>
              <a:cxnLst/>
              <a:rect l="l" t="t" r="r" b="b"/>
              <a:pathLst>
                <a:path w="1046" h="1068" extrusionOk="0">
                  <a:moveTo>
                    <a:pt x="342" y="1"/>
                  </a:moveTo>
                  <a:cubicBezTo>
                    <a:pt x="159" y="168"/>
                    <a:pt x="0" y="390"/>
                    <a:pt x="27" y="651"/>
                  </a:cubicBezTo>
                  <a:cubicBezTo>
                    <a:pt x="53" y="912"/>
                    <a:pt x="261" y="1067"/>
                    <a:pt x="512" y="1067"/>
                  </a:cubicBezTo>
                  <a:cubicBezTo>
                    <a:pt x="524" y="1067"/>
                    <a:pt x="537" y="1067"/>
                    <a:pt x="550" y="1066"/>
                  </a:cubicBezTo>
                  <a:cubicBezTo>
                    <a:pt x="815" y="1050"/>
                    <a:pt x="1045" y="871"/>
                    <a:pt x="1041" y="591"/>
                  </a:cubicBezTo>
                  <a:cubicBezTo>
                    <a:pt x="1038" y="369"/>
                    <a:pt x="906" y="185"/>
                    <a:pt x="747" y="38"/>
                  </a:cubicBezTo>
                  <a:cubicBezTo>
                    <a:pt x="693" y="33"/>
                    <a:pt x="637" y="27"/>
                    <a:pt x="581" y="22"/>
                  </a:cubicBezTo>
                  <a:cubicBezTo>
                    <a:pt x="501" y="16"/>
                    <a:pt x="421" y="11"/>
                    <a:pt x="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6772215" y="4669795"/>
              <a:ext cx="42281" cy="45375"/>
            </a:xfrm>
            <a:custGeom>
              <a:avLst/>
              <a:gdLst/>
              <a:ahLst/>
              <a:cxnLst/>
              <a:rect l="l" t="t" r="r" b="b"/>
              <a:pathLst>
                <a:path w="1025" h="1100" extrusionOk="0">
                  <a:moveTo>
                    <a:pt x="355" y="1"/>
                  </a:moveTo>
                  <a:cubicBezTo>
                    <a:pt x="340" y="1"/>
                    <a:pt x="323" y="2"/>
                    <a:pt x="307" y="5"/>
                  </a:cubicBezTo>
                  <a:cubicBezTo>
                    <a:pt x="299" y="7"/>
                    <a:pt x="288" y="10"/>
                    <a:pt x="278" y="13"/>
                  </a:cubicBezTo>
                  <a:cubicBezTo>
                    <a:pt x="205" y="249"/>
                    <a:pt x="0" y="395"/>
                    <a:pt x="30" y="675"/>
                  </a:cubicBezTo>
                  <a:cubicBezTo>
                    <a:pt x="56" y="923"/>
                    <a:pt x="228" y="1100"/>
                    <a:pt x="476" y="1100"/>
                  </a:cubicBezTo>
                  <a:cubicBezTo>
                    <a:pt x="485" y="1100"/>
                    <a:pt x="494" y="1100"/>
                    <a:pt x="503" y="1099"/>
                  </a:cubicBezTo>
                  <a:cubicBezTo>
                    <a:pt x="757" y="1086"/>
                    <a:pt x="1019" y="904"/>
                    <a:pt x="1022" y="631"/>
                  </a:cubicBezTo>
                  <a:cubicBezTo>
                    <a:pt x="1025" y="323"/>
                    <a:pt x="705" y="30"/>
                    <a:pt x="407" y="4"/>
                  </a:cubicBezTo>
                  <a:cubicBezTo>
                    <a:pt x="390" y="2"/>
                    <a:pt x="373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6676925" y="4295650"/>
              <a:ext cx="752730" cy="616688"/>
            </a:xfrm>
            <a:custGeom>
              <a:avLst/>
              <a:gdLst/>
              <a:ahLst/>
              <a:cxnLst/>
              <a:rect l="l" t="t" r="r" b="b"/>
              <a:pathLst>
                <a:path w="18248" h="14950" extrusionOk="0">
                  <a:moveTo>
                    <a:pt x="11213" y="635"/>
                  </a:moveTo>
                  <a:cubicBezTo>
                    <a:pt x="11219" y="636"/>
                    <a:pt x="11222" y="639"/>
                    <a:pt x="11227" y="639"/>
                  </a:cubicBezTo>
                  <a:cubicBezTo>
                    <a:pt x="11538" y="680"/>
                    <a:pt x="11906" y="745"/>
                    <a:pt x="12027" y="1085"/>
                  </a:cubicBezTo>
                  <a:cubicBezTo>
                    <a:pt x="12141" y="1406"/>
                    <a:pt x="11891" y="1785"/>
                    <a:pt x="11567" y="1844"/>
                  </a:cubicBezTo>
                  <a:cubicBezTo>
                    <a:pt x="11536" y="1850"/>
                    <a:pt x="11506" y="1852"/>
                    <a:pt x="11475" y="1852"/>
                  </a:cubicBezTo>
                  <a:cubicBezTo>
                    <a:pt x="11172" y="1852"/>
                    <a:pt x="10875" y="1598"/>
                    <a:pt x="10850" y="1292"/>
                  </a:cubicBezTo>
                  <a:cubicBezTo>
                    <a:pt x="10826" y="997"/>
                    <a:pt x="11003" y="796"/>
                    <a:pt x="11213" y="635"/>
                  </a:cubicBezTo>
                  <a:close/>
                  <a:moveTo>
                    <a:pt x="9490" y="3569"/>
                  </a:moveTo>
                  <a:cubicBezTo>
                    <a:pt x="9688" y="3757"/>
                    <a:pt x="9883" y="3950"/>
                    <a:pt x="10070" y="4148"/>
                  </a:cubicBezTo>
                  <a:cubicBezTo>
                    <a:pt x="10190" y="4274"/>
                    <a:pt x="10303" y="4405"/>
                    <a:pt x="10419" y="4534"/>
                  </a:cubicBezTo>
                  <a:cubicBezTo>
                    <a:pt x="10124" y="4522"/>
                    <a:pt x="9827" y="4514"/>
                    <a:pt x="9530" y="4514"/>
                  </a:cubicBezTo>
                  <a:cubicBezTo>
                    <a:pt x="9254" y="4514"/>
                    <a:pt x="8978" y="4521"/>
                    <a:pt x="8703" y="4534"/>
                  </a:cubicBezTo>
                  <a:cubicBezTo>
                    <a:pt x="8954" y="4204"/>
                    <a:pt x="9218" y="3883"/>
                    <a:pt x="9490" y="3569"/>
                  </a:cubicBezTo>
                  <a:close/>
                  <a:moveTo>
                    <a:pt x="13252" y="564"/>
                  </a:moveTo>
                  <a:cubicBezTo>
                    <a:pt x="14784" y="564"/>
                    <a:pt x="14376" y="2955"/>
                    <a:pt x="13776" y="4915"/>
                  </a:cubicBezTo>
                  <a:cubicBezTo>
                    <a:pt x="13016" y="4771"/>
                    <a:pt x="12248" y="4676"/>
                    <a:pt x="11515" y="4607"/>
                  </a:cubicBezTo>
                  <a:cubicBezTo>
                    <a:pt x="11389" y="4596"/>
                    <a:pt x="11263" y="4588"/>
                    <a:pt x="11136" y="4578"/>
                  </a:cubicBezTo>
                  <a:cubicBezTo>
                    <a:pt x="10935" y="4340"/>
                    <a:pt x="10733" y="4103"/>
                    <a:pt x="10520" y="3876"/>
                  </a:cubicBezTo>
                  <a:cubicBezTo>
                    <a:pt x="10297" y="3638"/>
                    <a:pt x="10067" y="3406"/>
                    <a:pt x="9829" y="3181"/>
                  </a:cubicBezTo>
                  <a:cubicBezTo>
                    <a:pt x="9833" y="3177"/>
                    <a:pt x="9835" y="3174"/>
                    <a:pt x="9839" y="3171"/>
                  </a:cubicBezTo>
                  <a:cubicBezTo>
                    <a:pt x="10166" y="2818"/>
                    <a:pt x="10506" y="2478"/>
                    <a:pt x="10853" y="2145"/>
                  </a:cubicBezTo>
                  <a:cubicBezTo>
                    <a:pt x="11038" y="2275"/>
                    <a:pt x="11259" y="2351"/>
                    <a:pt x="11485" y="2351"/>
                  </a:cubicBezTo>
                  <a:cubicBezTo>
                    <a:pt x="11549" y="2351"/>
                    <a:pt x="11613" y="2345"/>
                    <a:pt x="11676" y="2333"/>
                  </a:cubicBezTo>
                  <a:cubicBezTo>
                    <a:pt x="12245" y="2217"/>
                    <a:pt x="12665" y="1602"/>
                    <a:pt x="12534" y="1029"/>
                  </a:cubicBezTo>
                  <a:cubicBezTo>
                    <a:pt x="12514" y="947"/>
                    <a:pt x="12480" y="868"/>
                    <a:pt x="12440" y="792"/>
                  </a:cubicBezTo>
                  <a:cubicBezTo>
                    <a:pt x="12613" y="693"/>
                    <a:pt x="12790" y="617"/>
                    <a:pt x="12969" y="588"/>
                  </a:cubicBezTo>
                  <a:cubicBezTo>
                    <a:pt x="13070" y="572"/>
                    <a:pt x="13164" y="564"/>
                    <a:pt x="13252" y="564"/>
                  </a:cubicBezTo>
                  <a:close/>
                  <a:moveTo>
                    <a:pt x="5071" y="1052"/>
                  </a:moveTo>
                  <a:cubicBezTo>
                    <a:pt x="5817" y="1052"/>
                    <a:pt x="6738" y="1501"/>
                    <a:pt x="7321" y="1866"/>
                  </a:cubicBezTo>
                  <a:cubicBezTo>
                    <a:pt x="7962" y="2266"/>
                    <a:pt x="8556" y="2730"/>
                    <a:pt x="9119" y="3231"/>
                  </a:cubicBezTo>
                  <a:cubicBezTo>
                    <a:pt x="8974" y="3403"/>
                    <a:pt x="8831" y="3578"/>
                    <a:pt x="8693" y="3756"/>
                  </a:cubicBezTo>
                  <a:cubicBezTo>
                    <a:pt x="8457" y="4013"/>
                    <a:pt x="8235" y="4280"/>
                    <a:pt x="8020" y="4555"/>
                  </a:cubicBezTo>
                  <a:cubicBezTo>
                    <a:pt x="7769" y="4533"/>
                    <a:pt x="7516" y="4523"/>
                    <a:pt x="7262" y="4523"/>
                  </a:cubicBezTo>
                  <a:cubicBezTo>
                    <a:pt x="6286" y="4523"/>
                    <a:pt x="5298" y="4676"/>
                    <a:pt x="4365" y="4923"/>
                  </a:cubicBezTo>
                  <a:cubicBezTo>
                    <a:pt x="4037" y="4066"/>
                    <a:pt x="3798" y="3146"/>
                    <a:pt x="3870" y="2301"/>
                  </a:cubicBezTo>
                  <a:cubicBezTo>
                    <a:pt x="3949" y="1365"/>
                    <a:pt x="4449" y="1052"/>
                    <a:pt x="5071" y="1052"/>
                  </a:cubicBezTo>
                  <a:close/>
                  <a:moveTo>
                    <a:pt x="11574" y="5115"/>
                  </a:moveTo>
                  <a:lnTo>
                    <a:pt x="11574" y="5115"/>
                  </a:lnTo>
                  <a:cubicBezTo>
                    <a:pt x="12256" y="5179"/>
                    <a:pt x="12937" y="5276"/>
                    <a:pt x="13616" y="5417"/>
                  </a:cubicBezTo>
                  <a:cubicBezTo>
                    <a:pt x="13379" y="6127"/>
                    <a:pt x="13137" y="6737"/>
                    <a:pt x="12985" y="7093"/>
                  </a:cubicBezTo>
                  <a:cubicBezTo>
                    <a:pt x="12545" y="6412"/>
                    <a:pt x="12077" y="5751"/>
                    <a:pt x="11574" y="5115"/>
                  </a:cubicBezTo>
                  <a:close/>
                  <a:moveTo>
                    <a:pt x="7628" y="5080"/>
                  </a:moveTo>
                  <a:cubicBezTo>
                    <a:pt x="6998" y="5968"/>
                    <a:pt x="6471" y="6930"/>
                    <a:pt x="6048" y="7934"/>
                  </a:cubicBezTo>
                  <a:cubicBezTo>
                    <a:pt x="5805" y="7600"/>
                    <a:pt x="5558" y="7267"/>
                    <a:pt x="5309" y="6937"/>
                  </a:cubicBezTo>
                  <a:cubicBezTo>
                    <a:pt x="5171" y="6692"/>
                    <a:pt x="5039" y="6444"/>
                    <a:pt x="4915" y="6188"/>
                  </a:cubicBezTo>
                  <a:cubicBezTo>
                    <a:pt x="4802" y="5952"/>
                    <a:pt x="4686" y="5699"/>
                    <a:pt x="4574" y="5437"/>
                  </a:cubicBezTo>
                  <a:cubicBezTo>
                    <a:pt x="4997" y="5331"/>
                    <a:pt x="5419" y="5244"/>
                    <a:pt x="5845" y="5175"/>
                  </a:cubicBezTo>
                  <a:cubicBezTo>
                    <a:pt x="5867" y="5202"/>
                    <a:pt x="5899" y="5220"/>
                    <a:pt x="5940" y="5220"/>
                  </a:cubicBezTo>
                  <a:cubicBezTo>
                    <a:pt x="5944" y="5220"/>
                    <a:pt x="5949" y="5220"/>
                    <a:pt x="5953" y="5219"/>
                  </a:cubicBezTo>
                  <a:cubicBezTo>
                    <a:pt x="6514" y="5162"/>
                    <a:pt x="7072" y="5114"/>
                    <a:pt x="7628" y="5080"/>
                  </a:cubicBezTo>
                  <a:close/>
                  <a:moveTo>
                    <a:pt x="14129" y="5532"/>
                  </a:moveTo>
                  <a:cubicBezTo>
                    <a:pt x="14541" y="5631"/>
                    <a:pt x="14953" y="5744"/>
                    <a:pt x="15364" y="5876"/>
                  </a:cubicBezTo>
                  <a:cubicBezTo>
                    <a:pt x="16202" y="6145"/>
                    <a:pt x="17344" y="6596"/>
                    <a:pt x="17389" y="7649"/>
                  </a:cubicBezTo>
                  <a:cubicBezTo>
                    <a:pt x="17435" y="8699"/>
                    <a:pt x="16257" y="9194"/>
                    <a:pt x="15432" y="9422"/>
                  </a:cubicBezTo>
                  <a:cubicBezTo>
                    <a:pt x="15143" y="9503"/>
                    <a:pt x="14851" y="9580"/>
                    <a:pt x="14558" y="9653"/>
                  </a:cubicBezTo>
                  <a:cubicBezTo>
                    <a:pt x="14175" y="8959"/>
                    <a:pt x="13736" y="8287"/>
                    <a:pt x="13347" y="7658"/>
                  </a:cubicBezTo>
                  <a:cubicBezTo>
                    <a:pt x="13340" y="7644"/>
                    <a:pt x="13331" y="7632"/>
                    <a:pt x="13324" y="7620"/>
                  </a:cubicBezTo>
                  <a:cubicBezTo>
                    <a:pt x="13341" y="7581"/>
                    <a:pt x="13361" y="7542"/>
                    <a:pt x="13378" y="7503"/>
                  </a:cubicBezTo>
                  <a:cubicBezTo>
                    <a:pt x="13664" y="6861"/>
                    <a:pt x="13914" y="6201"/>
                    <a:pt x="14129" y="5532"/>
                  </a:cubicBezTo>
                  <a:close/>
                  <a:moveTo>
                    <a:pt x="2663" y="9070"/>
                  </a:moveTo>
                  <a:cubicBezTo>
                    <a:pt x="2681" y="9070"/>
                    <a:pt x="2699" y="9072"/>
                    <a:pt x="2717" y="9074"/>
                  </a:cubicBezTo>
                  <a:cubicBezTo>
                    <a:pt x="3015" y="9100"/>
                    <a:pt x="3335" y="9393"/>
                    <a:pt x="3332" y="9700"/>
                  </a:cubicBezTo>
                  <a:cubicBezTo>
                    <a:pt x="3329" y="9974"/>
                    <a:pt x="3067" y="10156"/>
                    <a:pt x="2813" y="10168"/>
                  </a:cubicBezTo>
                  <a:cubicBezTo>
                    <a:pt x="2804" y="10169"/>
                    <a:pt x="2794" y="10169"/>
                    <a:pt x="2784" y="10169"/>
                  </a:cubicBezTo>
                  <a:cubicBezTo>
                    <a:pt x="2538" y="10169"/>
                    <a:pt x="2366" y="9992"/>
                    <a:pt x="2340" y="9745"/>
                  </a:cubicBezTo>
                  <a:cubicBezTo>
                    <a:pt x="2310" y="9465"/>
                    <a:pt x="2515" y="9319"/>
                    <a:pt x="2588" y="9082"/>
                  </a:cubicBezTo>
                  <a:cubicBezTo>
                    <a:pt x="2598" y="9080"/>
                    <a:pt x="2609" y="9076"/>
                    <a:pt x="2617" y="9075"/>
                  </a:cubicBezTo>
                  <a:cubicBezTo>
                    <a:pt x="2633" y="9072"/>
                    <a:pt x="2648" y="9070"/>
                    <a:pt x="2663" y="9070"/>
                  </a:cubicBezTo>
                  <a:close/>
                  <a:moveTo>
                    <a:pt x="13060" y="8177"/>
                  </a:moveTo>
                  <a:cubicBezTo>
                    <a:pt x="13381" y="8708"/>
                    <a:pt x="13688" y="9246"/>
                    <a:pt x="13983" y="9789"/>
                  </a:cubicBezTo>
                  <a:cubicBezTo>
                    <a:pt x="13289" y="9950"/>
                    <a:pt x="12589" y="10094"/>
                    <a:pt x="11889" y="10214"/>
                  </a:cubicBezTo>
                  <a:cubicBezTo>
                    <a:pt x="12319" y="9558"/>
                    <a:pt x="12712" y="8879"/>
                    <a:pt x="13060" y="8177"/>
                  </a:cubicBezTo>
                  <a:close/>
                  <a:moveTo>
                    <a:pt x="4084" y="5573"/>
                  </a:moveTo>
                  <a:cubicBezTo>
                    <a:pt x="4510" y="6637"/>
                    <a:pt x="5085" y="7646"/>
                    <a:pt x="5810" y="8534"/>
                  </a:cubicBezTo>
                  <a:cubicBezTo>
                    <a:pt x="5603" y="9088"/>
                    <a:pt x="5425" y="9652"/>
                    <a:pt x="5284" y="10224"/>
                  </a:cubicBezTo>
                  <a:cubicBezTo>
                    <a:pt x="5274" y="10263"/>
                    <a:pt x="5265" y="10302"/>
                    <a:pt x="5255" y="10341"/>
                  </a:cubicBezTo>
                  <a:cubicBezTo>
                    <a:pt x="4759" y="10240"/>
                    <a:pt x="4274" y="10104"/>
                    <a:pt x="3804" y="9933"/>
                  </a:cubicBezTo>
                  <a:cubicBezTo>
                    <a:pt x="3832" y="9824"/>
                    <a:pt x="3844" y="9708"/>
                    <a:pt x="3826" y="9587"/>
                  </a:cubicBezTo>
                  <a:cubicBezTo>
                    <a:pt x="3758" y="9107"/>
                    <a:pt x="3359" y="8745"/>
                    <a:pt x="2898" y="8745"/>
                  </a:cubicBezTo>
                  <a:cubicBezTo>
                    <a:pt x="2871" y="8745"/>
                    <a:pt x="2843" y="8746"/>
                    <a:pt x="2814" y="8749"/>
                  </a:cubicBezTo>
                  <a:cubicBezTo>
                    <a:pt x="2772" y="8735"/>
                    <a:pt x="2726" y="8728"/>
                    <a:pt x="2680" y="8728"/>
                  </a:cubicBezTo>
                  <a:cubicBezTo>
                    <a:pt x="2626" y="8728"/>
                    <a:pt x="2572" y="8737"/>
                    <a:pt x="2522" y="8753"/>
                  </a:cubicBezTo>
                  <a:cubicBezTo>
                    <a:pt x="2461" y="8771"/>
                    <a:pt x="2401" y="8806"/>
                    <a:pt x="2352" y="8848"/>
                  </a:cubicBezTo>
                  <a:cubicBezTo>
                    <a:pt x="2221" y="8859"/>
                    <a:pt x="2117" y="8931"/>
                    <a:pt x="2038" y="9037"/>
                  </a:cubicBezTo>
                  <a:cubicBezTo>
                    <a:pt x="2034" y="9035"/>
                    <a:pt x="2031" y="9033"/>
                    <a:pt x="2027" y="9030"/>
                  </a:cubicBezTo>
                  <a:cubicBezTo>
                    <a:pt x="1112" y="8400"/>
                    <a:pt x="656" y="7355"/>
                    <a:pt x="1734" y="6585"/>
                  </a:cubicBezTo>
                  <a:cubicBezTo>
                    <a:pt x="2320" y="6168"/>
                    <a:pt x="3056" y="5908"/>
                    <a:pt x="3733" y="5681"/>
                  </a:cubicBezTo>
                  <a:cubicBezTo>
                    <a:pt x="3850" y="5642"/>
                    <a:pt x="3967" y="5608"/>
                    <a:pt x="4084" y="5573"/>
                  </a:cubicBezTo>
                  <a:close/>
                  <a:moveTo>
                    <a:pt x="6199" y="9020"/>
                  </a:moveTo>
                  <a:cubicBezTo>
                    <a:pt x="6563" y="9556"/>
                    <a:pt x="6951" y="10079"/>
                    <a:pt x="7363" y="10580"/>
                  </a:cubicBezTo>
                  <a:cubicBezTo>
                    <a:pt x="6828" y="10560"/>
                    <a:pt x="6294" y="10516"/>
                    <a:pt x="5769" y="10433"/>
                  </a:cubicBezTo>
                  <a:cubicBezTo>
                    <a:pt x="5835" y="10182"/>
                    <a:pt x="5904" y="9936"/>
                    <a:pt x="5974" y="9697"/>
                  </a:cubicBezTo>
                  <a:cubicBezTo>
                    <a:pt x="6042" y="9468"/>
                    <a:pt x="6121" y="9245"/>
                    <a:pt x="6199" y="9020"/>
                  </a:cubicBezTo>
                  <a:close/>
                  <a:moveTo>
                    <a:pt x="9446" y="5021"/>
                  </a:moveTo>
                  <a:cubicBezTo>
                    <a:pt x="9924" y="5021"/>
                    <a:pt x="10401" y="5034"/>
                    <a:pt x="10876" y="5062"/>
                  </a:cubicBezTo>
                  <a:cubicBezTo>
                    <a:pt x="11553" y="5876"/>
                    <a:pt x="12167" y="6742"/>
                    <a:pt x="12732" y="7640"/>
                  </a:cubicBezTo>
                  <a:cubicBezTo>
                    <a:pt x="12290" y="8575"/>
                    <a:pt x="11776" y="9475"/>
                    <a:pt x="11188" y="10324"/>
                  </a:cubicBezTo>
                  <a:cubicBezTo>
                    <a:pt x="11048" y="10346"/>
                    <a:pt x="10907" y="10371"/>
                    <a:pt x="10767" y="10390"/>
                  </a:cubicBezTo>
                  <a:cubicBezTo>
                    <a:pt x="9904" y="10510"/>
                    <a:pt x="8994" y="10587"/>
                    <a:pt x="8077" y="10593"/>
                  </a:cubicBezTo>
                  <a:cubicBezTo>
                    <a:pt x="7492" y="9902"/>
                    <a:pt x="6952" y="9171"/>
                    <a:pt x="6416" y="8436"/>
                  </a:cubicBezTo>
                  <a:cubicBezTo>
                    <a:pt x="6755" y="7578"/>
                    <a:pt x="7165" y="6758"/>
                    <a:pt x="7646" y="5979"/>
                  </a:cubicBezTo>
                  <a:cubicBezTo>
                    <a:pt x="7872" y="5666"/>
                    <a:pt x="8097" y="5354"/>
                    <a:pt x="8325" y="5043"/>
                  </a:cubicBezTo>
                  <a:cubicBezTo>
                    <a:pt x="8699" y="5029"/>
                    <a:pt x="9073" y="5021"/>
                    <a:pt x="9446" y="5021"/>
                  </a:cubicBezTo>
                  <a:close/>
                  <a:moveTo>
                    <a:pt x="10725" y="10961"/>
                  </a:moveTo>
                  <a:cubicBezTo>
                    <a:pt x="10395" y="11398"/>
                    <a:pt x="10043" y="11820"/>
                    <a:pt x="9676" y="12227"/>
                  </a:cubicBezTo>
                  <a:cubicBezTo>
                    <a:pt x="9284" y="11884"/>
                    <a:pt x="8917" y="11521"/>
                    <a:pt x="8569" y="11142"/>
                  </a:cubicBezTo>
                  <a:cubicBezTo>
                    <a:pt x="9289" y="11120"/>
                    <a:pt x="10008" y="11058"/>
                    <a:pt x="10725" y="10961"/>
                  </a:cubicBezTo>
                  <a:close/>
                  <a:moveTo>
                    <a:pt x="14923" y="11382"/>
                  </a:moveTo>
                  <a:cubicBezTo>
                    <a:pt x="15002" y="11392"/>
                    <a:pt x="15082" y="11397"/>
                    <a:pt x="15162" y="11404"/>
                  </a:cubicBezTo>
                  <a:cubicBezTo>
                    <a:pt x="15218" y="11408"/>
                    <a:pt x="15274" y="11414"/>
                    <a:pt x="15328" y="11419"/>
                  </a:cubicBezTo>
                  <a:cubicBezTo>
                    <a:pt x="15487" y="11566"/>
                    <a:pt x="15619" y="11751"/>
                    <a:pt x="15622" y="11972"/>
                  </a:cubicBezTo>
                  <a:cubicBezTo>
                    <a:pt x="15626" y="12252"/>
                    <a:pt x="15396" y="12431"/>
                    <a:pt x="15131" y="12447"/>
                  </a:cubicBezTo>
                  <a:cubicBezTo>
                    <a:pt x="15118" y="12448"/>
                    <a:pt x="15105" y="12448"/>
                    <a:pt x="15093" y="12448"/>
                  </a:cubicBezTo>
                  <a:cubicBezTo>
                    <a:pt x="14842" y="12448"/>
                    <a:pt x="14634" y="12293"/>
                    <a:pt x="14608" y="12032"/>
                  </a:cubicBezTo>
                  <a:cubicBezTo>
                    <a:pt x="14581" y="11771"/>
                    <a:pt x="14740" y="11549"/>
                    <a:pt x="14923" y="11382"/>
                  </a:cubicBezTo>
                  <a:close/>
                  <a:moveTo>
                    <a:pt x="14249" y="10283"/>
                  </a:moveTo>
                  <a:cubicBezTo>
                    <a:pt x="14375" y="10525"/>
                    <a:pt x="14504" y="10800"/>
                    <a:pt x="14622" y="11085"/>
                  </a:cubicBezTo>
                  <a:cubicBezTo>
                    <a:pt x="14219" y="11250"/>
                    <a:pt x="14032" y="11735"/>
                    <a:pt x="14107" y="12168"/>
                  </a:cubicBezTo>
                  <a:cubicBezTo>
                    <a:pt x="14181" y="12596"/>
                    <a:pt x="14520" y="12882"/>
                    <a:pt x="14921" y="12949"/>
                  </a:cubicBezTo>
                  <a:cubicBezTo>
                    <a:pt x="14826" y="13356"/>
                    <a:pt x="14573" y="13707"/>
                    <a:pt x="14072" y="13938"/>
                  </a:cubicBezTo>
                  <a:cubicBezTo>
                    <a:pt x="13803" y="14063"/>
                    <a:pt x="13525" y="14117"/>
                    <a:pt x="13245" y="14117"/>
                  </a:cubicBezTo>
                  <a:cubicBezTo>
                    <a:pt x="12182" y="14117"/>
                    <a:pt x="11086" y="13345"/>
                    <a:pt x="10298" y="12745"/>
                  </a:cubicBezTo>
                  <a:cubicBezTo>
                    <a:pt x="10230" y="12695"/>
                    <a:pt x="10172" y="12637"/>
                    <a:pt x="10106" y="12585"/>
                  </a:cubicBezTo>
                  <a:cubicBezTo>
                    <a:pt x="10409" y="12228"/>
                    <a:pt x="10695" y="11868"/>
                    <a:pt x="10960" y="11528"/>
                  </a:cubicBezTo>
                  <a:cubicBezTo>
                    <a:pt x="11131" y="11308"/>
                    <a:pt x="11292" y="11080"/>
                    <a:pt x="11453" y="10853"/>
                  </a:cubicBezTo>
                  <a:cubicBezTo>
                    <a:pt x="12394" y="10700"/>
                    <a:pt x="13327" y="10500"/>
                    <a:pt x="14249" y="10283"/>
                  </a:cubicBezTo>
                  <a:close/>
                  <a:moveTo>
                    <a:pt x="5640" y="10960"/>
                  </a:moveTo>
                  <a:cubicBezTo>
                    <a:pt x="6375" y="11083"/>
                    <a:pt x="7112" y="11140"/>
                    <a:pt x="7849" y="11148"/>
                  </a:cubicBezTo>
                  <a:cubicBezTo>
                    <a:pt x="8312" y="11668"/>
                    <a:pt x="8803" y="12161"/>
                    <a:pt x="9322" y="12610"/>
                  </a:cubicBezTo>
                  <a:cubicBezTo>
                    <a:pt x="9168" y="12772"/>
                    <a:pt x="9012" y="12931"/>
                    <a:pt x="8850" y="13087"/>
                  </a:cubicBezTo>
                  <a:cubicBezTo>
                    <a:pt x="8375" y="13547"/>
                    <a:pt x="7870" y="14068"/>
                    <a:pt x="7241" y="14301"/>
                  </a:cubicBezTo>
                  <a:cubicBezTo>
                    <a:pt x="7044" y="14374"/>
                    <a:pt x="6859" y="14408"/>
                    <a:pt x="6687" y="14408"/>
                  </a:cubicBezTo>
                  <a:cubicBezTo>
                    <a:pt x="5986" y="14408"/>
                    <a:pt x="5514" y="13842"/>
                    <a:pt x="5446" y="13053"/>
                  </a:cubicBezTo>
                  <a:cubicBezTo>
                    <a:pt x="5388" y="12374"/>
                    <a:pt x="5486" y="11656"/>
                    <a:pt x="5640" y="10960"/>
                  </a:cubicBezTo>
                  <a:close/>
                  <a:moveTo>
                    <a:pt x="13340" y="0"/>
                  </a:moveTo>
                  <a:cubicBezTo>
                    <a:pt x="12927" y="0"/>
                    <a:pt x="12507" y="171"/>
                    <a:pt x="12111" y="415"/>
                  </a:cubicBezTo>
                  <a:cubicBezTo>
                    <a:pt x="11946" y="291"/>
                    <a:pt x="11752" y="216"/>
                    <a:pt x="11556" y="216"/>
                  </a:cubicBezTo>
                  <a:cubicBezTo>
                    <a:pt x="11479" y="216"/>
                    <a:pt x="11402" y="227"/>
                    <a:pt x="11325" y="252"/>
                  </a:cubicBezTo>
                  <a:cubicBezTo>
                    <a:pt x="11322" y="252"/>
                    <a:pt x="11321" y="250"/>
                    <a:pt x="11318" y="250"/>
                  </a:cubicBezTo>
                  <a:cubicBezTo>
                    <a:pt x="11298" y="248"/>
                    <a:pt x="11278" y="248"/>
                    <a:pt x="11258" y="248"/>
                  </a:cubicBezTo>
                  <a:cubicBezTo>
                    <a:pt x="10697" y="248"/>
                    <a:pt x="10309" y="909"/>
                    <a:pt x="10388" y="1421"/>
                  </a:cubicBezTo>
                  <a:cubicBezTo>
                    <a:pt x="10406" y="1541"/>
                    <a:pt x="10450" y="1652"/>
                    <a:pt x="10508" y="1756"/>
                  </a:cubicBezTo>
                  <a:cubicBezTo>
                    <a:pt x="10150" y="2099"/>
                    <a:pt x="9799" y="2461"/>
                    <a:pt x="9460" y="2841"/>
                  </a:cubicBezTo>
                  <a:cubicBezTo>
                    <a:pt x="8736" y="2194"/>
                    <a:pt x="7951" y="1614"/>
                    <a:pt x="7106" y="1140"/>
                  </a:cubicBezTo>
                  <a:cubicBezTo>
                    <a:pt x="6531" y="817"/>
                    <a:pt x="5793" y="492"/>
                    <a:pt x="5101" y="492"/>
                  </a:cubicBezTo>
                  <a:cubicBezTo>
                    <a:pt x="4662" y="492"/>
                    <a:pt x="4240" y="623"/>
                    <a:pt x="3890" y="967"/>
                  </a:cubicBezTo>
                  <a:cubicBezTo>
                    <a:pt x="2875" y="1964"/>
                    <a:pt x="3457" y="3781"/>
                    <a:pt x="3845" y="4924"/>
                  </a:cubicBezTo>
                  <a:cubicBezTo>
                    <a:pt x="3859" y="4967"/>
                    <a:pt x="3877" y="5010"/>
                    <a:pt x="3892" y="5053"/>
                  </a:cubicBezTo>
                  <a:cubicBezTo>
                    <a:pt x="2796" y="5365"/>
                    <a:pt x="1359" y="5827"/>
                    <a:pt x="745" y="6796"/>
                  </a:cubicBezTo>
                  <a:cubicBezTo>
                    <a:pt x="1" y="7971"/>
                    <a:pt x="723" y="8911"/>
                    <a:pt x="1843" y="9601"/>
                  </a:cubicBezTo>
                  <a:cubicBezTo>
                    <a:pt x="1830" y="9729"/>
                    <a:pt x="1836" y="9851"/>
                    <a:pt x="1858" y="9945"/>
                  </a:cubicBezTo>
                  <a:cubicBezTo>
                    <a:pt x="1963" y="10395"/>
                    <a:pt x="2354" y="10675"/>
                    <a:pt x="2792" y="10675"/>
                  </a:cubicBezTo>
                  <a:cubicBezTo>
                    <a:pt x="2855" y="10675"/>
                    <a:pt x="2919" y="10669"/>
                    <a:pt x="2983" y="10658"/>
                  </a:cubicBezTo>
                  <a:cubicBezTo>
                    <a:pt x="3189" y="10619"/>
                    <a:pt x="3377" y="10522"/>
                    <a:pt x="3525" y="10385"/>
                  </a:cubicBezTo>
                  <a:cubicBezTo>
                    <a:pt x="4115" y="10600"/>
                    <a:pt x="4687" y="10761"/>
                    <a:pt x="5129" y="10861"/>
                  </a:cubicBezTo>
                  <a:cubicBezTo>
                    <a:pt x="4893" y="11885"/>
                    <a:pt x="4701" y="13083"/>
                    <a:pt x="5134" y="14002"/>
                  </a:cubicBezTo>
                  <a:cubicBezTo>
                    <a:pt x="5442" y="14656"/>
                    <a:pt x="6029" y="14950"/>
                    <a:pt x="6657" y="14950"/>
                  </a:cubicBezTo>
                  <a:cubicBezTo>
                    <a:pt x="7019" y="14950"/>
                    <a:pt x="7394" y="14852"/>
                    <a:pt x="7736" y="14669"/>
                  </a:cubicBezTo>
                  <a:cubicBezTo>
                    <a:pt x="8479" y="14273"/>
                    <a:pt x="9155" y="13648"/>
                    <a:pt x="9763" y="12976"/>
                  </a:cubicBezTo>
                  <a:cubicBezTo>
                    <a:pt x="10054" y="13208"/>
                    <a:pt x="10355" y="13427"/>
                    <a:pt x="10664" y="13631"/>
                  </a:cubicBezTo>
                  <a:cubicBezTo>
                    <a:pt x="11427" y="14134"/>
                    <a:pt x="12360" y="14629"/>
                    <a:pt x="13294" y="14629"/>
                  </a:cubicBezTo>
                  <a:cubicBezTo>
                    <a:pt x="13627" y="14629"/>
                    <a:pt x="13961" y="14566"/>
                    <a:pt x="14286" y="14417"/>
                  </a:cubicBezTo>
                  <a:cubicBezTo>
                    <a:pt x="14941" y="14118"/>
                    <a:pt x="15297" y="13555"/>
                    <a:pt x="15420" y="12918"/>
                  </a:cubicBezTo>
                  <a:cubicBezTo>
                    <a:pt x="15838" y="12791"/>
                    <a:pt x="16157" y="12426"/>
                    <a:pt x="16138" y="11963"/>
                  </a:cubicBezTo>
                  <a:cubicBezTo>
                    <a:pt x="16121" y="11532"/>
                    <a:pt x="15799" y="11034"/>
                    <a:pt x="15347" y="11034"/>
                  </a:cubicBezTo>
                  <a:cubicBezTo>
                    <a:pt x="15300" y="11034"/>
                    <a:pt x="15251" y="11040"/>
                    <a:pt x="15201" y="11051"/>
                  </a:cubicBezTo>
                  <a:cubicBezTo>
                    <a:pt x="15092" y="10747"/>
                    <a:pt x="14964" y="10445"/>
                    <a:pt x="14816" y="10146"/>
                  </a:cubicBezTo>
                  <a:cubicBezTo>
                    <a:pt x="14900" y="10126"/>
                    <a:pt x="14986" y="10106"/>
                    <a:pt x="15070" y="10086"/>
                  </a:cubicBezTo>
                  <a:cubicBezTo>
                    <a:pt x="16116" y="9829"/>
                    <a:pt x="17301" y="9458"/>
                    <a:pt x="17762" y="8379"/>
                  </a:cubicBezTo>
                  <a:cubicBezTo>
                    <a:pt x="18248" y="7243"/>
                    <a:pt x="17435" y="6209"/>
                    <a:pt x="16434" y="5731"/>
                  </a:cubicBezTo>
                  <a:cubicBezTo>
                    <a:pt x="15765" y="5413"/>
                    <a:pt x="15032" y="5187"/>
                    <a:pt x="14280" y="5019"/>
                  </a:cubicBezTo>
                  <a:cubicBezTo>
                    <a:pt x="14446" y="4447"/>
                    <a:pt x="14592" y="3870"/>
                    <a:pt x="14701" y="3284"/>
                  </a:cubicBezTo>
                  <a:cubicBezTo>
                    <a:pt x="14875" y="2352"/>
                    <a:pt x="15107" y="994"/>
                    <a:pt x="14234" y="316"/>
                  </a:cubicBezTo>
                  <a:cubicBezTo>
                    <a:pt x="13946" y="93"/>
                    <a:pt x="13645" y="0"/>
                    <a:pt x="13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7047607" y="4591542"/>
              <a:ext cx="83985" cy="71156"/>
            </a:xfrm>
            <a:custGeom>
              <a:avLst/>
              <a:gdLst/>
              <a:ahLst/>
              <a:cxnLst/>
              <a:rect l="l" t="t" r="r" b="b"/>
              <a:pathLst>
                <a:path w="2036" h="1725" extrusionOk="0">
                  <a:moveTo>
                    <a:pt x="1019" y="0"/>
                  </a:moveTo>
                  <a:cubicBezTo>
                    <a:pt x="807" y="0"/>
                    <a:pt x="588" y="54"/>
                    <a:pt x="391" y="128"/>
                  </a:cubicBezTo>
                  <a:cubicBezTo>
                    <a:pt x="367" y="137"/>
                    <a:pt x="346" y="140"/>
                    <a:pt x="326" y="140"/>
                  </a:cubicBezTo>
                  <a:cubicBezTo>
                    <a:pt x="135" y="482"/>
                    <a:pt x="1" y="868"/>
                    <a:pt x="191" y="1235"/>
                  </a:cubicBezTo>
                  <a:cubicBezTo>
                    <a:pt x="348" y="1539"/>
                    <a:pt x="697" y="1725"/>
                    <a:pt x="1039" y="1725"/>
                  </a:cubicBezTo>
                  <a:cubicBezTo>
                    <a:pt x="1180" y="1725"/>
                    <a:pt x="1319" y="1693"/>
                    <a:pt x="1444" y="1625"/>
                  </a:cubicBezTo>
                  <a:cubicBezTo>
                    <a:pt x="1890" y="1381"/>
                    <a:pt x="2035" y="704"/>
                    <a:pt x="1714" y="309"/>
                  </a:cubicBezTo>
                  <a:cubicBezTo>
                    <a:pt x="1530" y="82"/>
                    <a:pt x="1280" y="0"/>
                    <a:pt x="1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7028508" y="4569143"/>
              <a:ext cx="127627" cy="115500"/>
            </a:xfrm>
            <a:custGeom>
              <a:avLst/>
              <a:gdLst/>
              <a:ahLst/>
              <a:cxnLst/>
              <a:rect l="l" t="t" r="r" b="b"/>
              <a:pathLst>
                <a:path w="3094" h="2800" extrusionOk="0">
                  <a:moveTo>
                    <a:pt x="1482" y="543"/>
                  </a:moveTo>
                  <a:cubicBezTo>
                    <a:pt x="1743" y="543"/>
                    <a:pt x="1993" y="625"/>
                    <a:pt x="2177" y="852"/>
                  </a:cubicBezTo>
                  <a:cubicBezTo>
                    <a:pt x="2498" y="1247"/>
                    <a:pt x="2353" y="1924"/>
                    <a:pt x="1907" y="2168"/>
                  </a:cubicBezTo>
                  <a:cubicBezTo>
                    <a:pt x="1782" y="2236"/>
                    <a:pt x="1643" y="2268"/>
                    <a:pt x="1502" y="2268"/>
                  </a:cubicBezTo>
                  <a:cubicBezTo>
                    <a:pt x="1160" y="2268"/>
                    <a:pt x="810" y="2082"/>
                    <a:pt x="653" y="1778"/>
                  </a:cubicBezTo>
                  <a:cubicBezTo>
                    <a:pt x="464" y="1411"/>
                    <a:pt x="597" y="1025"/>
                    <a:pt x="789" y="683"/>
                  </a:cubicBezTo>
                  <a:cubicBezTo>
                    <a:pt x="808" y="683"/>
                    <a:pt x="830" y="679"/>
                    <a:pt x="854" y="671"/>
                  </a:cubicBezTo>
                  <a:cubicBezTo>
                    <a:pt x="1051" y="597"/>
                    <a:pt x="1270" y="543"/>
                    <a:pt x="1482" y="543"/>
                  </a:cubicBezTo>
                  <a:close/>
                  <a:moveTo>
                    <a:pt x="1488" y="1"/>
                  </a:moveTo>
                  <a:cubicBezTo>
                    <a:pt x="1274" y="1"/>
                    <a:pt x="1066" y="53"/>
                    <a:pt x="888" y="169"/>
                  </a:cubicBezTo>
                  <a:cubicBezTo>
                    <a:pt x="882" y="168"/>
                    <a:pt x="879" y="163"/>
                    <a:pt x="873" y="163"/>
                  </a:cubicBezTo>
                  <a:cubicBezTo>
                    <a:pt x="824" y="163"/>
                    <a:pt x="800" y="200"/>
                    <a:pt x="798" y="238"/>
                  </a:cubicBezTo>
                  <a:cubicBezTo>
                    <a:pt x="797" y="239"/>
                    <a:pt x="795" y="240"/>
                    <a:pt x="794" y="241"/>
                  </a:cubicBezTo>
                  <a:cubicBezTo>
                    <a:pt x="479" y="318"/>
                    <a:pt x="271" y="526"/>
                    <a:pt x="141" y="863"/>
                  </a:cubicBezTo>
                  <a:cubicBezTo>
                    <a:pt x="0" y="1226"/>
                    <a:pt x="6" y="1652"/>
                    <a:pt x="179" y="2004"/>
                  </a:cubicBezTo>
                  <a:cubicBezTo>
                    <a:pt x="422" y="2499"/>
                    <a:pt x="968" y="2799"/>
                    <a:pt x="1510" y="2799"/>
                  </a:cubicBezTo>
                  <a:cubicBezTo>
                    <a:pt x="1743" y="2799"/>
                    <a:pt x="1977" y="2744"/>
                    <a:pt x="2184" y="2624"/>
                  </a:cubicBezTo>
                  <a:cubicBezTo>
                    <a:pt x="2853" y="2238"/>
                    <a:pt x="3094" y="1280"/>
                    <a:pt x="2678" y="628"/>
                  </a:cubicBezTo>
                  <a:cubicBezTo>
                    <a:pt x="2435" y="246"/>
                    <a:pt x="1950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8" name="Google Shape;1208;p42"/>
          <p:cNvGrpSpPr/>
          <p:nvPr/>
        </p:nvGrpSpPr>
        <p:grpSpPr>
          <a:xfrm>
            <a:off x="8093429" y="-289222"/>
            <a:ext cx="1468027" cy="1415655"/>
            <a:chOff x="5741225" y="1060175"/>
            <a:chExt cx="1187148" cy="1144796"/>
          </a:xfrm>
        </p:grpSpPr>
        <p:sp>
          <p:nvSpPr>
            <p:cNvPr id="1209" name="Google Shape;1209;p42"/>
            <p:cNvSpPr/>
            <p:nvPr/>
          </p:nvSpPr>
          <p:spPr>
            <a:xfrm>
              <a:off x="5925252" y="1928440"/>
              <a:ext cx="205968" cy="159814"/>
            </a:xfrm>
            <a:custGeom>
              <a:avLst/>
              <a:gdLst/>
              <a:ahLst/>
              <a:cxnLst/>
              <a:rect l="l" t="t" r="r" b="b"/>
              <a:pathLst>
                <a:path w="4177" h="3241" extrusionOk="0">
                  <a:moveTo>
                    <a:pt x="2089" y="1"/>
                  </a:moveTo>
                  <a:cubicBezTo>
                    <a:pt x="5" y="1"/>
                    <a:pt x="1" y="3240"/>
                    <a:pt x="2089" y="3240"/>
                  </a:cubicBezTo>
                  <a:cubicBezTo>
                    <a:pt x="4174" y="3240"/>
                    <a:pt x="4177" y="1"/>
                    <a:pt x="208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5861395" y="1244696"/>
              <a:ext cx="206017" cy="159814"/>
            </a:xfrm>
            <a:custGeom>
              <a:avLst/>
              <a:gdLst/>
              <a:ahLst/>
              <a:cxnLst/>
              <a:rect l="l" t="t" r="r" b="b"/>
              <a:pathLst>
                <a:path w="4178" h="3241" extrusionOk="0">
                  <a:moveTo>
                    <a:pt x="2089" y="1"/>
                  </a:moveTo>
                  <a:cubicBezTo>
                    <a:pt x="4" y="1"/>
                    <a:pt x="1" y="3240"/>
                    <a:pt x="2089" y="3240"/>
                  </a:cubicBezTo>
                  <a:cubicBezTo>
                    <a:pt x="4173" y="3240"/>
                    <a:pt x="4177" y="1"/>
                    <a:pt x="208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2"/>
            <p:cNvSpPr/>
            <p:nvPr/>
          </p:nvSpPr>
          <p:spPr>
            <a:xfrm>
              <a:off x="6548832" y="1150019"/>
              <a:ext cx="160652" cy="162279"/>
            </a:xfrm>
            <a:custGeom>
              <a:avLst/>
              <a:gdLst/>
              <a:ahLst/>
              <a:cxnLst/>
              <a:rect l="l" t="t" r="r" b="b"/>
              <a:pathLst>
                <a:path w="3258" h="3291" extrusionOk="0">
                  <a:moveTo>
                    <a:pt x="1685" y="1"/>
                  </a:moveTo>
                  <a:cubicBezTo>
                    <a:pt x="1666" y="1"/>
                    <a:pt x="1648" y="1"/>
                    <a:pt x="1630" y="2"/>
                  </a:cubicBezTo>
                  <a:cubicBezTo>
                    <a:pt x="1486" y="20"/>
                    <a:pt x="1343" y="40"/>
                    <a:pt x="1199" y="59"/>
                  </a:cubicBezTo>
                  <a:cubicBezTo>
                    <a:pt x="925" y="137"/>
                    <a:pt x="686" y="275"/>
                    <a:pt x="484" y="476"/>
                  </a:cubicBezTo>
                  <a:cubicBezTo>
                    <a:pt x="400" y="585"/>
                    <a:pt x="316" y="695"/>
                    <a:pt x="231" y="804"/>
                  </a:cubicBezTo>
                  <a:cubicBezTo>
                    <a:pt x="84" y="1056"/>
                    <a:pt x="10" y="1328"/>
                    <a:pt x="9" y="1622"/>
                  </a:cubicBezTo>
                  <a:lnTo>
                    <a:pt x="9" y="1669"/>
                  </a:lnTo>
                  <a:cubicBezTo>
                    <a:pt x="1" y="1892"/>
                    <a:pt x="47" y="2101"/>
                    <a:pt x="149" y="2293"/>
                  </a:cubicBezTo>
                  <a:cubicBezTo>
                    <a:pt x="215" y="2495"/>
                    <a:pt x="326" y="2668"/>
                    <a:pt x="484" y="2814"/>
                  </a:cubicBezTo>
                  <a:cubicBezTo>
                    <a:pt x="631" y="2973"/>
                    <a:pt x="805" y="3085"/>
                    <a:pt x="1006" y="3150"/>
                  </a:cubicBezTo>
                  <a:cubicBezTo>
                    <a:pt x="1185" y="3244"/>
                    <a:pt x="1376" y="3291"/>
                    <a:pt x="1580" y="3291"/>
                  </a:cubicBezTo>
                  <a:cubicBezTo>
                    <a:pt x="1596" y="3291"/>
                    <a:pt x="1613" y="3290"/>
                    <a:pt x="1630" y="3290"/>
                  </a:cubicBezTo>
                  <a:lnTo>
                    <a:pt x="2060" y="3231"/>
                  </a:lnTo>
                  <a:cubicBezTo>
                    <a:pt x="2334" y="3155"/>
                    <a:pt x="2573" y="3016"/>
                    <a:pt x="2776" y="2814"/>
                  </a:cubicBezTo>
                  <a:cubicBezTo>
                    <a:pt x="2860" y="2705"/>
                    <a:pt x="2944" y="2596"/>
                    <a:pt x="3029" y="2486"/>
                  </a:cubicBezTo>
                  <a:cubicBezTo>
                    <a:pt x="3175" y="2234"/>
                    <a:pt x="3249" y="1962"/>
                    <a:pt x="3250" y="1669"/>
                  </a:cubicBezTo>
                  <a:lnTo>
                    <a:pt x="3250" y="1622"/>
                  </a:lnTo>
                  <a:cubicBezTo>
                    <a:pt x="3258" y="1398"/>
                    <a:pt x="3212" y="1191"/>
                    <a:pt x="3110" y="997"/>
                  </a:cubicBezTo>
                  <a:cubicBezTo>
                    <a:pt x="3045" y="797"/>
                    <a:pt x="2933" y="623"/>
                    <a:pt x="2776" y="476"/>
                  </a:cubicBezTo>
                  <a:cubicBezTo>
                    <a:pt x="2629" y="318"/>
                    <a:pt x="2455" y="206"/>
                    <a:pt x="2254" y="141"/>
                  </a:cubicBezTo>
                  <a:cubicBezTo>
                    <a:pt x="2077" y="48"/>
                    <a:pt x="1887" y="1"/>
                    <a:pt x="1685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2"/>
            <p:cNvSpPr/>
            <p:nvPr/>
          </p:nvSpPr>
          <p:spPr>
            <a:xfrm>
              <a:off x="6225701" y="1060175"/>
              <a:ext cx="206017" cy="159764"/>
            </a:xfrm>
            <a:custGeom>
              <a:avLst/>
              <a:gdLst/>
              <a:ahLst/>
              <a:cxnLst/>
              <a:rect l="l" t="t" r="r" b="b"/>
              <a:pathLst>
                <a:path w="4178" h="3240" extrusionOk="0">
                  <a:moveTo>
                    <a:pt x="2090" y="0"/>
                  </a:moveTo>
                  <a:cubicBezTo>
                    <a:pt x="5" y="0"/>
                    <a:pt x="1" y="3240"/>
                    <a:pt x="2090" y="3240"/>
                  </a:cubicBezTo>
                  <a:cubicBezTo>
                    <a:pt x="4174" y="3240"/>
                    <a:pt x="4177" y="0"/>
                    <a:pt x="209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6651595" y="1881151"/>
              <a:ext cx="205968" cy="159764"/>
            </a:xfrm>
            <a:custGeom>
              <a:avLst/>
              <a:gdLst/>
              <a:ahLst/>
              <a:cxnLst/>
              <a:rect l="l" t="t" r="r" b="b"/>
              <a:pathLst>
                <a:path w="4177" h="3240" extrusionOk="0">
                  <a:moveTo>
                    <a:pt x="2088" y="0"/>
                  </a:moveTo>
                  <a:cubicBezTo>
                    <a:pt x="4" y="0"/>
                    <a:pt x="1" y="3240"/>
                    <a:pt x="2088" y="3240"/>
                  </a:cubicBezTo>
                  <a:cubicBezTo>
                    <a:pt x="4174" y="3240"/>
                    <a:pt x="4177" y="0"/>
                    <a:pt x="2088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6529946" y="1495491"/>
              <a:ext cx="163019" cy="162181"/>
            </a:xfrm>
            <a:custGeom>
              <a:avLst/>
              <a:gdLst/>
              <a:ahLst/>
              <a:cxnLst/>
              <a:rect l="l" t="t" r="r" b="b"/>
              <a:pathLst>
                <a:path w="3306" h="3289" extrusionOk="0">
                  <a:moveTo>
                    <a:pt x="1677" y="0"/>
                  </a:moveTo>
                  <a:cubicBezTo>
                    <a:pt x="1534" y="20"/>
                    <a:pt x="1390" y="39"/>
                    <a:pt x="1247" y="58"/>
                  </a:cubicBezTo>
                  <a:cubicBezTo>
                    <a:pt x="972" y="135"/>
                    <a:pt x="734" y="274"/>
                    <a:pt x="531" y="475"/>
                  </a:cubicBezTo>
                  <a:lnTo>
                    <a:pt x="484" y="523"/>
                  </a:lnTo>
                  <a:cubicBezTo>
                    <a:pt x="325" y="670"/>
                    <a:pt x="214" y="844"/>
                    <a:pt x="148" y="1044"/>
                  </a:cubicBezTo>
                  <a:cubicBezTo>
                    <a:pt x="47" y="1237"/>
                    <a:pt x="0" y="1445"/>
                    <a:pt x="9" y="1668"/>
                  </a:cubicBezTo>
                  <a:cubicBezTo>
                    <a:pt x="0" y="1892"/>
                    <a:pt x="47" y="2099"/>
                    <a:pt x="148" y="2293"/>
                  </a:cubicBezTo>
                  <a:cubicBezTo>
                    <a:pt x="214" y="2493"/>
                    <a:pt x="325" y="2667"/>
                    <a:pt x="484" y="2814"/>
                  </a:cubicBezTo>
                  <a:lnTo>
                    <a:pt x="812" y="3067"/>
                  </a:lnTo>
                  <a:cubicBezTo>
                    <a:pt x="1064" y="3214"/>
                    <a:pt x="1336" y="3287"/>
                    <a:pt x="1629" y="3288"/>
                  </a:cubicBezTo>
                  <a:lnTo>
                    <a:pt x="2059" y="3231"/>
                  </a:lnTo>
                  <a:cubicBezTo>
                    <a:pt x="2334" y="3153"/>
                    <a:pt x="2572" y="3015"/>
                    <a:pt x="2774" y="2814"/>
                  </a:cubicBezTo>
                  <a:lnTo>
                    <a:pt x="2822" y="2766"/>
                  </a:lnTo>
                  <a:cubicBezTo>
                    <a:pt x="2981" y="2620"/>
                    <a:pt x="3092" y="2446"/>
                    <a:pt x="3158" y="2244"/>
                  </a:cubicBezTo>
                  <a:cubicBezTo>
                    <a:pt x="3258" y="2051"/>
                    <a:pt x="3306" y="1843"/>
                    <a:pt x="3296" y="1620"/>
                  </a:cubicBezTo>
                  <a:cubicBezTo>
                    <a:pt x="3306" y="1397"/>
                    <a:pt x="3258" y="1189"/>
                    <a:pt x="3158" y="996"/>
                  </a:cubicBezTo>
                  <a:cubicBezTo>
                    <a:pt x="3092" y="795"/>
                    <a:pt x="2981" y="621"/>
                    <a:pt x="2822" y="474"/>
                  </a:cubicBezTo>
                  <a:cubicBezTo>
                    <a:pt x="2713" y="390"/>
                    <a:pt x="2604" y="306"/>
                    <a:pt x="2494" y="221"/>
                  </a:cubicBezTo>
                  <a:cubicBezTo>
                    <a:pt x="2242" y="75"/>
                    <a:pt x="1970" y="1"/>
                    <a:pt x="1677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5741225" y="1563293"/>
              <a:ext cx="299608" cy="232398"/>
            </a:xfrm>
            <a:custGeom>
              <a:avLst/>
              <a:gdLst/>
              <a:ahLst/>
              <a:cxnLst/>
              <a:rect l="l" t="t" r="r" b="b"/>
              <a:pathLst>
                <a:path w="6076" h="4713" extrusionOk="0">
                  <a:moveTo>
                    <a:pt x="3038" y="0"/>
                  </a:moveTo>
                  <a:cubicBezTo>
                    <a:pt x="6" y="0"/>
                    <a:pt x="1" y="4712"/>
                    <a:pt x="3038" y="4712"/>
                  </a:cubicBezTo>
                  <a:cubicBezTo>
                    <a:pt x="6071" y="4712"/>
                    <a:pt x="6075" y="0"/>
                    <a:pt x="3038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6261747" y="1972573"/>
              <a:ext cx="299558" cy="232398"/>
            </a:xfrm>
            <a:custGeom>
              <a:avLst/>
              <a:gdLst/>
              <a:ahLst/>
              <a:cxnLst/>
              <a:rect l="l" t="t" r="r" b="b"/>
              <a:pathLst>
                <a:path w="6075" h="4713" extrusionOk="0">
                  <a:moveTo>
                    <a:pt x="3038" y="1"/>
                  </a:moveTo>
                  <a:cubicBezTo>
                    <a:pt x="5" y="1"/>
                    <a:pt x="0" y="4713"/>
                    <a:pt x="3038" y="4713"/>
                  </a:cubicBezTo>
                  <a:cubicBezTo>
                    <a:pt x="6070" y="4713"/>
                    <a:pt x="6075" y="1"/>
                    <a:pt x="3038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2"/>
            <p:cNvSpPr/>
            <p:nvPr/>
          </p:nvSpPr>
          <p:spPr>
            <a:xfrm>
              <a:off x="6120077" y="1541498"/>
              <a:ext cx="355821" cy="275988"/>
            </a:xfrm>
            <a:custGeom>
              <a:avLst/>
              <a:gdLst/>
              <a:ahLst/>
              <a:cxnLst/>
              <a:rect l="l" t="t" r="r" b="b"/>
              <a:pathLst>
                <a:path w="7216" h="5597" extrusionOk="0">
                  <a:moveTo>
                    <a:pt x="3607" y="0"/>
                  </a:moveTo>
                  <a:cubicBezTo>
                    <a:pt x="7" y="0"/>
                    <a:pt x="1" y="5597"/>
                    <a:pt x="3607" y="5597"/>
                  </a:cubicBezTo>
                  <a:cubicBezTo>
                    <a:pt x="7209" y="5597"/>
                    <a:pt x="7215" y="0"/>
                    <a:pt x="3607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2"/>
            <p:cNvSpPr/>
            <p:nvPr/>
          </p:nvSpPr>
          <p:spPr>
            <a:xfrm>
              <a:off x="6304006" y="1303524"/>
              <a:ext cx="243443" cy="188857"/>
            </a:xfrm>
            <a:custGeom>
              <a:avLst/>
              <a:gdLst/>
              <a:ahLst/>
              <a:cxnLst/>
              <a:rect l="l" t="t" r="r" b="b"/>
              <a:pathLst>
                <a:path w="4937" h="3830" extrusionOk="0">
                  <a:moveTo>
                    <a:pt x="2469" y="1"/>
                  </a:moveTo>
                  <a:cubicBezTo>
                    <a:pt x="5" y="1"/>
                    <a:pt x="1" y="3830"/>
                    <a:pt x="2469" y="3830"/>
                  </a:cubicBezTo>
                  <a:cubicBezTo>
                    <a:pt x="4932" y="3830"/>
                    <a:pt x="4936" y="1"/>
                    <a:pt x="246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2"/>
            <p:cNvSpPr/>
            <p:nvPr/>
          </p:nvSpPr>
          <p:spPr>
            <a:xfrm>
              <a:off x="6684929" y="1658414"/>
              <a:ext cx="243443" cy="188857"/>
            </a:xfrm>
            <a:custGeom>
              <a:avLst/>
              <a:gdLst/>
              <a:ahLst/>
              <a:cxnLst/>
              <a:rect l="l" t="t" r="r" b="b"/>
              <a:pathLst>
                <a:path w="4937" h="3830" extrusionOk="0">
                  <a:moveTo>
                    <a:pt x="2468" y="1"/>
                  </a:moveTo>
                  <a:cubicBezTo>
                    <a:pt x="4" y="1"/>
                    <a:pt x="0" y="3829"/>
                    <a:pt x="2468" y="3829"/>
                  </a:cubicBezTo>
                  <a:cubicBezTo>
                    <a:pt x="4932" y="3829"/>
                    <a:pt x="4937" y="1"/>
                    <a:pt x="2468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2"/>
            <p:cNvSpPr/>
            <p:nvPr/>
          </p:nvSpPr>
          <p:spPr>
            <a:xfrm>
              <a:off x="6218008" y="1266985"/>
              <a:ext cx="93689" cy="72634"/>
            </a:xfrm>
            <a:custGeom>
              <a:avLst/>
              <a:gdLst/>
              <a:ahLst/>
              <a:cxnLst/>
              <a:rect l="l" t="t" r="r" b="b"/>
              <a:pathLst>
                <a:path w="1900" h="1473" extrusionOk="0">
                  <a:moveTo>
                    <a:pt x="950" y="0"/>
                  </a:moveTo>
                  <a:cubicBezTo>
                    <a:pt x="3" y="0"/>
                    <a:pt x="1" y="1473"/>
                    <a:pt x="950" y="1473"/>
                  </a:cubicBezTo>
                  <a:cubicBezTo>
                    <a:pt x="1898" y="1473"/>
                    <a:pt x="1899" y="0"/>
                    <a:pt x="95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2"/>
            <p:cNvSpPr/>
            <p:nvPr/>
          </p:nvSpPr>
          <p:spPr>
            <a:xfrm>
              <a:off x="6116281" y="1110817"/>
              <a:ext cx="93689" cy="72683"/>
            </a:xfrm>
            <a:custGeom>
              <a:avLst/>
              <a:gdLst/>
              <a:ahLst/>
              <a:cxnLst/>
              <a:rect l="l" t="t" r="r" b="b"/>
              <a:pathLst>
                <a:path w="1900" h="1474" extrusionOk="0">
                  <a:moveTo>
                    <a:pt x="950" y="1"/>
                  </a:moveTo>
                  <a:cubicBezTo>
                    <a:pt x="3" y="1"/>
                    <a:pt x="1" y="1473"/>
                    <a:pt x="950" y="1473"/>
                  </a:cubicBezTo>
                  <a:cubicBezTo>
                    <a:pt x="1897" y="1473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2"/>
            <p:cNvSpPr/>
            <p:nvPr/>
          </p:nvSpPr>
          <p:spPr>
            <a:xfrm>
              <a:off x="6047690" y="1456240"/>
              <a:ext cx="93640" cy="72634"/>
            </a:xfrm>
            <a:custGeom>
              <a:avLst/>
              <a:gdLst/>
              <a:ahLst/>
              <a:cxnLst/>
              <a:rect l="l" t="t" r="r" b="b"/>
              <a:pathLst>
                <a:path w="1899" h="1473" extrusionOk="0">
                  <a:moveTo>
                    <a:pt x="949" y="0"/>
                  </a:moveTo>
                  <a:cubicBezTo>
                    <a:pt x="2" y="0"/>
                    <a:pt x="0" y="1473"/>
                    <a:pt x="949" y="1473"/>
                  </a:cubicBezTo>
                  <a:cubicBezTo>
                    <a:pt x="1898" y="1473"/>
                    <a:pt x="1899" y="0"/>
                    <a:pt x="949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5780328" y="1437304"/>
              <a:ext cx="93640" cy="72683"/>
            </a:xfrm>
            <a:custGeom>
              <a:avLst/>
              <a:gdLst/>
              <a:ahLst/>
              <a:cxnLst/>
              <a:rect l="l" t="t" r="r" b="b"/>
              <a:pathLst>
                <a:path w="1899" h="1474" extrusionOk="0">
                  <a:moveTo>
                    <a:pt x="950" y="1"/>
                  </a:moveTo>
                  <a:cubicBezTo>
                    <a:pt x="2" y="1"/>
                    <a:pt x="0" y="1473"/>
                    <a:pt x="950" y="1473"/>
                  </a:cubicBezTo>
                  <a:cubicBezTo>
                    <a:pt x="1898" y="1473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5839501" y="1874987"/>
              <a:ext cx="93689" cy="72683"/>
            </a:xfrm>
            <a:custGeom>
              <a:avLst/>
              <a:gdLst/>
              <a:ahLst/>
              <a:cxnLst/>
              <a:rect l="l" t="t" r="r" b="b"/>
              <a:pathLst>
                <a:path w="1900" h="1474" extrusionOk="0">
                  <a:moveTo>
                    <a:pt x="950" y="1"/>
                  </a:moveTo>
                  <a:cubicBezTo>
                    <a:pt x="2" y="1"/>
                    <a:pt x="1" y="1474"/>
                    <a:pt x="950" y="1474"/>
                  </a:cubicBezTo>
                  <a:cubicBezTo>
                    <a:pt x="1897" y="1474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6057157" y="1773259"/>
              <a:ext cx="93640" cy="72683"/>
            </a:xfrm>
            <a:custGeom>
              <a:avLst/>
              <a:gdLst/>
              <a:ahLst/>
              <a:cxnLst/>
              <a:rect l="l" t="t" r="r" b="b"/>
              <a:pathLst>
                <a:path w="1899" h="1474" extrusionOk="0">
                  <a:moveTo>
                    <a:pt x="950" y="1"/>
                  </a:moveTo>
                  <a:cubicBezTo>
                    <a:pt x="2" y="1"/>
                    <a:pt x="1" y="1474"/>
                    <a:pt x="950" y="1474"/>
                  </a:cubicBezTo>
                  <a:cubicBezTo>
                    <a:pt x="1897" y="1474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6199122" y="1917592"/>
              <a:ext cx="93640" cy="72683"/>
            </a:xfrm>
            <a:custGeom>
              <a:avLst/>
              <a:gdLst/>
              <a:ahLst/>
              <a:cxnLst/>
              <a:rect l="l" t="t" r="r" b="b"/>
              <a:pathLst>
                <a:path w="1899" h="1474" extrusionOk="0">
                  <a:moveTo>
                    <a:pt x="949" y="1"/>
                  </a:moveTo>
                  <a:cubicBezTo>
                    <a:pt x="2" y="1"/>
                    <a:pt x="0" y="1473"/>
                    <a:pt x="949" y="1473"/>
                  </a:cubicBezTo>
                  <a:cubicBezTo>
                    <a:pt x="1896" y="1473"/>
                    <a:pt x="1898" y="1"/>
                    <a:pt x="94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6147050" y="2111580"/>
              <a:ext cx="93689" cy="72683"/>
            </a:xfrm>
            <a:custGeom>
              <a:avLst/>
              <a:gdLst/>
              <a:ahLst/>
              <a:cxnLst/>
              <a:rect l="l" t="t" r="r" b="b"/>
              <a:pathLst>
                <a:path w="1900" h="1474" extrusionOk="0">
                  <a:moveTo>
                    <a:pt x="950" y="0"/>
                  </a:moveTo>
                  <a:cubicBezTo>
                    <a:pt x="2" y="0"/>
                    <a:pt x="1" y="1473"/>
                    <a:pt x="950" y="1473"/>
                  </a:cubicBezTo>
                  <a:cubicBezTo>
                    <a:pt x="1897" y="1473"/>
                    <a:pt x="1899" y="0"/>
                    <a:pt x="95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6435665" y="1808763"/>
              <a:ext cx="93689" cy="72683"/>
            </a:xfrm>
            <a:custGeom>
              <a:avLst/>
              <a:gdLst/>
              <a:ahLst/>
              <a:cxnLst/>
              <a:rect l="l" t="t" r="r" b="b"/>
              <a:pathLst>
                <a:path w="1900" h="1474" extrusionOk="0">
                  <a:moveTo>
                    <a:pt x="950" y="1"/>
                  </a:moveTo>
                  <a:cubicBezTo>
                    <a:pt x="3" y="1"/>
                    <a:pt x="1" y="1473"/>
                    <a:pt x="950" y="1473"/>
                  </a:cubicBezTo>
                  <a:cubicBezTo>
                    <a:pt x="1898" y="1473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2"/>
            <p:cNvSpPr/>
            <p:nvPr/>
          </p:nvSpPr>
          <p:spPr>
            <a:xfrm>
              <a:off x="6577679" y="1363979"/>
              <a:ext cx="93640" cy="72683"/>
            </a:xfrm>
            <a:custGeom>
              <a:avLst/>
              <a:gdLst/>
              <a:ahLst/>
              <a:cxnLst/>
              <a:rect l="l" t="t" r="r" b="b"/>
              <a:pathLst>
                <a:path w="1899" h="1474" extrusionOk="0">
                  <a:moveTo>
                    <a:pt x="949" y="1"/>
                  </a:moveTo>
                  <a:cubicBezTo>
                    <a:pt x="1" y="1"/>
                    <a:pt x="0" y="1473"/>
                    <a:pt x="949" y="1473"/>
                  </a:cubicBezTo>
                  <a:cubicBezTo>
                    <a:pt x="1897" y="1473"/>
                    <a:pt x="1899" y="1"/>
                    <a:pt x="94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2"/>
            <p:cNvSpPr/>
            <p:nvPr/>
          </p:nvSpPr>
          <p:spPr>
            <a:xfrm>
              <a:off x="6416729" y="1184142"/>
              <a:ext cx="93689" cy="72683"/>
            </a:xfrm>
            <a:custGeom>
              <a:avLst/>
              <a:gdLst/>
              <a:ahLst/>
              <a:cxnLst/>
              <a:rect l="l" t="t" r="r" b="b"/>
              <a:pathLst>
                <a:path w="1900" h="1474" extrusionOk="0">
                  <a:moveTo>
                    <a:pt x="950" y="1"/>
                  </a:moveTo>
                  <a:cubicBezTo>
                    <a:pt x="3" y="1"/>
                    <a:pt x="1" y="1474"/>
                    <a:pt x="950" y="1474"/>
                  </a:cubicBezTo>
                  <a:cubicBezTo>
                    <a:pt x="1897" y="1474"/>
                    <a:pt x="1899" y="1"/>
                    <a:pt x="9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6691487" y="1294845"/>
              <a:ext cx="149804" cy="116224"/>
            </a:xfrm>
            <a:custGeom>
              <a:avLst/>
              <a:gdLst/>
              <a:ahLst/>
              <a:cxnLst/>
              <a:rect l="l" t="t" r="r" b="b"/>
              <a:pathLst>
                <a:path w="3038" h="2357" extrusionOk="0">
                  <a:moveTo>
                    <a:pt x="1520" y="1"/>
                  </a:moveTo>
                  <a:cubicBezTo>
                    <a:pt x="3" y="1"/>
                    <a:pt x="1" y="2357"/>
                    <a:pt x="1520" y="2357"/>
                  </a:cubicBezTo>
                  <a:cubicBezTo>
                    <a:pt x="3036" y="2357"/>
                    <a:pt x="3038" y="1"/>
                    <a:pt x="152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6573586" y="1747075"/>
              <a:ext cx="118245" cy="117013"/>
            </a:xfrm>
            <a:custGeom>
              <a:avLst/>
              <a:gdLst/>
              <a:ahLst/>
              <a:cxnLst/>
              <a:rect l="l" t="t" r="r" b="b"/>
              <a:pathLst>
                <a:path w="2398" h="2373" extrusionOk="0">
                  <a:moveTo>
                    <a:pt x="1177" y="0"/>
                  </a:moveTo>
                  <a:cubicBezTo>
                    <a:pt x="1074" y="0"/>
                    <a:pt x="971" y="13"/>
                    <a:pt x="869" y="40"/>
                  </a:cubicBezTo>
                  <a:cubicBezTo>
                    <a:pt x="775" y="79"/>
                    <a:pt x="681" y="120"/>
                    <a:pt x="587" y="159"/>
                  </a:cubicBezTo>
                  <a:cubicBezTo>
                    <a:pt x="410" y="264"/>
                    <a:pt x="269" y="404"/>
                    <a:pt x="164" y="581"/>
                  </a:cubicBezTo>
                  <a:cubicBezTo>
                    <a:pt x="57" y="761"/>
                    <a:pt x="1" y="975"/>
                    <a:pt x="2" y="1184"/>
                  </a:cubicBezTo>
                  <a:cubicBezTo>
                    <a:pt x="2" y="1290"/>
                    <a:pt x="11" y="1399"/>
                    <a:pt x="44" y="1499"/>
                  </a:cubicBezTo>
                  <a:cubicBezTo>
                    <a:pt x="45" y="1502"/>
                    <a:pt x="161" y="1778"/>
                    <a:pt x="163" y="1781"/>
                  </a:cubicBezTo>
                  <a:cubicBezTo>
                    <a:pt x="211" y="1871"/>
                    <a:pt x="277" y="1951"/>
                    <a:pt x="349" y="2023"/>
                  </a:cubicBezTo>
                  <a:cubicBezTo>
                    <a:pt x="420" y="2094"/>
                    <a:pt x="502" y="2162"/>
                    <a:pt x="591" y="2209"/>
                  </a:cubicBezTo>
                  <a:cubicBezTo>
                    <a:pt x="623" y="2227"/>
                    <a:pt x="760" y="2283"/>
                    <a:pt x="773" y="2287"/>
                  </a:cubicBezTo>
                  <a:lnTo>
                    <a:pt x="773" y="2287"/>
                  </a:lnTo>
                  <a:cubicBezTo>
                    <a:pt x="807" y="2302"/>
                    <a:pt x="841" y="2316"/>
                    <a:pt x="875" y="2330"/>
                  </a:cubicBezTo>
                  <a:lnTo>
                    <a:pt x="876" y="2330"/>
                  </a:lnTo>
                  <a:cubicBezTo>
                    <a:pt x="981" y="2359"/>
                    <a:pt x="1091" y="2372"/>
                    <a:pt x="1199" y="2373"/>
                  </a:cubicBezTo>
                  <a:lnTo>
                    <a:pt x="1203" y="2373"/>
                  </a:lnTo>
                  <a:cubicBezTo>
                    <a:pt x="1251" y="2368"/>
                    <a:pt x="1298" y="2362"/>
                    <a:pt x="1345" y="2354"/>
                  </a:cubicBezTo>
                  <a:lnTo>
                    <a:pt x="1345" y="2354"/>
                  </a:lnTo>
                  <a:cubicBezTo>
                    <a:pt x="1346" y="2354"/>
                    <a:pt x="1346" y="2354"/>
                    <a:pt x="1346" y="2354"/>
                  </a:cubicBezTo>
                  <a:cubicBezTo>
                    <a:pt x="1357" y="2354"/>
                    <a:pt x="1482" y="2340"/>
                    <a:pt x="1522" y="2330"/>
                  </a:cubicBezTo>
                  <a:cubicBezTo>
                    <a:pt x="1702" y="2282"/>
                    <a:pt x="1922" y="2161"/>
                    <a:pt x="2049" y="2023"/>
                  </a:cubicBezTo>
                  <a:cubicBezTo>
                    <a:pt x="2084" y="1985"/>
                    <a:pt x="2027" y="2052"/>
                    <a:pt x="2143" y="1903"/>
                  </a:cubicBezTo>
                  <a:cubicBezTo>
                    <a:pt x="2174" y="1863"/>
                    <a:pt x="2205" y="1823"/>
                    <a:pt x="2235" y="1782"/>
                  </a:cubicBezTo>
                  <a:lnTo>
                    <a:pt x="2236" y="1782"/>
                  </a:lnTo>
                  <a:cubicBezTo>
                    <a:pt x="2237" y="1780"/>
                    <a:pt x="2354" y="1502"/>
                    <a:pt x="2355" y="1500"/>
                  </a:cubicBezTo>
                  <a:cubicBezTo>
                    <a:pt x="2355" y="1499"/>
                    <a:pt x="2355" y="1499"/>
                    <a:pt x="2355" y="1498"/>
                  </a:cubicBezTo>
                  <a:cubicBezTo>
                    <a:pt x="2378" y="1394"/>
                    <a:pt x="2392" y="1289"/>
                    <a:pt x="2397" y="1184"/>
                  </a:cubicBezTo>
                  <a:lnTo>
                    <a:pt x="2397" y="1183"/>
                  </a:lnTo>
                  <a:cubicBezTo>
                    <a:pt x="2397" y="1180"/>
                    <a:pt x="2356" y="871"/>
                    <a:pt x="2355" y="868"/>
                  </a:cubicBezTo>
                  <a:cubicBezTo>
                    <a:pt x="2332" y="767"/>
                    <a:pt x="2285" y="672"/>
                    <a:pt x="2235" y="582"/>
                  </a:cubicBezTo>
                  <a:cubicBezTo>
                    <a:pt x="2161" y="445"/>
                    <a:pt x="2059" y="334"/>
                    <a:pt x="1931" y="251"/>
                  </a:cubicBezTo>
                  <a:cubicBezTo>
                    <a:pt x="1817" y="147"/>
                    <a:pt x="1683" y="77"/>
                    <a:pt x="1530" y="40"/>
                  </a:cubicBezTo>
                  <a:cubicBezTo>
                    <a:pt x="1437" y="12"/>
                    <a:pt x="1343" y="2"/>
                    <a:pt x="1249" y="2"/>
                  </a:cubicBezTo>
                  <a:cubicBezTo>
                    <a:pt x="1225" y="1"/>
                    <a:pt x="1201" y="0"/>
                    <a:pt x="1177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6156814" y="1398990"/>
              <a:ext cx="149853" cy="116224"/>
            </a:xfrm>
            <a:custGeom>
              <a:avLst/>
              <a:gdLst/>
              <a:ahLst/>
              <a:cxnLst/>
              <a:rect l="l" t="t" r="r" b="b"/>
              <a:pathLst>
                <a:path w="3039" h="2357" extrusionOk="0">
                  <a:moveTo>
                    <a:pt x="1519" y="0"/>
                  </a:moveTo>
                  <a:cubicBezTo>
                    <a:pt x="3" y="0"/>
                    <a:pt x="0" y="2356"/>
                    <a:pt x="1519" y="2356"/>
                  </a:cubicBezTo>
                  <a:cubicBezTo>
                    <a:pt x="3035" y="2356"/>
                    <a:pt x="3038" y="0"/>
                    <a:pt x="1519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5984128" y="1574043"/>
              <a:ext cx="149804" cy="116273"/>
            </a:xfrm>
            <a:custGeom>
              <a:avLst/>
              <a:gdLst/>
              <a:ahLst/>
              <a:cxnLst/>
              <a:rect l="l" t="t" r="r" b="b"/>
              <a:pathLst>
                <a:path w="3038" h="2358" extrusionOk="0">
                  <a:moveTo>
                    <a:pt x="1519" y="0"/>
                  </a:moveTo>
                  <a:cubicBezTo>
                    <a:pt x="3" y="0"/>
                    <a:pt x="1" y="2357"/>
                    <a:pt x="1519" y="2357"/>
                  </a:cubicBezTo>
                  <a:cubicBezTo>
                    <a:pt x="3035" y="2357"/>
                    <a:pt x="3038" y="0"/>
                    <a:pt x="1519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2"/>
            <p:cNvSpPr/>
            <p:nvPr/>
          </p:nvSpPr>
          <p:spPr>
            <a:xfrm>
              <a:off x="6707908" y="1453725"/>
              <a:ext cx="112328" cy="87180"/>
            </a:xfrm>
            <a:custGeom>
              <a:avLst/>
              <a:gdLst/>
              <a:ahLst/>
              <a:cxnLst/>
              <a:rect l="l" t="t" r="r" b="b"/>
              <a:pathLst>
                <a:path w="2278" h="1768" extrusionOk="0">
                  <a:moveTo>
                    <a:pt x="1139" y="1"/>
                  </a:moveTo>
                  <a:cubicBezTo>
                    <a:pt x="1" y="1"/>
                    <a:pt x="0" y="1768"/>
                    <a:pt x="1139" y="1768"/>
                  </a:cubicBezTo>
                  <a:cubicBezTo>
                    <a:pt x="2276" y="1768"/>
                    <a:pt x="2278" y="1"/>
                    <a:pt x="1139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6828324" y="1574684"/>
              <a:ext cx="74951" cy="58186"/>
            </a:xfrm>
            <a:custGeom>
              <a:avLst/>
              <a:gdLst/>
              <a:ahLst/>
              <a:cxnLst/>
              <a:rect l="l" t="t" r="r" b="b"/>
              <a:pathLst>
                <a:path w="1520" h="1180" extrusionOk="0">
                  <a:moveTo>
                    <a:pt x="760" y="1"/>
                  </a:moveTo>
                  <a:cubicBezTo>
                    <a:pt x="2" y="1"/>
                    <a:pt x="1" y="1179"/>
                    <a:pt x="760" y="1179"/>
                  </a:cubicBezTo>
                  <a:cubicBezTo>
                    <a:pt x="1517" y="1179"/>
                    <a:pt x="1520" y="1"/>
                    <a:pt x="76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2"/>
            <p:cNvSpPr/>
            <p:nvPr/>
          </p:nvSpPr>
          <p:spPr>
            <a:xfrm>
              <a:off x="6811756" y="1454070"/>
              <a:ext cx="74951" cy="58136"/>
            </a:xfrm>
            <a:custGeom>
              <a:avLst/>
              <a:gdLst/>
              <a:ahLst/>
              <a:cxnLst/>
              <a:rect l="l" t="t" r="r" b="b"/>
              <a:pathLst>
                <a:path w="1520" h="1179" extrusionOk="0">
                  <a:moveTo>
                    <a:pt x="760" y="0"/>
                  </a:moveTo>
                  <a:cubicBezTo>
                    <a:pt x="1" y="0"/>
                    <a:pt x="0" y="1179"/>
                    <a:pt x="760" y="1179"/>
                  </a:cubicBezTo>
                  <a:cubicBezTo>
                    <a:pt x="1518" y="1179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2"/>
            <p:cNvSpPr/>
            <p:nvPr/>
          </p:nvSpPr>
          <p:spPr>
            <a:xfrm>
              <a:off x="6054692" y="1210376"/>
              <a:ext cx="74951" cy="58136"/>
            </a:xfrm>
            <a:custGeom>
              <a:avLst/>
              <a:gdLst/>
              <a:ahLst/>
              <a:cxnLst/>
              <a:rect l="l" t="t" r="r" b="b"/>
              <a:pathLst>
                <a:path w="1520" h="1179" extrusionOk="0">
                  <a:moveTo>
                    <a:pt x="760" y="1"/>
                  </a:moveTo>
                  <a:cubicBezTo>
                    <a:pt x="1" y="1"/>
                    <a:pt x="0" y="1178"/>
                    <a:pt x="760" y="1178"/>
                  </a:cubicBezTo>
                  <a:cubicBezTo>
                    <a:pt x="1518" y="1178"/>
                    <a:pt x="1519" y="1"/>
                    <a:pt x="76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6586998" y="1988747"/>
              <a:ext cx="74951" cy="58136"/>
            </a:xfrm>
            <a:custGeom>
              <a:avLst/>
              <a:gdLst/>
              <a:ahLst/>
              <a:cxnLst/>
              <a:rect l="l" t="t" r="r" b="b"/>
              <a:pathLst>
                <a:path w="1520" h="1179" extrusionOk="0">
                  <a:moveTo>
                    <a:pt x="760" y="1"/>
                  </a:moveTo>
                  <a:cubicBezTo>
                    <a:pt x="1" y="1"/>
                    <a:pt x="0" y="1178"/>
                    <a:pt x="760" y="1178"/>
                  </a:cubicBezTo>
                  <a:cubicBezTo>
                    <a:pt x="1518" y="1178"/>
                    <a:pt x="1519" y="1"/>
                    <a:pt x="76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6468703" y="1657526"/>
              <a:ext cx="74951" cy="58136"/>
            </a:xfrm>
            <a:custGeom>
              <a:avLst/>
              <a:gdLst/>
              <a:ahLst/>
              <a:cxnLst/>
              <a:rect l="l" t="t" r="r" b="b"/>
              <a:pathLst>
                <a:path w="1520" h="1179" extrusionOk="0">
                  <a:moveTo>
                    <a:pt x="760" y="0"/>
                  </a:moveTo>
                  <a:cubicBezTo>
                    <a:pt x="2" y="0"/>
                    <a:pt x="0" y="1179"/>
                    <a:pt x="760" y="1179"/>
                  </a:cubicBezTo>
                  <a:cubicBezTo>
                    <a:pt x="1518" y="1179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5929295" y="1451654"/>
              <a:ext cx="74902" cy="58186"/>
            </a:xfrm>
            <a:custGeom>
              <a:avLst/>
              <a:gdLst/>
              <a:ahLst/>
              <a:cxnLst/>
              <a:rect l="l" t="t" r="r" b="b"/>
              <a:pathLst>
                <a:path w="1519" h="1180" extrusionOk="0">
                  <a:moveTo>
                    <a:pt x="760" y="1"/>
                  </a:moveTo>
                  <a:cubicBezTo>
                    <a:pt x="2" y="1"/>
                    <a:pt x="1" y="1179"/>
                    <a:pt x="760" y="1179"/>
                  </a:cubicBezTo>
                  <a:cubicBezTo>
                    <a:pt x="1518" y="1179"/>
                    <a:pt x="1519" y="1"/>
                    <a:pt x="76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6128016" y="1979279"/>
              <a:ext cx="74951" cy="58136"/>
            </a:xfrm>
            <a:custGeom>
              <a:avLst/>
              <a:gdLst/>
              <a:ahLst/>
              <a:cxnLst/>
              <a:rect l="l" t="t" r="r" b="b"/>
              <a:pathLst>
                <a:path w="1520" h="1179" extrusionOk="0">
                  <a:moveTo>
                    <a:pt x="760" y="0"/>
                  </a:moveTo>
                  <a:cubicBezTo>
                    <a:pt x="2" y="0"/>
                    <a:pt x="0" y="1179"/>
                    <a:pt x="760" y="1179"/>
                  </a:cubicBezTo>
                  <a:cubicBezTo>
                    <a:pt x="1518" y="1179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6546761" y="2085692"/>
              <a:ext cx="74951" cy="58186"/>
            </a:xfrm>
            <a:custGeom>
              <a:avLst/>
              <a:gdLst/>
              <a:ahLst/>
              <a:cxnLst/>
              <a:rect l="l" t="t" r="r" b="b"/>
              <a:pathLst>
                <a:path w="1520" h="1180" extrusionOk="0">
                  <a:moveTo>
                    <a:pt x="760" y="1"/>
                  </a:moveTo>
                  <a:cubicBezTo>
                    <a:pt x="2" y="1"/>
                    <a:pt x="1" y="1180"/>
                    <a:pt x="760" y="1180"/>
                  </a:cubicBezTo>
                  <a:cubicBezTo>
                    <a:pt x="1519" y="1180"/>
                    <a:pt x="1520" y="1"/>
                    <a:pt x="76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6331521" y="1877551"/>
              <a:ext cx="74902" cy="58136"/>
            </a:xfrm>
            <a:custGeom>
              <a:avLst/>
              <a:gdLst/>
              <a:ahLst/>
              <a:cxnLst/>
              <a:rect l="l" t="t" r="r" b="b"/>
              <a:pathLst>
                <a:path w="1519" h="1179" extrusionOk="0">
                  <a:moveTo>
                    <a:pt x="759" y="0"/>
                  </a:moveTo>
                  <a:cubicBezTo>
                    <a:pt x="1" y="0"/>
                    <a:pt x="0" y="1179"/>
                    <a:pt x="759" y="1179"/>
                  </a:cubicBezTo>
                  <a:cubicBezTo>
                    <a:pt x="1517" y="1179"/>
                    <a:pt x="1518" y="0"/>
                    <a:pt x="759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42"/>
          <p:cNvGrpSpPr/>
          <p:nvPr/>
        </p:nvGrpSpPr>
        <p:grpSpPr>
          <a:xfrm>
            <a:off x="12" y="-54994"/>
            <a:ext cx="1328492" cy="1103100"/>
            <a:chOff x="5965577" y="589175"/>
            <a:chExt cx="1718396" cy="1426853"/>
          </a:xfrm>
        </p:grpSpPr>
        <p:sp>
          <p:nvSpPr>
            <p:cNvPr id="1246" name="Google Shape;1246;p42"/>
            <p:cNvSpPr/>
            <p:nvPr/>
          </p:nvSpPr>
          <p:spPr>
            <a:xfrm rot="-1248135">
              <a:off x="6380056" y="968316"/>
              <a:ext cx="121054" cy="102060"/>
            </a:xfrm>
            <a:custGeom>
              <a:avLst/>
              <a:gdLst/>
              <a:ahLst/>
              <a:cxnLst/>
              <a:rect l="l" t="t" r="r" b="b"/>
              <a:pathLst>
                <a:path w="924" h="779" extrusionOk="0">
                  <a:moveTo>
                    <a:pt x="615" y="0"/>
                  </a:moveTo>
                  <a:cubicBezTo>
                    <a:pt x="602" y="8"/>
                    <a:pt x="587" y="13"/>
                    <a:pt x="569" y="13"/>
                  </a:cubicBezTo>
                  <a:cubicBezTo>
                    <a:pt x="568" y="13"/>
                    <a:pt x="566" y="13"/>
                    <a:pt x="564" y="13"/>
                  </a:cubicBezTo>
                  <a:cubicBezTo>
                    <a:pt x="553" y="12"/>
                    <a:pt x="543" y="12"/>
                    <a:pt x="532" y="12"/>
                  </a:cubicBezTo>
                  <a:cubicBezTo>
                    <a:pt x="485" y="12"/>
                    <a:pt x="439" y="16"/>
                    <a:pt x="394" y="24"/>
                  </a:cubicBezTo>
                  <a:cubicBezTo>
                    <a:pt x="371" y="33"/>
                    <a:pt x="349" y="41"/>
                    <a:pt x="328" y="56"/>
                  </a:cubicBezTo>
                  <a:cubicBezTo>
                    <a:pt x="312" y="66"/>
                    <a:pt x="295" y="71"/>
                    <a:pt x="279" y="71"/>
                  </a:cubicBezTo>
                  <a:cubicBezTo>
                    <a:pt x="271" y="71"/>
                    <a:pt x="264" y="70"/>
                    <a:pt x="257" y="68"/>
                  </a:cubicBezTo>
                  <a:cubicBezTo>
                    <a:pt x="179" y="106"/>
                    <a:pt x="113" y="168"/>
                    <a:pt x="80" y="262"/>
                  </a:cubicBezTo>
                  <a:cubicBezTo>
                    <a:pt x="1" y="485"/>
                    <a:pt x="192" y="723"/>
                    <a:pt x="405" y="770"/>
                  </a:cubicBezTo>
                  <a:cubicBezTo>
                    <a:pt x="434" y="777"/>
                    <a:pt x="463" y="779"/>
                    <a:pt x="491" y="779"/>
                  </a:cubicBezTo>
                  <a:cubicBezTo>
                    <a:pt x="455" y="693"/>
                    <a:pt x="418" y="609"/>
                    <a:pt x="377" y="527"/>
                  </a:cubicBezTo>
                  <a:cubicBezTo>
                    <a:pt x="353" y="476"/>
                    <a:pt x="393" y="439"/>
                    <a:pt x="436" y="439"/>
                  </a:cubicBezTo>
                  <a:cubicBezTo>
                    <a:pt x="458" y="439"/>
                    <a:pt x="482" y="449"/>
                    <a:pt x="497" y="473"/>
                  </a:cubicBezTo>
                  <a:cubicBezTo>
                    <a:pt x="552" y="565"/>
                    <a:pt x="603" y="656"/>
                    <a:pt x="653" y="748"/>
                  </a:cubicBezTo>
                  <a:cubicBezTo>
                    <a:pt x="804" y="689"/>
                    <a:pt x="921" y="552"/>
                    <a:pt x="922" y="379"/>
                  </a:cubicBezTo>
                  <a:cubicBezTo>
                    <a:pt x="923" y="183"/>
                    <a:pt x="783" y="36"/>
                    <a:pt x="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2"/>
            <p:cNvSpPr/>
            <p:nvPr/>
          </p:nvSpPr>
          <p:spPr>
            <a:xfrm rot="-1248135">
              <a:off x="6529295" y="1140276"/>
              <a:ext cx="158916" cy="101536"/>
            </a:xfrm>
            <a:custGeom>
              <a:avLst/>
              <a:gdLst/>
              <a:ahLst/>
              <a:cxnLst/>
              <a:rect l="l" t="t" r="r" b="b"/>
              <a:pathLst>
                <a:path w="1213" h="775" extrusionOk="0">
                  <a:moveTo>
                    <a:pt x="791" y="1"/>
                  </a:moveTo>
                  <a:cubicBezTo>
                    <a:pt x="595" y="52"/>
                    <a:pt x="361" y="78"/>
                    <a:pt x="204" y="213"/>
                  </a:cubicBezTo>
                  <a:cubicBezTo>
                    <a:pt x="0" y="386"/>
                    <a:pt x="21" y="614"/>
                    <a:pt x="193" y="718"/>
                  </a:cubicBezTo>
                  <a:cubicBezTo>
                    <a:pt x="247" y="650"/>
                    <a:pt x="299" y="584"/>
                    <a:pt x="352" y="524"/>
                  </a:cubicBezTo>
                  <a:cubicBezTo>
                    <a:pt x="364" y="510"/>
                    <a:pt x="382" y="504"/>
                    <a:pt x="400" y="504"/>
                  </a:cubicBezTo>
                  <a:cubicBezTo>
                    <a:pt x="437" y="504"/>
                    <a:pt x="472" y="532"/>
                    <a:pt x="452" y="576"/>
                  </a:cubicBezTo>
                  <a:cubicBezTo>
                    <a:pt x="421" y="640"/>
                    <a:pt x="389" y="703"/>
                    <a:pt x="355" y="767"/>
                  </a:cubicBezTo>
                  <a:cubicBezTo>
                    <a:pt x="371" y="769"/>
                    <a:pt x="386" y="773"/>
                    <a:pt x="403" y="774"/>
                  </a:cubicBezTo>
                  <a:cubicBezTo>
                    <a:pt x="414" y="774"/>
                    <a:pt x="424" y="774"/>
                    <a:pt x="435" y="774"/>
                  </a:cubicBezTo>
                  <a:cubicBezTo>
                    <a:pt x="609" y="774"/>
                    <a:pt x="845" y="742"/>
                    <a:pt x="993" y="632"/>
                  </a:cubicBezTo>
                  <a:cubicBezTo>
                    <a:pt x="928" y="565"/>
                    <a:pt x="863" y="501"/>
                    <a:pt x="798" y="442"/>
                  </a:cubicBezTo>
                  <a:cubicBezTo>
                    <a:pt x="750" y="399"/>
                    <a:pt x="784" y="323"/>
                    <a:pt x="834" y="323"/>
                  </a:cubicBezTo>
                  <a:cubicBezTo>
                    <a:pt x="846" y="323"/>
                    <a:pt x="858" y="327"/>
                    <a:pt x="871" y="337"/>
                  </a:cubicBezTo>
                  <a:cubicBezTo>
                    <a:pt x="942" y="392"/>
                    <a:pt x="1020" y="446"/>
                    <a:pt x="1102" y="501"/>
                  </a:cubicBezTo>
                  <a:cubicBezTo>
                    <a:pt x="1104" y="496"/>
                    <a:pt x="1107" y="493"/>
                    <a:pt x="1109" y="488"/>
                  </a:cubicBezTo>
                  <a:cubicBezTo>
                    <a:pt x="1213" y="233"/>
                    <a:pt x="1017" y="53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2"/>
            <p:cNvSpPr/>
            <p:nvPr/>
          </p:nvSpPr>
          <p:spPr>
            <a:xfrm rot="-1248135">
              <a:off x="6476678" y="1466994"/>
              <a:ext cx="144897" cy="95902"/>
            </a:xfrm>
            <a:custGeom>
              <a:avLst/>
              <a:gdLst/>
              <a:ahLst/>
              <a:cxnLst/>
              <a:rect l="l" t="t" r="r" b="b"/>
              <a:pathLst>
                <a:path w="1106" h="732" extrusionOk="0">
                  <a:moveTo>
                    <a:pt x="510" y="1"/>
                  </a:moveTo>
                  <a:cubicBezTo>
                    <a:pt x="331" y="90"/>
                    <a:pt x="134" y="176"/>
                    <a:pt x="76" y="376"/>
                  </a:cubicBezTo>
                  <a:cubicBezTo>
                    <a:pt x="0" y="639"/>
                    <a:pt x="213" y="731"/>
                    <a:pt x="426" y="731"/>
                  </a:cubicBezTo>
                  <a:cubicBezTo>
                    <a:pt x="471" y="731"/>
                    <a:pt x="516" y="727"/>
                    <a:pt x="558" y="720"/>
                  </a:cubicBezTo>
                  <a:cubicBezTo>
                    <a:pt x="560" y="606"/>
                    <a:pt x="562" y="492"/>
                    <a:pt x="561" y="379"/>
                  </a:cubicBezTo>
                  <a:cubicBezTo>
                    <a:pt x="561" y="335"/>
                    <a:pt x="596" y="313"/>
                    <a:pt x="633" y="313"/>
                  </a:cubicBezTo>
                  <a:cubicBezTo>
                    <a:pt x="667" y="313"/>
                    <a:pt x="703" y="333"/>
                    <a:pt x="708" y="373"/>
                  </a:cubicBezTo>
                  <a:cubicBezTo>
                    <a:pt x="720" y="468"/>
                    <a:pt x="733" y="561"/>
                    <a:pt x="745" y="656"/>
                  </a:cubicBezTo>
                  <a:cubicBezTo>
                    <a:pt x="942" y="557"/>
                    <a:pt x="1105" y="366"/>
                    <a:pt x="922" y="156"/>
                  </a:cubicBezTo>
                  <a:cubicBezTo>
                    <a:pt x="816" y="35"/>
                    <a:pt x="664" y="5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2"/>
            <p:cNvSpPr/>
            <p:nvPr/>
          </p:nvSpPr>
          <p:spPr>
            <a:xfrm rot="-1248135">
              <a:off x="6601411" y="1742892"/>
              <a:ext cx="108739" cy="98915"/>
            </a:xfrm>
            <a:custGeom>
              <a:avLst/>
              <a:gdLst/>
              <a:ahLst/>
              <a:cxnLst/>
              <a:rect l="l" t="t" r="r" b="b"/>
              <a:pathLst>
                <a:path w="830" h="755" extrusionOk="0">
                  <a:moveTo>
                    <a:pt x="225" y="0"/>
                  </a:moveTo>
                  <a:cubicBezTo>
                    <a:pt x="222" y="5"/>
                    <a:pt x="224" y="9"/>
                    <a:pt x="220" y="14"/>
                  </a:cubicBezTo>
                  <a:cubicBezTo>
                    <a:pt x="107" y="167"/>
                    <a:pt x="1" y="337"/>
                    <a:pt x="81" y="534"/>
                  </a:cubicBezTo>
                  <a:cubicBezTo>
                    <a:pt x="137" y="671"/>
                    <a:pt x="285" y="755"/>
                    <a:pt x="431" y="755"/>
                  </a:cubicBezTo>
                  <a:cubicBezTo>
                    <a:pt x="494" y="755"/>
                    <a:pt x="555" y="740"/>
                    <a:pt x="609" y="707"/>
                  </a:cubicBezTo>
                  <a:cubicBezTo>
                    <a:pt x="760" y="616"/>
                    <a:pt x="830" y="403"/>
                    <a:pt x="754" y="243"/>
                  </a:cubicBezTo>
                  <a:cubicBezTo>
                    <a:pt x="712" y="153"/>
                    <a:pt x="634" y="93"/>
                    <a:pt x="545" y="56"/>
                  </a:cubicBezTo>
                  <a:cubicBezTo>
                    <a:pt x="535" y="58"/>
                    <a:pt x="525" y="60"/>
                    <a:pt x="515" y="60"/>
                  </a:cubicBezTo>
                  <a:cubicBezTo>
                    <a:pt x="483" y="60"/>
                    <a:pt x="450" y="47"/>
                    <a:pt x="427" y="22"/>
                  </a:cubicBezTo>
                  <a:cubicBezTo>
                    <a:pt x="391" y="16"/>
                    <a:pt x="355" y="12"/>
                    <a:pt x="320" y="12"/>
                  </a:cubicBezTo>
                  <a:cubicBezTo>
                    <a:pt x="308" y="12"/>
                    <a:pt x="296" y="13"/>
                    <a:pt x="283" y="13"/>
                  </a:cubicBezTo>
                  <a:cubicBezTo>
                    <a:pt x="281" y="14"/>
                    <a:pt x="278" y="14"/>
                    <a:pt x="275" y="14"/>
                  </a:cubicBezTo>
                  <a:cubicBezTo>
                    <a:pt x="256" y="14"/>
                    <a:pt x="239" y="8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2"/>
            <p:cNvSpPr/>
            <p:nvPr/>
          </p:nvSpPr>
          <p:spPr>
            <a:xfrm rot="-1248135">
              <a:off x="6847878" y="891466"/>
              <a:ext cx="117647" cy="102977"/>
            </a:xfrm>
            <a:custGeom>
              <a:avLst/>
              <a:gdLst/>
              <a:ahLst/>
              <a:cxnLst/>
              <a:rect l="l" t="t" r="r" b="b"/>
              <a:pathLst>
                <a:path w="898" h="786" extrusionOk="0">
                  <a:moveTo>
                    <a:pt x="469" y="0"/>
                  </a:moveTo>
                  <a:cubicBezTo>
                    <a:pt x="448" y="0"/>
                    <a:pt x="428" y="2"/>
                    <a:pt x="407" y="5"/>
                  </a:cubicBezTo>
                  <a:cubicBezTo>
                    <a:pt x="411" y="35"/>
                    <a:pt x="400" y="65"/>
                    <a:pt x="366" y="81"/>
                  </a:cubicBezTo>
                  <a:cubicBezTo>
                    <a:pt x="195" y="162"/>
                    <a:pt x="1" y="242"/>
                    <a:pt x="24" y="470"/>
                  </a:cubicBezTo>
                  <a:cubicBezTo>
                    <a:pt x="37" y="585"/>
                    <a:pt x="101" y="672"/>
                    <a:pt x="187" y="724"/>
                  </a:cubicBezTo>
                  <a:cubicBezTo>
                    <a:pt x="263" y="611"/>
                    <a:pt x="340" y="501"/>
                    <a:pt x="412" y="396"/>
                  </a:cubicBezTo>
                  <a:cubicBezTo>
                    <a:pt x="428" y="373"/>
                    <a:pt x="448" y="363"/>
                    <a:pt x="468" y="363"/>
                  </a:cubicBezTo>
                  <a:cubicBezTo>
                    <a:pt x="518" y="363"/>
                    <a:pt x="566" y="422"/>
                    <a:pt x="533" y="480"/>
                  </a:cubicBezTo>
                  <a:cubicBezTo>
                    <a:pt x="476" y="580"/>
                    <a:pt x="419" y="682"/>
                    <a:pt x="363" y="784"/>
                  </a:cubicBezTo>
                  <a:cubicBezTo>
                    <a:pt x="376" y="785"/>
                    <a:pt x="390" y="785"/>
                    <a:pt x="403" y="785"/>
                  </a:cubicBezTo>
                  <a:cubicBezTo>
                    <a:pt x="452" y="785"/>
                    <a:pt x="500" y="778"/>
                    <a:pt x="547" y="760"/>
                  </a:cubicBezTo>
                  <a:cubicBezTo>
                    <a:pt x="759" y="681"/>
                    <a:pt x="898" y="432"/>
                    <a:pt x="812" y="210"/>
                  </a:cubicBezTo>
                  <a:cubicBezTo>
                    <a:pt x="760" y="76"/>
                    <a:pt x="613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2"/>
            <p:cNvSpPr/>
            <p:nvPr/>
          </p:nvSpPr>
          <p:spPr>
            <a:xfrm rot="-1248135">
              <a:off x="7124928" y="896903"/>
              <a:ext cx="150924" cy="130883"/>
            </a:xfrm>
            <a:custGeom>
              <a:avLst/>
              <a:gdLst/>
              <a:ahLst/>
              <a:cxnLst/>
              <a:rect l="l" t="t" r="r" b="b"/>
              <a:pathLst>
                <a:path w="1152" h="999" extrusionOk="0">
                  <a:moveTo>
                    <a:pt x="431" y="1"/>
                  </a:moveTo>
                  <a:cubicBezTo>
                    <a:pt x="336" y="1"/>
                    <a:pt x="242" y="17"/>
                    <a:pt x="158" y="48"/>
                  </a:cubicBezTo>
                  <a:cubicBezTo>
                    <a:pt x="63" y="235"/>
                    <a:pt x="1" y="427"/>
                    <a:pt x="79" y="643"/>
                  </a:cubicBezTo>
                  <a:cubicBezTo>
                    <a:pt x="79" y="644"/>
                    <a:pt x="80" y="645"/>
                    <a:pt x="80" y="646"/>
                  </a:cubicBezTo>
                  <a:cubicBezTo>
                    <a:pt x="187" y="594"/>
                    <a:pt x="294" y="541"/>
                    <a:pt x="400" y="487"/>
                  </a:cubicBezTo>
                  <a:cubicBezTo>
                    <a:pt x="408" y="483"/>
                    <a:pt x="417" y="481"/>
                    <a:pt x="425" y="481"/>
                  </a:cubicBezTo>
                  <a:cubicBezTo>
                    <a:pt x="478" y="481"/>
                    <a:pt x="521" y="562"/>
                    <a:pt x="468" y="595"/>
                  </a:cubicBezTo>
                  <a:cubicBezTo>
                    <a:pt x="367" y="659"/>
                    <a:pt x="265" y="723"/>
                    <a:pt x="162" y="786"/>
                  </a:cubicBezTo>
                  <a:cubicBezTo>
                    <a:pt x="267" y="916"/>
                    <a:pt x="432" y="999"/>
                    <a:pt x="598" y="999"/>
                  </a:cubicBezTo>
                  <a:cubicBezTo>
                    <a:pt x="661" y="999"/>
                    <a:pt x="723" y="987"/>
                    <a:pt x="783" y="961"/>
                  </a:cubicBezTo>
                  <a:cubicBezTo>
                    <a:pt x="1045" y="851"/>
                    <a:pt x="1151" y="483"/>
                    <a:pt x="986" y="252"/>
                  </a:cubicBezTo>
                  <a:cubicBezTo>
                    <a:pt x="865" y="83"/>
                    <a:pt x="645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2"/>
            <p:cNvSpPr/>
            <p:nvPr/>
          </p:nvSpPr>
          <p:spPr>
            <a:xfrm rot="-1248135">
              <a:off x="6250594" y="1676442"/>
              <a:ext cx="127997" cy="102715"/>
            </a:xfrm>
            <a:custGeom>
              <a:avLst/>
              <a:gdLst/>
              <a:ahLst/>
              <a:cxnLst/>
              <a:rect l="l" t="t" r="r" b="b"/>
              <a:pathLst>
                <a:path w="977" h="784" extrusionOk="0">
                  <a:moveTo>
                    <a:pt x="396" y="1"/>
                  </a:moveTo>
                  <a:cubicBezTo>
                    <a:pt x="319" y="1"/>
                    <a:pt x="236" y="34"/>
                    <a:pt x="156" y="113"/>
                  </a:cubicBezTo>
                  <a:cubicBezTo>
                    <a:pt x="71" y="228"/>
                    <a:pt x="0" y="342"/>
                    <a:pt x="33" y="504"/>
                  </a:cubicBezTo>
                  <a:cubicBezTo>
                    <a:pt x="69" y="682"/>
                    <a:pt x="236" y="783"/>
                    <a:pt x="406" y="783"/>
                  </a:cubicBezTo>
                  <a:cubicBezTo>
                    <a:pt x="450" y="783"/>
                    <a:pt x="494" y="776"/>
                    <a:pt x="536" y="762"/>
                  </a:cubicBezTo>
                  <a:cubicBezTo>
                    <a:pt x="977" y="615"/>
                    <a:pt x="7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2"/>
            <p:cNvSpPr/>
            <p:nvPr/>
          </p:nvSpPr>
          <p:spPr>
            <a:xfrm rot="-1248135">
              <a:off x="6160266" y="1430156"/>
              <a:ext cx="109001" cy="98915"/>
            </a:xfrm>
            <a:custGeom>
              <a:avLst/>
              <a:gdLst/>
              <a:ahLst/>
              <a:cxnLst/>
              <a:rect l="l" t="t" r="r" b="b"/>
              <a:pathLst>
                <a:path w="832" h="755" extrusionOk="0">
                  <a:moveTo>
                    <a:pt x="476" y="0"/>
                  </a:moveTo>
                  <a:cubicBezTo>
                    <a:pt x="311" y="48"/>
                    <a:pt x="156" y="91"/>
                    <a:pt x="81" y="274"/>
                  </a:cubicBezTo>
                  <a:cubicBezTo>
                    <a:pt x="0" y="469"/>
                    <a:pt x="132" y="666"/>
                    <a:pt x="318" y="733"/>
                  </a:cubicBezTo>
                  <a:cubicBezTo>
                    <a:pt x="360" y="748"/>
                    <a:pt x="401" y="755"/>
                    <a:pt x="442" y="755"/>
                  </a:cubicBezTo>
                  <a:cubicBezTo>
                    <a:pt x="602" y="755"/>
                    <a:pt x="738" y="641"/>
                    <a:pt x="780" y="471"/>
                  </a:cubicBezTo>
                  <a:cubicBezTo>
                    <a:pt x="831" y="268"/>
                    <a:pt x="692" y="7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2"/>
            <p:cNvSpPr/>
            <p:nvPr/>
          </p:nvSpPr>
          <p:spPr>
            <a:xfrm rot="-1248135">
              <a:off x="7098664" y="1296832"/>
              <a:ext cx="188000" cy="129572"/>
            </a:xfrm>
            <a:custGeom>
              <a:avLst/>
              <a:gdLst/>
              <a:ahLst/>
              <a:cxnLst/>
              <a:rect l="l" t="t" r="r" b="b"/>
              <a:pathLst>
                <a:path w="1435" h="989" extrusionOk="0">
                  <a:moveTo>
                    <a:pt x="553" y="1"/>
                  </a:moveTo>
                  <a:cubicBezTo>
                    <a:pt x="450" y="1"/>
                    <a:pt x="347" y="20"/>
                    <a:pt x="253" y="62"/>
                  </a:cubicBezTo>
                  <a:cubicBezTo>
                    <a:pt x="388" y="176"/>
                    <a:pt x="509" y="299"/>
                    <a:pt x="611" y="435"/>
                  </a:cubicBezTo>
                  <a:cubicBezTo>
                    <a:pt x="664" y="507"/>
                    <a:pt x="609" y="582"/>
                    <a:pt x="537" y="582"/>
                  </a:cubicBezTo>
                  <a:cubicBezTo>
                    <a:pt x="521" y="582"/>
                    <a:pt x="504" y="578"/>
                    <a:pt x="488" y="570"/>
                  </a:cubicBezTo>
                  <a:cubicBezTo>
                    <a:pt x="355" y="500"/>
                    <a:pt x="231" y="409"/>
                    <a:pt x="109" y="315"/>
                  </a:cubicBezTo>
                  <a:lnTo>
                    <a:pt x="109" y="315"/>
                  </a:lnTo>
                  <a:cubicBezTo>
                    <a:pt x="0" y="680"/>
                    <a:pt x="388" y="989"/>
                    <a:pt x="776" y="989"/>
                  </a:cubicBezTo>
                  <a:cubicBezTo>
                    <a:pt x="885" y="989"/>
                    <a:pt x="995" y="964"/>
                    <a:pt x="1094" y="909"/>
                  </a:cubicBezTo>
                  <a:cubicBezTo>
                    <a:pt x="1435" y="720"/>
                    <a:pt x="1289" y="314"/>
                    <a:pt x="1028" y="143"/>
                  </a:cubicBezTo>
                  <a:cubicBezTo>
                    <a:pt x="887" y="51"/>
                    <a:pt x="719" y="1"/>
                    <a:pt x="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2"/>
            <p:cNvSpPr/>
            <p:nvPr/>
          </p:nvSpPr>
          <p:spPr>
            <a:xfrm rot="-1248135">
              <a:off x="7336668" y="1069135"/>
              <a:ext cx="153020" cy="117912"/>
            </a:xfrm>
            <a:custGeom>
              <a:avLst/>
              <a:gdLst/>
              <a:ahLst/>
              <a:cxnLst/>
              <a:rect l="l" t="t" r="r" b="b"/>
              <a:pathLst>
                <a:path w="1168" h="900" extrusionOk="0">
                  <a:moveTo>
                    <a:pt x="733" y="0"/>
                  </a:moveTo>
                  <a:cubicBezTo>
                    <a:pt x="607" y="0"/>
                    <a:pt x="472" y="54"/>
                    <a:pt x="359" y="120"/>
                  </a:cubicBezTo>
                  <a:cubicBezTo>
                    <a:pt x="348" y="127"/>
                    <a:pt x="336" y="129"/>
                    <a:pt x="324" y="129"/>
                  </a:cubicBezTo>
                  <a:cubicBezTo>
                    <a:pt x="303" y="129"/>
                    <a:pt x="281" y="119"/>
                    <a:pt x="264" y="105"/>
                  </a:cubicBezTo>
                  <a:lnTo>
                    <a:pt x="264" y="105"/>
                  </a:lnTo>
                  <a:cubicBezTo>
                    <a:pt x="1" y="371"/>
                    <a:pt x="247" y="899"/>
                    <a:pt x="621" y="899"/>
                  </a:cubicBezTo>
                  <a:cubicBezTo>
                    <a:pt x="707" y="899"/>
                    <a:pt x="799" y="871"/>
                    <a:pt x="894" y="806"/>
                  </a:cubicBezTo>
                  <a:cubicBezTo>
                    <a:pt x="1088" y="671"/>
                    <a:pt x="1167" y="381"/>
                    <a:pt x="1042" y="176"/>
                  </a:cubicBezTo>
                  <a:cubicBezTo>
                    <a:pt x="963" y="48"/>
                    <a:pt x="852" y="0"/>
                    <a:pt x="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2"/>
            <p:cNvSpPr/>
            <p:nvPr/>
          </p:nvSpPr>
          <p:spPr>
            <a:xfrm rot="-1248135">
              <a:off x="6765278" y="1220825"/>
              <a:ext cx="203328" cy="156430"/>
            </a:xfrm>
            <a:custGeom>
              <a:avLst/>
              <a:gdLst/>
              <a:ahLst/>
              <a:cxnLst/>
              <a:rect l="l" t="t" r="r" b="b"/>
              <a:pathLst>
                <a:path w="1552" h="1194" extrusionOk="0">
                  <a:moveTo>
                    <a:pt x="1003" y="0"/>
                  </a:moveTo>
                  <a:cubicBezTo>
                    <a:pt x="926" y="0"/>
                    <a:pt x="849" y="15"/>
                    <a:pt x="777" y="42"/>
                  </a:cubicBezTo>
                  <a:cubicBezTo>
                    <a:pt x="774" y="46"/>
                    <a:pt x="772" y="51"/>
                    <a:pt x="768" y="55"/>
                  </a:cubicBezTo>
                  <a:cubicBezTo>
                    <a:pt x="509" y="329"/>
                    <a:pt x="0" y="727"/>
                    <a:pt x="498" y="1080"/>
                  </a:cubicBezTo>
                  <a:cubicBezTo>
                    <a:pt x="606" y="1157"/>
                    <a:pt x="739" y="1193"/>
                    <a:pt x="874" y="1193"/>
                  </a:cubicBezTo>
                  <a:cubicBezTo>
                    <a:pt x="1044" y="1193"/>
                    <a:pt x="1215" y="1136"/>
                    <a:pt x="1340" y="1026"/>
                  </a:cubicBezTo>
                  <a:cubicBezTo>
                    <a:pt x="1220" y="945"/>
                    <a:pt x="1100" y="864"/>
                    <a:pt x="976" y="789"/>
                  </a:cubicBezTo>
                  <a:cubicBezTo>
                    <a:pt x="915" y="752"/>
                    <a:pt x="954" y="653"/>
                    <a:pt x="1015" y="653"/>
                  </a:cubicBezTo>
                  <a:cubicBezTo>
                    <a:pt x="1024" y="653"/>
                    <a:pt x="1033" y="655"/>
                    <a:pt x="1043" y="660"/>
                  </a:cubicBezTo>
                  <a:cubicBezTo>
                    <a:pt x="1178" y="726"/>
                    <a:pt x="1321" y="794"/>
                    <a:pt x="1465" y="868"/>
                  </a:cubicBezTo>
                  <a:cubicBezTo>
                    <a:pt x="1532" y="740"/>
                    <a:pt x="1551" y="586"/>
                    <a:pt x="1521" y="441"/>
                  </a:cubicBezTo>
                  <a:lnTo>
                    <a:pt x="1521" y="441"/>
                  </a:lnTo>
                  <a:cubicBezTo>
                    <a:pt x="1416" y="476"/>
                    <a:pt x="1310" y="509"/>
                    <a:pt x="1203" y="538"/>
                  </a:cubicBezTo>
                  <a:cubicBezTo>
                    <a:pt x="1194" y="541"/>
                    <a:pt x="1185" y="542"/>
                    <a:pt x="1176" y="542"/>
                  </a:cubicBezTo>
                  <a:cubicBezTo>
                    <a:pt x="1076" y="542"/>
                    <a:pt x="1043" y="381"/>
                    <a:pt x="1142" y="334"/>
                  </a:cubicBezTo>
                  <a:cubicBezTo>
                    <a:pt x="1232" y="290"/>
                    <a:pt x="1325" y="248"/>
                    <a:pt x="1417" y="206"/>
                  </a:cubicBezTo>
                  <a:cubicBezTo>
                    <a:pt x="1381" y="158"/>
                    <a:pt x="1341" y="115"/>
                    <a:pt x="1290" y="82"/>
                  </a:cubicBezTo>
                  <a:cubicBezTo>
                    <a:pt x="1202" y="25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2"/>
            <p:cNvSpPr/>
            <p:nvPr/>
          </p:nvSpPr>
          <p:spPr>
            <a:xfrm rot="-1248135">
              <a:off x="6089479" y="818769"/>
              <a:ext cx="1470591" cy="967666"/>
            </a:xfrm>
            <a:custGeom>
              <a:avLst/>
              <a:gdLst/>
              <a:ahLst/>
              <a:cxnLst/>
              <a:rect l="l" t="t" r="r" b="b"/>
              <a:pathLst>
                <a:path w="11225" h="7386" extrusionOk="0">
                  <a:moveTo>
                    <a:pt x="3792" y="241"/>
                  </a:moveTo>
                  <a:cubicBezTo>
                    <a:pt x="3960" y="277"/>
                    <a:pt x="4100" y="424"/>
                    <a:pt x="4099" y="620"/>
                  </a:cubicBezTo>
                  <a:cubicBezTo>
                    <a:pt x="4098" y="793"/>
                    <a:pt x="3981" y="930"/>
                    <a:pt x="3830" y="989"/>
                  </a:cubicBezTo>
                  <a:cubicBezTo>
                    <a:pt x="3780" y="897"/>
                    <a:pt x="3729" y="806"/>
                    <a:pt x="3674" y="714"/>
                  </a:cubicBezTo>
                  <a:cubicBezTo>
                    <a:pt x="3659" y="690"/>
                    <a:pt x="3635" y="680"/>
                    <a:pt x="3613" y="680"/>
                  </a:cubicBezTo>
                  <a:cubicBezTo>
                    <a:pt x="3570" y="680"/>
                    <a:pt x="3530" y="717"/>
                    <a:pt x="3554" y="768"/>
                  </a:cubicBezTo>
                  <a:cubicBezTo>
                    <a:pt x="3595" y="850"/>
                    <a:pt x="3632" y="934"/>
                    <a:pt x="3668" y="1020"/>
                  </a:cubicBezTo>
                  <a:cubicBezTo>
                    <a:pt x="3640" y="1020"/>
                    <a:pt x="3611" y="1018"/>
                    <a:pt x="3582" y="1011"/>
                  </a:cubicBezTo>
                  <a:cubicBezTo>
                    <a:pt x="3369" y="964"/>
                    <a:pt x="3178" y="726"/>
                    <a:pt x="3257" y="503"/>
                  </a:cubicBezTo>
                  <a:cubicBezTo>
                    <a:pt x="3290" y="409"/>
                    <a:pt x="3356" y="347"/>
                    <a:pt x="3434" y="309"/>
                  </a:cubicBezTo>
                  <a:cubicBezTo>
                    <a:pt x="3441" y="311"/>
                    <a:pt x="3449" y="312"/>
                    <a:pt x="3457" y="312"/>
                  </a:cubicBezTo>
                  <a:cubicBezTo>
                    <a:pt x="3473" y="312"/>
                    <a:pt x="3489" y="308"/>
                    <a:pt x="3505" y="297"/>
                  </a:cubicBezTo>
                  <a:cubicBezTo>
                    <a:pt x="3526" y="282"/>
                    <a:pt x="3548" y="274"/>
                    <a:pt x="3571" y="265"/>
                  </a:cubicBezTo>
                  <a:cubicBezTo>
                    <a:pt x="3616" y="257"/>
                    <a:pt x="3663" y="253"/>
                    <a:pt x="3709" y="253"/>
                  </a:cubicBezTo>
                  <a:cubicBezTo>
                    <a:pt x="3720" y="253"/>
                    <a:pt x="3730" y="253"/>
                    <a:pt x="3741" y="254"/>
                  </a:cubicBezTo>
                  <a:cubicBezTo>
                    <a:pt x="3743" y="254"/>
                    <a:pt x="3745" y="254"/>
                    <a:pt x="3746" y="254"/>
                  </a:cubicBezTo>
                  <a:cubicBezTo>
                    <a:pt x="3764" y="254"/>
                    <a:pt x="3779" y="249"/>
                    <a:pt x="3792" y="241"/>
                  </a:cubicBezTo>
                  <a:close/>
                  <a:moveTo>
                    <a:pt x="7193" y="956"/>
                  </a:moveTo>
                  <a:cubicBezTo>
                    <a:pt x="7337" y="956"/>
                    <a:pt x="7483" y="1031"/>
                    <a:pt x="7535" y="1166"/>
                  </a:cubicBezTo>
                  <a:cubicBezTo>
                    <a:pt x="7621" y="1388"/>
                    <a:pt x="7482" y="1637"/>
                    <a:pt x="7270" y="1716"/>
                  </a:cubicBezTo>
                  <a:cubicBezTo>
                    <a:pt x="7223" y="1734"/>
                    <a:pt x="7174" y="1741"/>
                    <a:pt x="7126" y="1741"/>
                  </a:cubicBezTo>
                  <a:cubicBezTo>
                    <a:pt x="7112" y="1741"/>
                    <a:pt x="7099" y="1741"/>
                    <a:pt x="7086" y="1740"/>
                  </a:cubicBezTo>
                  <a:cubicBezTo>
                    <a:pt x="7142" y="1638"/>
                    <a:pt x="7199" y="1536"/>
                    <a:pt x="7256" y="1435"/>
                  </a:cubicBezTo>
                  <a:cubicBezTo>
                    <a:pt x="7289" y="1377"/>
                    <a:pt x="7242" y="1319"/>
                    <a:pt x="7192" y="1319"/>
                  </a:cubicBezTo>
                  <a:cubicBezTo>
                    <a:pt x="7172" y="1319"/>
                    <a:pt x="7151" y="1329"/>
                    <a:pt x="7135" y="1352"/>
                  </a:cubicBezTo>
                  <a:cubicBezTo>
                    <a:pt x="7063" y="1457"/>
                    <a:pt x="6986" y="1567"/>
                    <a:pt x="6910" y="1680"/>
                  </a:cubicBezTo>
                  <a:cubicBezTo>
                    <a:pt x="6824" y="1628"/>
                    <a:pt x="6760" y="1541"/>
                    <a:pt x="6747" y="1426"/>
                  </a:cubicBezTo>
                  <a:cubicBezTo>
                    <a:pt x="6724" y="1198"/>
                    <a:pt x="6918" y="1117"/>
                    <a:pt x="7089" y="1037"/>
                  </a:cubicBezTo>
                  <a:cubicBezTo>
                    <a:pt x="7123" y="1021"/>
                    <a:pt x="7134" y="991"/>
                    <a:pt x="7130" y="961"/>
                  </a:cubicBezTo>
                  <a:cubicBezTo>
                    <a:pt x="7151" y="958"/>
                    <a:pt x="7172" y="956"/>
                    <a:pt x="7193" y="956"/>
                  </a:cubicBezTo>
                  <a:close/>
                  <a:moveTo>
                    <a:pt x="4559" y="1925"/>
                  </a:moveTo>
                  <a:cubicBezTo>
                    <a:pt x="4784" y="1977"/>
                    <a:pt x="4981" y="2157"/>
                    <a:pt x="4876" y="2412"/>
                  </a:cubicBezTo>
                  <a:cubicBezTo>
                    <a:pt x="4874" y="2417"/>
                    <a:pt x="4871" y="2420"/>
                    <a:pt x="4869" y="2425"/>
                  </a:cubicBezTo>
                  <a:cubicBezTo>
                    <a:pt x="4787" y="2370"/>
                    <a:pt x="4709" y="2316"/>
                    <a:pt x="4638" y="2260"/>
                  </a:cubicBezTo>
                  <a:cubicBezTo>
                    <a:pt x="4626" y="2250"/>
                    <a:pt x="4613" y="2246"/>
                    <a:pt x="4601" y="2246"/>
                  </a:cubicBezTo>
                  <a:cubicBezTo>
                    <a:pt x="4551" y="2246"/>
                    <a:pt x="4517" y="2323"/>
                    <a:pt x="4565" y="2366"/>
                  </a:cubicBezTo>
                  <a:cubicBezTo>
                    <a:pt x="4630" y="2424"/>
                    <a:pt x="4695" y="2489"/>
                    <a:pt x="4760" y="2556"/>
                  </a:cubicBezTo>
                  <a:cubicBezTo>
                    <a:pt x="4610" y="2668"/>
                    <a:pt x="4370" y="2698"/>
                    <a:pt x="4196" y="2698"/>
                  </a:cubicBezTo>
                  <a:cubicBezTo>
                    <a:pt x="4187" y="2698"/>
                    <a:pt x="4179" y="2698"/>
                    <a:pt x="4170" y="2698"/>
                  </a:cubicBezTo>
                  <a:cubicBezTo>
                    <a:pt x="4153" y="2697"/>
                    <a:pt x="4138" y="2693"/>
                    <a:pt x="4122" y="2691"/>
                  </a:cubicBezTo>
                  <a:cubicBezTo>
                    <a:pt x="4156" y="2627"/>
                    <a:pt x="4188" y="2563"/>
                    <a:pt x="4219" y="2500"/>
                  </a:cubicBezTo>
                  <a:cubicBezTo>
                    <a:pt x="4239" y="2456"/>
                    <a:pt x="4204" y="2428"/>
                    <a:pt x="4167" y="2428"/>
                  </a:cubicBezTo>
                  <a:cubicBezTo>
                    <a:pt x="4149" y="2428"/>
                    <a:pt x="4131" y="2434"/>
                    <a:pt x="4119" y="2448"/>
                  </a:cubicBezTo>
                  <a:cubicBezTo>
                    <a:pt x="4066" y="2508"/>
                    <a:pt x="4014" y="2573"/>
                    <a:pt x="3960" y="2642"/>
                  </a:cubicBezTo>
                  <a:cubicBezTo>
                    <a:pt x="3788" y="2538"/>
                    <a:pt x="3767" y="2310"/>
                    <a:pt x="3971" y="2137"/>
                  </a:cubicBezTo>
                  <a:cubicBezTo>
                    <a:pt x="4128" y="2002"/>
                    <a:pt x="4362" y="1976"/>
                    <a:pt x="4559" y="1925"/>
                  </a:cubicBezTo>
                  <a:close/>
                  <a:moveTo>
                    <a:pt x="9070" y="1785"/>
                  </a:moveTo>
                  <a:cubicBezTo>
                    <a:pt x="9284" y="1785"/>
                    <a:pt x="9504" y="1867"/>
                    <a:pt x="9625" y="2036"/>
                  </a:cubicBezTo>
                  <a:cubicBezTo>
                    <a:pt x="9790" y="2267"/>
                    <a:pt x="9684" y="2635"/>
                    <a:pt x="9422" y="2745"/>
                  </a:cubicBezTo>
                  <a:cubicBezTo>
                    <a:pt x="9362" y="2771"/>
                    <a:pt x="9300" y="2783"/>
                    <a:pt x="9237" y="2783"/>
                  </a:cubicBezTo>
                  <a:cubicBezTo>
                    <a:pt x="9071" y="2783"/>
                    <a:pt x="8906" y="2700"/>
                    <a:pt x="8801" y="2570"/>
                  </a:cubicBezTo>
                  <a:cubicBezTo>
                    <a:pt x="8904" y="2507"/>
                    <a:pt x="9006" y="2443"/>
                    <a:pt x="9107" y="2379"/>
                  </a:cubicBezTo>
                  <a:cubicBezTo>
                    <a:pt x="9161" y="2346"/>
                    <a:pt x="9117" y="2265"/>
                    <a:pt x="9064" y="2265"/>
                  </a:cubicBezTo>
                  <a:cubicBezTo>
                    <a:pt x="9056" y="2265"/>
                    <a:pt x="9047" y="2267"/>
                    <a:pt x="9039" y="2271"/>
                  </a:cubicBezTo>
                  <a:cubicBezTo>
                    <a:pt x="8933" y="2326"/>
                    <a:pt x="8826" y="2378"/>
                    <a:pt x="8719" y="2430"/>
                  </a:cubicBezTo>
                  <a:cubicBezTo>
                    <a:pt x="8718" y="2429"/>
                    <a:pt x="8718" y="2428"/>
                    <a:pt x="8717" y="2427"/>
                  </a:cubicBezTo>
                  <a:cubicBezTo>
                    <a:pt x="8640" y="2211"/>
                    <a:pt x="8702" y="2019"/>
                    <a:pt x="8797" y="1832"/>
                  </a:cubicBezTo>
                  <a:cubicBezTo>
                    <a:pt x="8881" y="1801"/>
                    <a:pt x="8975" y="1785"/>
                    <a:pt x="9070" y="1785"/>
                  </a:cubicBezTo>
                  <a:close/>
                  <a:moveTo>
                    <a:pt x="7683" y="1715"/>
                  </a:moveTo>
                  <a:cubicBezTo>
                    <a:pt x="7917" y="1828"/>
                    <a:pt x="8184" y="1910"/>
                    <a:pt x="8437" y="1978"/>
                  </a:cubicBezTo>
                  <a:cubicBezTo>
                    <a:pt x="8381" y="2163"/>
                    <a:pt x="8387" y="2372"/>
                    <a:pt x="8457" y="2552"/>
                  </a:cubicBezTo>
                  <a:cubicBezTo>
                    <a:pt x="7912" y="2804"/>
                    <a:pt x="7355" y="3031"/>
                    <a:pt x="6808" y="3277"/>
                  </a:cubicBezTo>
                  <a:cubicBezTo>
                    <a:pt x="6744" y="3179"/>
                    <a:pt x="6660" y="3095"/>
                    <a:pt x="6555" y="3033"/>
                  </a:cubicBezTo>
                  <a:cubicBezTo>
                    <a:pt x="6522" y="3013"/>
                    <a:pt x="6487" y="2997"/>
                    <a:pt x="6452" y="2984"/>
                  </a:cubicBezTo>
                  <a:cubicBezTo>
                    <a:pt x="6579" y="2767"/>
                    <a:pt x="6669" y="2526"/>
                    <a:pt x="6782" y="2303"/>
                  </a:cubicBezTo>
                  <a:cubicBezTo>
                    <a:pt x="6837" y="2197"/>
                    <a:pt x="6894" y="2091"/>
                    <a:pt x="6951" y="1986"/>
                  </a:cubicBezTo>
                  <a:cubicBezTo>
                    <a:pt x="7009" y="2001"/>
                    <a:pt x="7070" y="2009"/>
                    <a:pt x="7131" y="2009"/>
                  </a:cubicBezTo>
                  <a:cubicBezTo>
                    <a:pt x="7229" y="2009"/>
                    <a:pt x="7329" y="1989"/>
                    <a:pt x="7423" y="1944"/>
                  </a:cubicBezTo>
                  <a:cubicBezTo>
                    <a:pt x="7530" y="1894"/>
                    <a:pt x="7616" y="1812"/>
                    <a:pt x="7683" y="1715"/>
                  </a:cubicBezTo>
                  <a:close/>
                  <a:moveTo>
                    <a:pt x="840" y="2925"/>
                  </a:moveTo>
                  <a:cubicBezTo>
                    <a:pt x="1056" y="2932"/>
                    <a:pt x="1195" y="3193"/>
                    <a:pt x="1144" y="3396"/>
                  </a:cubicBezTo>
                  <a:cubicBezTo>
                    <a:pt x="1102" y="3566"/>
                    <a:pt x="966" y="3680"/>
                    <a:pt x="806" y="3680"/>
                  </a:cubicBezTo>
                  <a:cubicBezTo>
                    <a:pt x="765" y="3680"/>
                    <a:pt x="724" y="3673"/>
                    <a:pt x="682" y="3658"/>
                  </a:cubicBezTo>
                  <a:cubicBezTo>
                    <a:pt x="496" y="3591"/>
                    <a:pt x="364" y="3394"/>
                    <a:pt x="445" y="3199"/>
                  </a:cubicBezTo>
                  <a:cubicBezTo>
                    <a:pt x="520" y="3016"/>
                    <a:pt x="675" y="2973"/>
                    <a:pt x="840" y="2925"/>
                  </a:cubicBezTo>
                  <a:close/>
                  <a:moveTo>
                    <a:pt x="4949" y="2751"/>
                  </a:moveTo>
                  <a:cubicBezTo>
                    <a:pt x="5132" y="2939"/>
                    <a:pt x="5326" y="3121"/>
                    <a:pt x="5541" y="3233"/>
                  </a:cubicBezTo>
                  <a:cubicBezTo>
                    <a:pt x="5316" y="3422"/>
                    <a:pt x="5153" y="3687"/>
                    <a:pt x="5164" y="3954"/>
                  </a:cubicBezTo>
                  <a:cubicBezTo>
                    <a:pt x="4711" y="4066"/>
                    <a:pt x="4206" y="4156"/>
                    <a:pt x="3779" y="4348"/>
                  </a:cubicBezTo>
                  <a:cubicBezTo>
                    <a:pt x="3771" y="4310"/>
                    <a:pt x="3762" y="4271"/>
                    <a:pt x="3743" y="4231"/>
                  </a:cubicBezTo>
                  <a:cubicBezTo>
                    <a:pt x="3688" y="4116"/>
                    <a:pt x="3604" y="4034"/>
                    <a:pt x="3506" y="3974"/>
                  </a:cubicBezTo>
                  <a:cubicBezTo>
                    <a:pt x="3613" y="3768"/>
                    <a:pt x="3691" y="3541"/>
                    <a:pt x="3789" y="3330"/>
                  </a:cubicBezTo>
                  <a:cubicBezTo>
                    <a:pt x="3849" y="3200"/>
                    <a:pt x="3916" y="3074"/>
                    <a:pt x="3984" y="2949"/>
                  </a:cubicBezTo>
                  <a:cubicBezTo>
                    <a:pt x="4051" y="2966"/>
                    <a:pt x="4120" y="2975"/>
                    <a:pt x="4192" y="2975"/>
                  </a:cubicBezTo>
                  <a:cubicBezTo>
                    <a:pt x="4207" y="2975"/>
                    <a:pt x="4223" y="2975"/>
                    <a:pt x="4239" y="2974"/>
                  </a:cubicBezTo>
                  <a:cubicBezTo>
                    <a:pt x="4478" y="2962"/>
                    <a:pt x="4757" y="2899"/>
                    <a:pt x="4949" y="2751"/>
                  </a:cubicBezTo>
                  <a:close/>
                  <a:moveTo>
                    <a:pt x="6150" y="3185"/>
                  </a:moveTo>
                  <a:cubicBezTo>
                    <a:pt x="6250" y="3185"/>
                    <a:pt x="6349" y="3210"/>
                    <a:pt x="6437" y="3267"/>
                  </a:cubicBezTo>
                  <a:cubicBezTo>
                    <a:pt x="6488" y="3300"/>
                    <a:pt x="6528" y="3343"/>
                    <a:pt x="6564" y="3390"/>
                  </a:cubicBezTo>
                  <a:cubicBezTo>
                    <a:pt x="6472" y="3433"/>
                    <a:pt x="6379" y="3475"/>
                    <a:pt x="6288" y="3519"/>
                  </a:cubicBezTo>
                  <a:cubicBezTo>
                    <a:pt x="6190" y="3566"/>
                    <a:pt x="6223" y="3727"/>
                    <a:pt x="6323" y="3727"/>
                  </a:cubicBezTo>
                  <a:cubicBezTo>
                    <a:pt x="6332" y="3727"/>
                    <a:pt x="6341" y="3726"/>
                    <a:pt x="6350" y="3723"/>
                  </a:cubicBezTo>
                  <a:cubicBezTo>
                    <a:pt x="6457" y="3694"/>
                    <a:pt x="6563" y="3661"/>
                    <a:pt x="6668" y="3626"/>
                  </a:cubicBezTo>
                  <a:lnTo>
                    <a:pt x="6668" y="3626"/>
                  </a:lnTo>
                  <a:cubicBezTo>
                    <a:pt x="6698" y="3771"/>
                    <a:pt x="6679" y="3925"/>
                    <a:pt x="6612" y="4053"/>
                  </a:cubicBezTo>
                  <a:cubicBezTo>
                    <a:pt x="6468" y="3979"/>
                    <a:pt x="6325" y="3911"/>
                    <a:pt x="6190" y="3844"/>
                  </a:cubicBezTo>
                  <a:cubicBezTo>
                    <a:pt x="6181" y="3839"/>
                    <a:pt x="6171" y="3837"/>
                    <a:pt x="6162" y="3837"/>
                  </a:cubicBezTo>
                  <a:cubicBezTo>
                    <a:pt x="6101" y="3837"/>
                    <a:pt x="6062" y="3937"/>
                    <a:pt x="6123" y="3974"/>
                  </a:cubicBezTo>
                  <a:cubicBezTo>
                    <a:pt x="6247" y="4049"/>
                    <a:pt x="6367" y="4130"/>
                    <a:pt x="6487" y="4211"/>
                  </a:cubicBezTo>
                  <a:cubicBezTo>
                    <a:pt x="6362" y="4321"/>
                    <a:pt x="6191" y="4378"/>
                    <a:pt x="6022" y="4378"/>
                  </a:cubicBezTo>
                  <a:cubicBezTo>
                    <a:pt x="5887" y="4378"/>
                    <a:pt x="5753" y="4341"/>
                    <a:pt x="5645" y="4264"/>
                  </a:cubicBezTo>
                  <a:cubicBezTo>
                    <a:pt x="5147" y="3912"/>
                    <a:pt x="5655" y="3514"/>
                    <a:pt x="5915" y="3239"/>
                  </a:cubicBezTo>
                  <a:cubicBezTo>
                    <a:pt x="5919" y="3236"/>
                    <a:pt x="5921" y="3231"/>
                    <a:pt x="5924" y="3227"/>
                  </a:cubicBezTo>
                  <a:cubicBezTo>
                    <a:pt x="5996" y="3200"/>
                    <a:pt x="6073" y="3185"/>
                    <a:pt x="6150" y="3185"/>
                  </a:cubicBezTo>
                  <a:close/>
                  <a:moveTo>
                    <a:pt x="10433" y="3593"/>
                  </a:moveTo>
                  <a:cubicBezTo>
                    <a:pt x="10552" y="3593"/>
                    <a:pt x="10663" y="3641"/>
                    <a:pt x="10742" y="3769"/>
                  </a:cubicBezTo>
                  <a:cubicBezTo>
                    <a:pt x="10867" y="3974"/>
                    <a:pt x="10789" y="4264"/>
                    <a:pt x="10595" y="4399"/>
                  </a:cubicBezTo>
                  <a:cubicBezTo>
                    <a:pt x="10500" y="4464"/>
                    <a:pt x="10407" y="4492"/>
                    <a:pt x="10321" y="4492"/>
                  </a:cubicBezTo>
                  <a:cubicBezTo>
                    <a:pt x="9947" y="4492"/>
                    <a:pt x="9701" y="3964"/>
                    <a:pt x="9964" y="3698"/>
                  </a:cubicBezTo>
                  <a:lnTo>
                    <a:pt x="9964" y="3698"/>
                  </a:lnTo>
                  <a:cubicBezTo>
                    <a:pt x="9981" y="3712"/>
                    <a:pt x="10003" y="3722"/>
                    <a:pt x="10024" y="3722"/>
                  </a:cubicBezTo>
                  <a:cubicBezTo>
                    <a:pt x="10036" y="3722"/>
                    <a:pt x="10048" y="3720"/>
                    <a:pt x="10059" y="3713"/>
                  </a:cubicBezTo>
                  <a:cubicBezTo>
                    <a:pt x="10172" y="3647"/>
                    <a:pt x="10307" y="3593"/>
                    <a:pt x="10433" y="3593"/>
                  </a:cubicBezTo>
                  <a:close/>
                  <a:moveTo>
                    <a:pt x="3027" y="4096"/>
                  </a:moveTo>
                  <a:cubicBezTo>
                    <a:pt x="3181" y="4100"/>
                    <a:pt x="3332" y="4130"/>
                    <a:pt x="3439" y="4251"/>
                  </a:cubicBezTo>
                  <a:cubicBezTo>
                    <a:pt x="3622" y="4461"/>
                    <a:pt x="3459" y="4652"/>
                    <a:pt x="3262" y="4751"/>
                  </a:cubicBezTo>
                  <a:cubicBezTo>
                    <a:pt x="3250" y="4656"/>
                    <a:pt x="3237" y="4563"/>
                    <a:pt x="3225" y="4468"/>
                  </a:cubicBezTo>
                  <a:cubicBezTo>
                    <a:pt x="3220" y="4428"/>
                    <a:pt x="3184" y="4409"/>
                    <a:pt x="3150" y="4409"/>
                  </a:cubicBezTo>
                  <a:cubicBezTo>
                    <a:pt x="3113" y="4409"/>
                    <a:pt x="3077" y="4431"/>
                    <a:pt x="3077" y="4474"/>
                  </a:cubicBezTo>
                  <a:cubicBezTo>
                    <a:pt x="3079" y="4587"/>
                    <a:pt x="3077" y="4701"/>
                    <a:pt x="3075" y="4815"/>
                  </a:cubicBezTo>
                  <a:cubicBezTo>
                    <a:pt x="3032" y="4822"/>
                    <a:pt x="2986" y="4827"/>
                    <a:pt x="2941" y="4827"/>
                  </a:cubicBezTo>
                  <a:cubicBezTo>
                    <a:pt x="2728" y="4827"/>
                    <a:pt x="2517" y="4734"/>
                    <a:pt x="2593" y="4471"/>
                  </a:cubicBezTo>
                  <a:cubicBezTo>
                    <a:pt x="2651" y="4271"/>
                    <a:pt x="2848" y="4185"/>
                    <a:pt x="3027" y="4096"/>
                  </a:cubicBezTo>
                  <a:close/>
                  <a:moveTo>
                    <a:pt x="7913" y="4618"/>
                  </a:moveTo>
                  <a:cubicBezTo>
                    <a:pt x="8079" y="4618"/>
                    <a:pt x="8247" y="4668"/>
                    <a:pt x="8388" y="4760"/>
                  </a:cubicBezTo>
                  <a:cubicBezTo>
                    <a:pt x="8649" y="4931"/>
                    <a:pt x="8795" y="5337"/>
                    <a:pt x="8454" y="5526"/>
                  </a:cubicBezTo>
                  <a:cubicBezTo>
                    <a:pt x="8355" y="5581"/>
                    <a:pt x="8245" y="5606"/>
                    <a:pt x="8136" y="5606"/>
                  </a:cubicBezTo>
                  <a:cubicBezTo>
                    <a:pt x="7748" y="5606"/>
                    <a:pt x="7360" y="5297"/>
                    <a:pt x="7469" y="4932"/>
                  </a:cubicBezTo>
                  <a:lnTo>
                    <a:pt x="7469" y="4932"/>
                  </a:lnTo>
                  <a:cubicBezTo>
                    <a:pt x="7591" y="5026"/>
                    <a:pt x="7715" y="5117"/>
                    <a:pt x="7849" y="5186"/>
                  </a:cubicBezTo>
                  <a:cubicBezTo>
                    <a:pt x="7865" y="5195"/>
                    <a:pt x="7882" y="5199"/>
                    <a:pt x="7899" y="5199"/>
                  </a:cubicBezTo>
                  <a:cubicBezTo>
                    <a:pt x="7969" y="5199"/>
                    <a:pt x="8024" y="5123"/>
                    <a:pt x="7971" y="5052"/>
                  </a:cubicBezTo>
                  <a:cubicBezTo>
                    <a:pt x="7869" y="4916"/>
                    <a:pt x="7748" y="4792"/>
                    <a:pt x="7613" y="4679"/>
                  </a:cubicBezTo>
                  <a:cubicBezTo>
                    <a:pt x="7707" y="4637"/>
                    <a:pt x="7810" y="4618"/>
                    <a:pt x="7913" y="4618"/>
                  </a:cubicBezTo>
                  <a:close/>
                  <a:moveTo>
                    <a:pt x="727" y="4953"/>
                  </a:moveTo>
                  <a:cubicBezTo>
                    <a:pt x="1062" y="4953"/>
                    <a:pt x="1308" y="5567"/>
                    <a:pt x="867" y="5714"/>
                  </a:cubicBezTo>
                  <a:cubicBezTo>
                    <a:pt x="825" y="5728"/>
                    <a:pt x="781" y="5735"/>
                    <a:pt x="737" y="5735"/>
                  </a:cubicBezTo>
                  <a:cubicBezTo>
                    <a:pt x="567" y="5735"/>
                    <a:pt x="400" y="5634"/>
                    <a:pt x="364" y="5456"/>
                  </a:cubicBezTo>
                  <a:cubicBezTo>
                    <a:pt x="331" y="5294"/>
                    <a:pt x="402" y="5180"/>
                    <a:pt x="487" y="5065"/>
                  </a:cubicBezTo>
                  <a:cubicBezTo>
                    <a:pt x="567" y="4986"/>
                    <a:pt x="650" y="4953"/>
                    <a:pt x="727" y="4953"/>
                  </a:cubicBezTo>
                  <a:close/>
                  <a:moveTo>
                    <a:pt x="2889" y="6352"/>
                  </a:moveTo>
                  <a:cubicBezTo>
                    <a:pt x="2903" y="6360"/>
                    <a:pt x="2920" y="6366"/>
                    <a:pt x="2939" y="6366"/>
                  </a:cubicBezTo>
                  <a:cubicBezTo>
                    <a:pt x="2942" y="6366"/>
                    <a:pt x="2945" y="6366"/>
                    <a:pt x="2947" y="6365"/>
                  </a:cubicBezTo>
                  <a:cubicBezTo>
                    <a:pt x="2960" y="6365"/>
                    <a:pt x="2972" y="6364"/>
                    <a:pt x="2984" y="6364"/>
                  </a:cubicBezTo>
                  <a:cubicBezTo>
                    <a:pt x="3019" y="6364"/>
                    <a:pt x="3055" y="6368"/>
                    <a:pt x="3091" y="6374"/>
                  </a:cubicBezTo>
                  <a:cubicBezTo>
                    <a:pt x="3114" y="6399"/>
                    <a:pt x="3147" y="6412"/>
                    <a:pt x="3179" y="6412"/>
                  </a:cubicBezTo>
                  <a:cubicBezTo>
                    <a:pt x="3189" y="6412"/>
                    <a:pt x="3199" y="6410"/>
                    <a:pt x="3209" y="6408"/>
                  </a:cubicBezTo>
                  <a:cubicBezTo>
                    <a:pt x="3298" y="6445"/>
                    <a:pt x="3376" y="6506"/>
                    <a:pt x="3418" y="6595"/>
                  </a:cubicBezTo>
                  <a:cubicBezTo>
                    <a:pt x="3494" y="6755"/>
                    <a:pt x="3424" y="6968"/>
                    <a:pt x="3273" y="7059"/>
                  </a:cubicBezTo>
                  <a:cubicBezTo>
                    <a:pt x="3219" y="7092"/>
                    <a:pt x="3158" y="7107"/>
                    <a:pt x="3095" y="7107"/>
                  </a:cubicBezTo>
                  <a:cubicBezTo>
                    <a:pt x="2949" y="7107"/>
                    <a:pt x="2801" y="7023"/>
                    <a:pt x="2745" y="6886"/>
                  </a:cubicBezTo>
                  <a:cubicBezTo>
                    <a:pt x="2665" y="6689"/>
                    <a:pt x="2771" y="6519"/>
                    <a:pt x="2884" y="6366"/>
                  </a:cubicBezTo>
                  <a:cubicBezTo>
                    <a:pt x="2888" y="6361"/>
                    <a:pt x="2886" y="6357"/>
                    <a:pt x="2889" y="6352"/>
                  </a:cubicBezTo>
                  <a:close/>
                  <a:moveTo>
                    <a:pt x="3561" y="0"/>
                  </a:moveTo>
                  <a:cubicBezTo>
                    <a:pt x="3292" y="0"/>
                    <a:pt x="3022" y="249"/>
                    <a:pt x="2981" y="512"/>
                  </a:cubicBezTo>
                  <a:cubicBezTo>
                    <a:pt x="2919" y="908"/>
                    <a:pt x="3268" y="1283"/>
                    <a:pt x="3660" y="1283"/>
                  </a:cubicBezTo>
                  <a:cubicBezTo>
                    <a:pt x="3662" y="1283"/>
                    <a:pt x="3664" y="1283"/>
                    <a:pt x="3666" y="1283"/>
                  </a:cubicBezTo>
                  <a:cubicBezTo>
                    <a:pt x="3700" y="1283"/>
                    <a:pt x="3732" y="1276"/>
                    <a:pt x="3764" y="1271"/>
                  </a:cubicBezTo>
                  <a:cubicBezTo>
                    <a:pt x="3829" y="1452"/>
                    <a:pt x="3886" y="1635"/>
                    <a:pt x="3938" y="1816"/>
                  </a:cubicBezTo>
                  <a:cubicBezTo>
                    <a:pt x="3940" y="1821"/>
                    <a:pt x="3943" y="1824"/>
                    <a:pt x="3945" y="1828"/>
                  </a:cubicBezTo>
                  <a:cubicBezTo>
                    <a:pt x="3760" y="1923"/>
                    <a:pt x="3612" y="2076"/>
                    <a:pt x="3558" y="2299"/>
                  </a:cubicBezTo>
                  <a:cubicBezTo>
                    <a:pt x="3493" y="2567"/>
                    <a:pt x="3607" y="2763"/>
                    <a:pt x="3794" y="2873"/>
                  </a:cubicBezTo>
                  <a:cubicBezTo>
                    <a:pt x="3579" y="3189"/>
                    <a:pt x="3389" y="3551"/>
                    <a:pt x="3295" y="3890"/>
                  </a:cubicBezTo>
                  <a:cubicBezTo>
                    <a:pt x="3250" y="3880"/>
                    <a:pt x="3204" y="3874"/>
                    <a:pt x="3157" y="3872"/>
                  </a:cubicBezTo>
                  <a:cubicBezTo>
                    <a:pt x="3147" y="3866"/>
                    <a:pt x="3138" y="3862"/>
                    <a:pt x="3126" y="3861"/>
                  </a:cubicBezTo>
                  <a:cubicBezTo>
                    <a:pt x="3110" y="3860"/>
                    <a:pt x="3093" y="3859"/>
                    <a:pt x="3076" y="3859"/>
                  </a:cubicBezTo>
                  <a:cubicBezTo>
                    <a:pt x="2905" y="3859"/>
                    <a:pt x="2730" y="3925"/>
                    <a:pt x="2590" y="4032"/>
                  </a:cubicBezTo>
                  <a:cubicBezTo>
                    <a:pt x="2397" y="3875"/>
                    <a:pt x="2190" y="3743"/>
                    <a:pt x="1970" y="3627"/>
                  </a:cubicBezTo>
                  <a:cubicBezTo>
                    <a:pt x="1794" y="3534"/>
                    <a:pt x="1604" y="3421"/>
                    <a:pt x="1405" y="3388"/>
                  </a:cubicBezTo>
                  <a:cubicBezTo>
                    <a:pt x="1410" y="3349"/>
                    <a:pt x="1414" y="3309"/>
                    <a:pt x="1412" y="3268"/>
                  </a:cubicBezTo>
                  <a:cubicBezTo>
                    <a:pt x="1399" y="2987"/>
                    <a:pt x="1193" y="2775"/>
                    <a:pt x="944" y="2743"/>
                  </a:cubicBezTo>
                  <a:cubicBezTo>
                    <a:pt x="940" y="2740"/>
                    <a:pt x="937" y="2736"/>
                    <a:pt x="933" y="2734"/>
                  </a:cubicBezTo>
                  <a:cubicBezTo>
                    <a:pt x="870" y="2697"/>
                    <a:pt x="804" y="2680"/>
                    <a:pt x="739" y="2680"/>
                  </a:cubicBezTo>
                  <a:cubicBezTo>
                    <a:pt x="471" y="2680"/>
                    <a:pt x="208" y="2958"/>
                    <a:pt x="158" y="3207"/>
                  </a:cubicBezTo>
                  <a:cubicBezTo>
                    <a:pt x="88" y="3566"/>
                    <a:pt x="380" y="3901"/>
                    <a:pt x="731" y="3945"/>
                  </a:cubicBezTo>
                  <a:cubicBezTo>
                    <a:pt x="756" y="3947"/>
                    <a:pt x="780" y="3949"/>
                    <a:pt x="804" y="3949"/>
                  </a:cubicBezTo>
                  <a:cubicBezTo>
                    <a:pt x="1053" y="3949"/>
                    <a:pt x="1256" y="3792"/>
                    <a:pt x="1351" y="3576"/>
                  </a:cubicBezTo>
                  <a:cubicBezTo>
                    <a:pt x="1524" y="3694"/>
                    <a:pt x="1740" y="3761"/>
                    <a:pt x="1923" y="3859"/>
                  </a:cubicBezTo>
                  <a:cubicBezTo>
                    <a:pt x="2102" y="3955"/>
                    <a:pt x="2276" y="4059"/>
                    <a:pt x="2451" y="4162"/>
                  </a:cubicBezTo>
                  <a:cubicBezTo>
                    <a:pt x="2346" y="4290"/>
                    <a:pt x="2283" y="4449"/>
                    <a:pt x="2302" y="4624"/>
                  </a:cubicBezTo>
                  <a:cubicBezTo>
                    <a:pt x="2304" y="4645"/>
                    <a:pt x="2311" y="4662"/>
                    <a:pt x="2315" y="4682"/>
                  </a:cubicBezTo>
                  <a:cubicBezTo>
                    <a:pt x="1966" y="4772"/>
                    <a:pt x="1607" y="4884"/>
                    <a:pt x="1281" y="5027"/>
                  </a:cubicBezTo>
                  <a:cubicBezTo>
                    <a:pt x="1270" y="5009"/>
                    <a:pt x="1262" y="4989"/>
                    <a:pt x="1249" y="4973"/>
                  </a:cubicBezTo>
                  <a:cubicBezTo>
                    <a:pt x="1136" y="4824"/>
                    <a:pt x="969" y="4749"/>
                    <a:pt x="803" y="4749"/>
                  </a:cubicBezTo>
                  <a:cubicBezTo>
                    <a:pt x="711" y="4749"/>
                    <a:pt x="619" y="4772"/>
                    <a:pt x="536" y="4817"/>
                  </a:cubicBezTo>
                  <a:cubicBezTo>
                    <a:pt x="521" y="4808"/>
                    <a:pt x="505" y="4802"/>
                    <a:pt x="487" y="4802"/>
                  </a:cubicBezTo>
                  <a:cubicBezTo>
                    <a:pt x="483" y="4802"/>
                    <a:pt x="479" y="4803"/>
                    <a:pt x="475" y="4803"/>
                  </a:cubicBezTo>
                  <a:cubicBezTo>
                    <a:pt x="104" y="4849"/>
                    <a:pt x="0" y="5376"/>
                    <a:pt x="138" y="5662"/>
                  </a:cubicBezTo>
                  <a:cubicBezTo>
                    <a:pt x="248" y="5890"/>
                    <a:pt x="491" y="6015"/>
                    <a:pt x="735" y="6015"/>
                  </a:cubicBezTo>
                  <a:cubicBezTo>
                    <a:pt x="856" y="6015"/>
                    <a:pt x="978" y="5984"/>
                    <a:pt x="1083" y="5920"/>
                  </a:cubicBezTo>
                  <a:cubicBezTo>
                    <a:pt x="1323" y="5774"/>
                    <a:pt x="1419" y="5472"/>
                    <a:pt x="1357" y="5206"/>
                  </a:cubicBezTo>
                  <a:cubicBezTo>
                    <a:pt x="1699" y="5114"/>
                    <a:pt x="2047" y="4979"/>
                    <a:pt x="2372" y="4833"/>
                  </a:cubicBezTo>
                  <a:cubicBezTo>
                    <a:pt x="2484" y="5023"/>
                    <a:pt x="2711" y="5106"/>
                    <a:pt x="2942" y="5106"/>
                  </a:cubicBezTo>
                  <a:cubicBezTo>
                    <a:pt x="2985" y="5106"/>
                    <a:pt x="3029" y="5103"/>
                    <a:pt x="3072" y="5097"/>
                  </a:cubicBezTo>
                  <a:lnTo>
                    <a:pt x="3072" y="5097"/>
                  </a:lnTo>
                  <a:cubicBezTo>
                    <a:pt x="3070" y="5209"/>
                    <a:pt x="3067" y="5322"/>
                    <a:pt x="3067" y="5434"/>
                  </a:cubicBezTo>
                  <a:cubicBezTo>
                    <a:pt x="3066" y="5658"/>
                    <a:pt x="3037" y="5897"/>
                    <a:pt x="3047" y="6126"/>
                  </a:cubicBezTo>
                  <a:cubicBezTo>
                    <a:pt x="2994" y="6134"/>
                    <a:pt x="2940" y="6146"/>
                    <a:pt x="2889" y="6171"/>
                  </a:cubicBezTo>
                  <a:cubicBezTo>
                    <a:pt x="2854" y="6189"/>
                    <a:pt x="2837" y="6214"/>
                    <a:pt x="2832" y="6242"/>
                  </a:cubicBezTo>
                  <a:cubicBezTo>
                    <a:pt x="2825" y="6240"/>
                    <a:pt x="2817" y="6239"/>
                    <a:pt x="2808" y="6239"/>
                  </a:cubicBezTo>
                  <a:cubicBezTo>
                    <a:pt x="2800" y="6239"/>
                    <a:pt x="2791" y="6240"/>
                    <a:pt x="2782" y="6243"/>
                  </a:cubicBezTo>
                  <a:cubicBezTo>
                    <a:pt x="2449" y="6357"/>
                    <a:pt x="2378" y="6823"/>
                    <a:pt x="2550" y="7092"/>
                  </a:cubicBezTo>
                  <a:cubicBezTo>
                    <a:pt x="2670" y="7279"/>
                    <a:pt x="2887" y="7386"/>
                    <a:pt x="3103" y="7386"/>
                  </a:cubicBezTo>
                  <a:cubicBezTo>
                    <a:pt x="3209" y="7386"/>
                    <a:pt x="3314" y="7360"/>
                    <a:pt x="3407" y="7306"/>
                  </a:cubicBezTo>
                  <a:cubicBezTo>
                    <a:pt x="3687" y="7148"/>
                    <a:pt x="3812" y="6769"/>
                    <a:pt x="3678" y="6476"/>
                  </a:cubicBezTo>
                  <a:cubicBezTo>
                    <a:pt x="3605" y="6318"/>
                    <a:pt x="3467" y="6203"/>
                    <a:pt x="3310" y="6150"/>
                  </a:cubicBezTo>
                  <a:cubicBezTo>
                    <a:pt x="3343" y="5907"/>
                    <a:pt x="3323" y="5643"/>
                    <a:pt x="3318" y="5405"/>
                  </a:cubicBezTo>
                  <a:cubicBezTo>
                    <a:pt x="3315" y="5282"/>
                    <a:pt x="3305" y="5161"/>
                    <a:pt x="3294" y="5041"/>
                  </a:cubicBezTo>
                  <a:cubicBezTo>
                    <a:pt x="3511" y="4955"/>
                    <a:pt x="3712" y="4787"/>
                    <a:pt x="3772" y="4575"/>
                  </a:cubicBezTo>
                  <a:cubicBezTo>
                    <a:pt x="4250" y="4503"/>
                    <a:pt x="4737" y="4282"/>
                    <a:pt x="5190" y="4111"/>
                  </a:cubicBezTo>
                  <a:cubicBezTo>
                    <a:pt x="5222" y="4213"/>
                    <a:pt x="5283" y="4313"/>
                    <a:pt x="5381" y="4405"/>
                  </a:cubicBezTo>
                  <a:cubicBezTo>
                    <a:pt x="5554" y="4572"/>
                    <a:pt x="5788" y="4654"/>
                    <a:pt x="6023" y="4654"/>
                  </a:cubicBezTo>
                  <a:cubicBezTo>
                    <a:pt x="6280" y="4654"/>
                    <a:pt x="6537" y="4557"/>
                    <a:pt x="6718" y="4368"/>
                  </a:cubicBezTo>
                  <a:cubicBezTo>
                    <a:pt x="6811" y="4433"/>
                    <a:pt x="6905" y="4498"/>
                    <a:pt x="6997" y="4564"/>
                  </a:cubicBezTo>
                  <a:cubicBezTo>
                    <a:pt x="7091" y="4630"/>
                    <a:pt x="7183" y="4703"/>
                    <a:pt x="7275" y="4778"/>
                  </a:cubicBezTo>
                  <a:cubicBezTo>
                    <a:pt x="7115" y="5040"/>
                    <a:pt x="7188" y="5414"/>
                    <a:pt x="7429" y="5631"/>
                  </a:cubicBezTo>
                  <a:cubicBezTo>
                    <a:pt x="7607" y="5791"/>
                    <a:pt x="7869" y="5880"/>
                    <a:pt x="8127" y="5880"/>
                  </a:cubicBezTo>
                  <a:cubicBezTo>
                    <a:pt x="8341" y="5880"/>
                    <a:pt x="8551" y="5819"/>
                    <a:pt x="8707" y="5685"/>
                  </a:cubicBezTo>
                  <a:cubicBezTo>
                    <a:pt x="9017" y="5418"/>
                    <a:pt x="8995" y="5095"/>
                    <a:pt x="8814" y="4832"/>
                  </a:cubicBezTo>
                  <a:cubicBezTo>
                    <a:pt x="9112" y="4705"/>
                    <a:pt x="9407" y="4561"/>
                    <a:pt x="9687" y="4398"/>
                  </a:cubicBezTo>
                  <a:cubicBezTo>
                    <a:pt x="9816" y="4637"/>
                    <a:pt x="10070" y="4764"/>
                    <a:pt x="10329" y="4764"/>
                  </a:cubicBezTo>
                  <a:cubicBezTo>
                    <a:pt x="10463" y="4764"/>
                    <a:pt x="10599" y="4730"/>
                    <a:pt x="10720" y="4659"/>
                  </a:cubicBezTo>
                  <a:cubicBezTo>
                    <a:pt x="11092" y="4440"/>
                    <a:pt x="11224" y="3888"/>
                    <a:pt x="10936" y="3547"/>
                  </a:cubicBezTo>
                  <a:cubicBezTo>
                    <a:pt x="10815" y="3404"/>
                    <a:pt x="10612" y="3322"/>
                    <a:pt x="10418" y="3322"/>
                  </a:cubicBezTo>
                  <a:cubicBezTo>
                    <a:pt x="10266" y="3322"/>
                    <a:pt x="10118" y="3372"/>
                    <a:pt x="10018" y="3483"/>
                  </a:cubicBezTo>
                  <a:cubicBezTo>
                    <a:pt x="9737" y="3594"/>
                    <a:pt x="9567" y="3869"/>
                    <a:pt x="9612" y="4169"/>
                  </a:cubicBezTo>
                  <a:cubicBezTo>
                    <a:pt x="9292" y="4316"/>
                    <a:pt x="8981" y="4492"/>
                    <a:pt x="8682" y="4679"/>
                  </a:cubicBezTo>
                  <a:cubicBezTo>
                    <a:pt x="8476" y="4479"/>
                    <a:pt x="8180" y="4342"/>
                    <a:pt x="7903" y="4342"/>
                  </a:cubicBezTo>
                  <a:cubicBezTo>
                    <a:pt x="7726" y="4342"/>
                    <a:pt x="7556" y="4399"/>
                    <a:pt x="7423" y="4532"/>
                  </a:cubicBezTo>
                  <a:cubicBezTo>
                    <a:pt x="7243" y="4402"/>
                    <a:pt x="7050" y="4286"/>
                    <a:pt x="6852" y="4179"/>
                  </a:cubicBezTo>
                  <a:cubicBezTo>
                    <a:pt x="6955" y="3983"/>
                    <a:pt x="6978" y="3748"/>
                    <a:pt x="6922" y="3535"/>
                  </a:cubicBezTo>
                  <a:cubicBezTo>
                    <a:pt x="7487" y="3321"/>
                    <a:pt x="8028" y="3033"/>
                    <a:pt x="8548" y="2723"/>
                  </a:cubicBezTo>
                  <a:cubicBezTo>
                    <a:pt x="8548" y="2724"/>
                    <a:pt x="8549" y="2726"/>
                    <a:pt x="8550" y="2727"/>
                  </a:cubicBezTo>
                  <a:cubicBezTo>
                    <a:pt x="8707" y="2942"/>
                    <a:pt x="8977" y="3070"/>
                    <a:pt x="9243" y="3070"/>
                  </a:cubicBezTo>
                  <a:cubicBezTo>
                    <a:pt x="9407" y="3070"/>
                    <a:pt x="9570" y="3021"/>
                    <a:pt x="9703" y="2915"/>
                  </a:cubicBezTo>
                  <a:cubicBezTo>
                    <a:pt x="10051" y="2636"/>
                    <a:pt x="10096" y="2069"/>
                    <a:pt x="9759" y="1766"/>
                  </a:cubicBezTo>
                  <a:cubicBezTo>
                    <a:pt x="9607" y="1631"/>
                    <a:pt x="9320" y="1518"/>
                    <a:pt x="9064" y="1518"/>
                  </a:cubicBezTo>
                  <a:cubicBezTo>
                    <a:pt x="8974" y="1518"/>
                    <a:pt x="8888" y="1532"/>
                    <a:pt x="8812" y="1564"/>
                  </a:cubicBezTo>
                  <a:cubicBezTo>
                    <a:pt x="8805" y="1561"/>
                    <a:pt x="8798" y="1560"/>
                    <a:pt x="8790" y="1560"/>
                  </a:cubicBezTo>
                  <a:cubicBezTo>
                    <a:pt x="8777" y="1560"/>
                    <a:pt x="8763" y="1563"/>
                    <a:pt x="8749" y="1571"/>
                  </a:cubicBezTo>
                  <a:cubicBezTo>
                    <a:pt x="8643" y="1632"/>
                    <a:pt x="8564" y="1720"/>
                    <a:pt x="8506" y="1821"/>
                  </a:cubicBezTo>
                  <a:cubicBezTo>
                    <a:pt x="8275" y="1709"/>
                    <a:pt x="8026" y="1600"/>
                    <a:pt x="7780" y="1529"/>
                  </a:cubicBezTo>
                  <a:cubicBezTo>
                    <a:pt x="7844" y="1339"/>
                    <a:pt x="7831" y="1125"/>
                    <a:pt x="7708" y="954"/>
                  </a:cubicBezTo>
                  <a:cubicBezTo>
                    <a:pt x="7601" y="807"/>
                    <a:pt x="7439" y="735"/>
                    <a:pt x="7277" y="735"/>
                  </a:cubicBezTo>
                  <a:cubicBezTo>
                    <a:pt x="7153" y="735"/>
                    <a:pt x="7030" y="777"/>
                    <a:pt x="6933" y="859"/>
                  </a:cubicBezTo>
                  <a:cubicBezTo>
                    <a:pt x="6930" y="859"/>
                    <a:pt x="6928" y="859"/>
                    <a:pt x="6926" y="859"/>
                  </a:cubicBezTo>
                  <a:cubicBezTo>
                    <a:pt x="6623" y="859"/>
                    <a:pt x="6421" y="1291"/>
                    <a:pt x="6503" y="1564"/>
                  </a:cubicBezTo>
                  <a:cubicBezTo>
                    <a:pt x="6547" y="1714"/>
                    <a:pt x="6641" y="1829"/>
                    <a:pt x="6761" y="1905"/>
                  </a:cubicBezTo>
                  <a:cubicBezTo>
                    <a:pt x="6547" y="2234"/>
                    <a:pt x="6350" y="2586"/>
                    <a:pt x="6248" y="2937"/>
                  </a:cubicBezTo>
                  <a:cubicBezTo>
                    <a:pt x="6227" y="2935"/>
                    <a:pt x="6206" y="2934"/>
                    <a:pt x="6185" y="2934"/>
                  </a:cubicBezTo>
                  <a:cubicBezTo>
                    <a:pt x="6008" y="2934"/>
                    <a:pt x="5836" y="2999"/>
                    <a:pt x="5698" y="3113"/>
                  </a:cubicBezTo>
                  <a:cubicBezTo>
                    <a:pt x="5555" y="2904"/>
                    <a:pt x="5330" y="2737"/>
                    <a:pt x="5101" y="2581"/>
                  </a:cubicBezTo>
                  <a:cubicBezTo>
                    <a:pt x="5151" y="2494"/>
                    <a:pt x="5179" y="2393"/>
                    <a:pt x="5174" y="2271"/>
                  </a:cubicBezTo>
                  <a:cubicBezTo>
                    <a:pt x="5156" y="1908"/>
                    <a:pt x="4867" y="1704"/>
                    <a:pt x="4550" y="1704"/>
                  </a:cubicBezTo>
                  <a:cubicBezTo>
                    <a:pt x="4516" y="1704"/>
                    <a:pt x="4482" y="1706"/>
                    <a:pt x="4448" y="1711"/>
                  </a:cubicBezTo>
                  <a:cubicBezTo>
                    <a:pt x="4346" y="1711"/>
                    <a:pt x="4242" y="1724"/>
                    <a:pt x="4143" y="1750"/>
                  </a:cubicBezTo>
                  <a:cubicBezTo>
                    <a:pt x="4091" y="1564"/>
                    <a:pt x="4024" y="1389"/>
                    <a:pt x="3946" y="1219"/>
                  </a:cubicBezTo>
                  <a:cubicBezTo>
                    <a:pt x="4235" y="1089"/>
                    <a:pt x="4418" y="774"/>
                    <a:pt x="4323" y="442"/>
                  </a:cubicBezTo>
                  <a:cubicBezTo>
                    <a:pt x="4249" y="179"/>
                    <a:pt x="4018" y="27"/>
                    <a:pt x="3778" y="27"/>
                  </a:cubicBezTo>
                  <a:cubicBezTo>
                    <a:pt x="3757" y="27"/>
                    <a:pt x="3736" y="28"/>
                    <a:pt x="3716" y="30"/>
                  </a:cubicBezTo>
                  <a:cubicBezTo>
                    <a:pt x="3665" y="10"/>
                    <a:pt x="3613" y="0"/>
                    <a:pt x="3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773275" y="2301088"/>
            <a:ext cx="40269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773275" y="1241063"/>
            <a:ext cx="1092300" cy="91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773275" y="3226438"/>
            <a:ext cx="4026900" cy="3750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-980400" y="4505475"/>
            <a:ext cx="4083043" cy="1350084"/>
          </a:xfrm>
          <a:custGeom>
            <a:avLst/>
            <a:gdLst/>
            <a:ahLst/>
            <a:cxnLst/>
            <a:rect l="l" t="t" r="r" b="b"/>
            <a:pathLst>
              <a:path w="25849" h="8547" extrusionOk="0">
                <a:moveTo>
                  <a:pt x="10938" y="1"/>
                </a:moveTo>
                <a:cubicBezTo>
                  <a:pt x="7721" y="1"/>
                  <a:pt x="4504" y="638"/>
                  <a:pt x="1518" y="1862"/>
                </a:cubicBezTo>
                <a:cubicBezTo>
                  <a:pt x="76" y="2452"/>
                  <a:pt x="0" y="4468"/>
                  <a:pt x="1398" y="5158"/>
                </a:cubicBezTo>
                <a:cubicBezTo>
                  <a:pt x="5877" y="7371"/>
                  <a:pt x="10845" y="8546"/>
                  <a:pt x="15792" y="8546"/>
                </a:cubicBezTo>
                <a:cubicBezTo>
                  <a:pt x="18588" y="8546"/>
                  <a:pt x="21377" y="8171"/>
                  <a:pt x="24068" y="7396"/>
                </a:cubicBezTo>
                <a:cubicBezTo>
                  <a:pt x="25556" y="6968"/>
                  <a:pt x="25848" y="4997"/>
                  <a:pt x="24557" y="4143"/>
                </a:cubicBezTo>
                <a:cubicBezTo>
                  <a:pt x="21178" y="1907"/>
                  <a:pt x="17271" y="501"/>
                  <a:pt x="13263" y="113"/>
                </a:cubicBezTo>
                <a:cubicBezTo>
                  <a:pt x="12490" y="38"/>
                  <a:pt x="11714" y="1"/>
                  <a:pt x="10938" y="1"/>
                </a:cubicBezTo>
                <a:close/>
              </a:path>
            </a:pathLst>
          </a:custGeom>
          <a:solidFill>
            <a:srgbClr val="FFAC27">
              <a:alpha val="31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/>
          <p:nvPr/>
        </p:nvSpPr>
        <p:spPr>
          <a:xfrm rot="-322141">
            <a:off x="5335978" y="4335982"/>
            <a:ext cx="6244014" cy="2064590"/>
          </a:xfrm>
          <a:custGeom>
            <a:avLst/>
            <a:gdLst/>
            <a:ahLst/>
            <a:cxnLst/>
            <a:rect l="l" t="t" r="r" b="b"/>
            <a:pathLst>
              <a:path w="25849" h="8547" extrusionOk="0">
                <a:moveTo>
                  <a:pt x="10938" y="1"/>
                </a:moveTo>
                <a:cubicBezTo>
                  <a:pt x="7721" y="1"/>
                  <a:pt x="4504" y="638"/>
                  <a:pt x="1518" y="1862"/>
                </a:cubicBezTo>
                <a:cubicBezTo>
                  <a:pt x="76" y="2452"/>
                  <a:pt x="0" y="4468"/>
                  <a:pt x="1398" y="5158"/>
                </a:cubicBezTo>
                <a:cubicBezTo>
                  <a:pt x="5877" y="7371"/>
                  <a:pt x="10845" y="8546"/>
                  <a:pt x="15792" y="8546"/>
                </a:cubicBezTo>
                <a:cubicBezTo>
                  <a:pt x="18588" y="8546"/>
                  <a:pt x="21377" y="8171"/>
                  <a:pt x="24068" y="7396"/>
                </a:cubicBezTo>
                <a:cubicBezTo>
                  <a:pt x="25556" y="6968"/>
                  <a:pt x="25848" y="4997"/>
                  <a:pt x="24557" y="4143"/>
                </a:cubicBezTo>
                <a:cubicBezTo>
                  <a:pt x="21178" y="1907"/>
                  <a:pt x="17271" y="501"/>
                  <a:pt x="13263" y="113"/>
                </a:cubicBezTo>
                <a:cubicBezTo>
                  <a:pt x="12490" y="38"/>
                  <a:pt x="11714" y="1"/>
                  <a:pt x="10938" y="1"/>
                </a:cubicBezTo>
                <a:close/>
              </a:path>
            </a:pathLst>
          </a:custGeom>
          <a:solidFill>
            <a:srgbClr val="FFAC27">
              <a:alpha val="31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 rot="7680753">
            <a:off x="-473259" y="2804870"/>
            <a:ext cx="2272952" cy="4228001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5BF43B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 rot="-4499997">
            <a:off x="6760693" y="-2259917"/>
            <a:ext cx="2272965" cy="4228024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 rot="-818781">
            <a:off x="-1594523" y="-1314713"/>
            <a:ext cx="6243995" cy="2064584"/>
          </a:xfrm>
          <a:custGeom>
            <a:avLst/>
            <a:gdLst/>
            <a:ahLst/>
            <a:cxnLst/>
            <a:rect l="l" t="t" r="r" b="b"/>
            <a:pathLst>
              <a:path w="25849" h="8547" extrusionOk="0">
                <a:moveTo>
                  <a:pt x="10938" y="1"/>
                </a:moveTo>
                <a:cubicBezTo>
                  <a:pt x="7721" y="1"/>
                  <a:pt x="4504" y="638"/>
                  <a:pt x="1518" y="1862"/>
                </a:cubicBezTo>
                <a:cubicBezTo>
                  <a:pt x="76" y="2452"/>
                  <a:pt x="0" y="4468"/>
                  <a:pt x="1398" y="5158"/>
                </a:cubicBezTo>
                <a:cubicBezTo>
                  <a:pt x="5877" y="7371"/>
                  <a:pt x="10845" y="8546"/>
                  <a:pt x="15792" y="8546"/>
                </a:cubicBezTo>
                <a:cubicBezTo>
                  <a:pt x="18588" y="8546"/>
                  <a:pt x="21377" y="8171"/>
                  <a:pt x="24068" y="7396"/>
                </a:cubicBezTo>
                <a:cubicBezTo>
                  <a:pt x="25556" y="6968"/>
                  <a:pt x="25848" y="4997"/>
                  <a:pt x="24557" y="4143"/>
                </a:cubicBezTo>
                <a:cubicBezTo>
                  <a:pt x="21178" y="1907"/>
                  <a:pt x="17271" y="501"/>
                  <a:pt x="13263" y="113"/>
                </a:cubicBezTo>
                <a:cubicBezTo>
                  <a:pt x="12490" y="38"/>
                  <a:pt x="11714" y="1"/>
                  <a:pt x="10938" y="1"/>
                </a:cubicBezTo>
                <a:close/>
              </a:path>
            </a:pathLst>
          </a:custGeom>
          <a:solidFill>
            <a:srgbClr val="5FA0FF">
              <a:alpha val="33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543650" y="1307100"/>
            <a:ext cx="6056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135550" y="1469054"/>
            <a:ext cx="4872900" cy="15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subTitle" idx="1"/>
          </p:nvPr>
        </p:nvSpPr>
        <p:spPr>
          <a:xfrm>
            <a:off x="2135550" y="3003350"/>
            <a:ext cx="4872900" cy="650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/>
          <p:nvPr/>
        </p:nvSpPr>
        <p:spPr>
          <a:xfrm rot="6387193">
            <a:off x="-703847" y="4273702"/>
            <a:ext cx="1731483" cy="1319238"/>
          </a:xfrm>
          <a:custGeom>
            <a:avLst/>
            <a:gdLst/>
            <a:ahLst/>
            <a:cxnLst/>
            <a:rect l="l" t="t" r="r" b="b"/>
            <a:pathLst>
              <a:path w="19455" h="14823" extrusionOk="0">
                <a:moveTo>
                  <a:pt x="8000" y="1"/>
                </a:moveTo>
                <a:cubicBezTo>
                  <a:pt x="6497" y="1"/>
                  <a:pt x="5621" y="1600"/>
                  <a:pt x="4947" y="2913"/>
                </a:cubicBezTo>
                <a:cubicBezTo>
                  <a:pt x="4149" y="4466"/>
                  <a:pt x="3173" y="5932"/>
                  <a:pt x="2044" y="7274"/>
                </a:cubicBezTo>
                <a:cubicBezTo>
                  <a:pt x="1272" y="8190"/>
                  <a:pt x="390" y="9128"/>
                  <a:pt x="236" y="10307"/>
                </a:cubicBezTo>
                <a:cubicBezTo>
                  <a:pt x="0" y="12101"/>
                  <a:pt x="1646" y="13714"/>
                  <a:pt x="3441" y="14145"/>
                </a:cubicBezTo>
                <a:cubicBezTo>
                  <a:pt x="4023" y="14284"/>
                  <a:pt x="4606" y="14325"/>
                  <a:pt x="5188" y="14325"/>
                </a:cubicBezTo>
                <a:cubicBezTo>
                  <a:pt x="5991" y="14325"/>
                  <a:pt x="6794" y="14248"/>
                  <a:pt x="7600" y="14248"/>
                </a:cubicBezTo>
                <a:cubicBezTo>
                  <a:pt x="8131" y="14248"/>
                  <a:pt x="8662" y="14281"/>
                  <a:pt x="9195" y="14391"/>
                </a:cubicBezTo>
                <a:cubicBezTo>
                  <a:pt x="10343" y="14629"/>
                  <a:pt x="11516" y="14823"/>
                  <a:pt x="12682" y="14823"/>
                </a:cubicBezTo>
                <a:cubicBezTo>
                  <a:pt x="13602" y="14823"/>
                  <a:pt x="14518" y="14702"/>
                  <a:pt x="15415" y="14387"/>
                </a:cubicBezTo>
                <a:cubicBezTo>
                  <a:pt x="17649" y="13604"/>
                  <a:pt x="19455" y="11145"/>
                  <a:pt x="18611" y="8973"/>
                </a:cubicBezTo>
                <a:cubicBezTo>
                  <a:pt x="18290" y="8145"/>
                  <a:pt x="17646" y="7483"/>
                  <a:pt x="17005" y="6856"/>
                </a:cubicBezTo>
                <a:cubicBezTo>
                  <a:pt x="14848" y="4750"/>
                  <a:pt x="12552" y="2780"/>
                  <a:pt x="10135" y="964"/>
                </a:cubicBezTo>
                <a:cubicBezTo>
                  <a:pt x="9502" y="488"/>
                  <a:pt x="8798" y="2"/>
                  <a:pt x="8000" y="1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>
            <a:off x="8182425" y="-266087"/>
            <a:ext cx="1295213" cy="1314824"/>
          </a:xfrm>
          <a:custGeom>
            <a:avLst/>
            <a:gdLst/>
            <a:ahLst/>
            <a:cxnLst/>
            <a:rect l="l" t="t" r="r" b="b"/>
            <a:pathLst>
              <a:path w="21267" h="21589" extrusionOk="0">
                <a:moveTo>
                  <a:pt x="11950" y="1706"/>
                </a:moveTo>
                <a:cubicBezTo>
                  <a:pt x="12057" y="1861"/>
                  <a:pt x="12140" y="2033"/>
                  <a:pt x="12153" y="2217"/>
                </a:cubicBezTo>
                <a:cubicBezTo>
                  <a:pt x="12169" y="2417"/>
                  <a:pt x="12109" y="2626"/>
                  <a:pt x="12079" y="2824"/>
                </a:cubicBezTo>
                <a:cubicBezTo>
                  <a:pt x="12049" y="3015"/>
                  <a:pt x="12044" y="3227"/>
                  <a:pt x="11958" y="3405"/>
                </a:cubicBezTo>
                <a:cubicBezTo>
                  <a:pt x="11892" y="3540"/>
                  <a:pt x="11808" y="3596"/>
                  <a:pt x="11719" y="3596"/>
                </a:cubicBezTo>
                <a:cubicBezTo>
                  <a:pt x="11610" y="3596"/>
                  <a:pt x="11493" y="3513"/>
                  <a:pt x="11393" y="3389"/>
                </a:cubicBezTo>
                <a:cubicBezTo>
                  <a:pt x="11194" y="3142"/>
                  <a:pt x="11164" y="2793"/>
                  <a:pt x="11236" y="2493"/>
                </a:cubicBezTo>
                <a:cubicBezTo>
                  <a:pt x="11336" y="2083"/>
                  <a:pt x="11608" y="1845"/>
                  <a:pt x="11950" y="1706"/>
                </a:cubicBezTo>
                <a:close/>
                <a:moveTo>
                  <a:pt x="7929" y="3446"/>
                </a:moveTo>
                <a:cubicBezTo>
                  <a:pt x="8169" y="3446"/>
                  <a:pt x="8409" y="3500"/>
                  <a:pt x="8617" y="3617"/>
                </a:cubicBezTo>
                <a:cubicBezTo>
                  <a:pt x="8811" y="3728"/>
                  <a:pt x="9043" y="3882"/>
                  <a:pt x="9006" y="4133"/>
                </a:cubicBezTo>
                <a:cubicBezTo>
                  <a:pt x="8967" y="4401"/>
                  <a:pt x="8672" y="4663"/>
                  <a:pt x="8406" y="4686"/>
                </a:cubicBezTo>
                <a:cubicBezTo>
                  <a:pt x="8381" y="4688"/>
                  <a:pt x="8356" y="4689"/>
                  <a:pt x="8332" y="4689"/>
                </a:cubicBezTo>
                <a:cubicBezTo>
                  <a:pt x="7772" y="4689"/>
                  <a:pt x="7377" y="4141"/>
                  <a:pt x="7289" y="3613"/>
                </a:cubicBezTo>
                <a:cubicBezTo>
                  <a:pt x="7392" y="3548"/>
                  <a:pt x="7503" y="3498"/>
                  <a:pt x="7625" y="3475"/>
                </a:cubicBezTo>
                <a:cubicBezTo>
                  <a:pt x="7725" y="3455"/>
                  <a:pt x="7827" y="3446"/>
                  <a:pt x="7929" y="3446"/>
                </a:cubicBezTo>
                <a:close/>
                <a:moveTo>
                  <a:pt x="15910" y="3607"/>
                </a:moveTo>
                <a:cubicBezTo>
                  <a:pt x="15927" y="3849"/>
                  <a:pt x="15918" y="4092"/>
                  <a:pt x="15871" y="4331"/>
                </a:cubicBezTo>
                <a:cubicBezTo>
                  <a:pt x="15819" y="4592"/>
                  <a:pt x="15741" y="5070"/>
                  <a:pt x="15471" y="5199"/>
                </a:cubicBezTo>
                <a:cubicBezTo>
                  <a:pt x="15384" y="5241"/>
                  <a:pt x="15306" y="5259"/>
                  <a:pt x="15235" y="5259"/>
                </a:cubicBezTo>
                <a:cubicBezTo>
                  <a:pt x="14860" y="5259"/>
                  <a:pt x="14715" y="4736"/>
                  <a:pt x="14789" y="4396"/>
                </a:cubicBezTo>
                <a:cubicBezTo>
                  <a:pt x="14907" y="3857"/>
                  <a:pt x="15403" y="3656"/>
                  <a:pt x="15903" y="3607"/>
                </a:cubicBezTo>
                <a:close/>
                <a:moveTo>
                  <a:pt x="11138" y="6898"/>
                </a:moveTo>
                <a:cubicBezTo>
                  <a:pt x="11141" y="6898"/>
                  <a:pt x="11144" y="6900"/>
                  <a:pt x="11147" y="6901"/>
                </a:cubicBezTo>
                <a:cubicBezTo>
                  <a:pt x="11296" y="6937"/>
                  <a:pt x="11320" y="6997"/>
                  <a:pt x="11400" y="7112"/>
                </a:cubicBezTo>
                <a:cubicBezTo>
                  <a:pt x="11479" y="7223"/>
                  <a:pt x="11593" y="7288"/>
                  <a:pt x="11678" y="7388"/>
                </a:cubicBezTo>
                <a:cubicBezTo>
                  <a:pt x="11785" y="7511"/>
                  <a:pt x="11962" y="7897"/>
                  <a:pt x="11804" y="8042"/>
                </a:cubicBezTo>
                <a:cubicBezTo>
                  <a:pt x="11768" y="8075"/>
                  <a:pt x="11715" y="8088"/>
                  <a:pt x="11655" y="8088"/>
                </a:cubicBezTo>
                <a:cubicBezTo>
                  <a:pt x="11492" y="8088"/>
                  <a:pt x="11275" y="7993"/>
                  <a:pt x="11187" y="7930"/>
                </a:cubicBezTo>
                <a:cubicBezTo>
                  <a:pt x="10924" y="7742"/>
                  <a:pt x="10848" y="7453"/>
                  <a:pt x="10983" y="7166"/>
                </a:cubicBezTo>
                <a:cubicBezTo>
                  <a:pt x="11030" y="7063"/>
                  <a:pt x="11083" y="6974"/>
                  <a:pt x="11138" y="6898"/>
                </a:cubicBezTo>
                <a:close/>
                <a:moveTo>
                  <a:pt x="18696" y="6797"/>
                </a:moveTo>
                <a:cubicBezTo>
                  <a:pt x="18839" y="6797"/>
                  <a:pt x="18984" y="6831"/>
                  <a:pt x="19120" y="6906"/>
                </a:cubicBezTo>
                <a:cubicBezTo>
                  <a:pt x="19332" y="7025"/>
                  <a:pt x="19499" y="7191"/>
                  <a:pt x="19634" y="7390"/>
                </a:cubicBezTo>
                <a:cubicBezTo>
                  <a:pt x="19622" y="7534"/>
                  <a:pt x="19601" y="7677"/>
                  <a:pt x="19563" y="7819"/>
                </a:cubicBezTo>
                <a:cubicBezTo>
                  <a:pt x="19443" y="8266"/>
                  <a:pt x="19153" y="8686"/>
                  <a:pt x="18707" y="8686"/>
                </a:cubicBezTo>
                <a:cubicBezTo>
                  <a:pt x="18608" y="8686"/>
                  <a:pt x="18503" y="8665"/>
                  <a:pt x="18389" y="8621"/>
                </a:cubicBezTo>
                <a:cubicBezTo>
                  <a:pt x="17974" y="8457"/>
                  <a:pt x="17640" y="7855"/>
                  <a:pt x="17803" y="7426"/>
                </a:cubicBezTo>
                <a:cubicBezTo>
                  <a:pt x="17949" y="7042"/>
                  <a:pt x="18315" y="6797"/>
                  <a:pt x="18696" y="6797"/>
                </a:cubicBezTo>
                <a:close/>
                <a:moveTo>
                  <a:pt x="8452" y="8001"/>
                </a:moveTo>
                <a:cubicBezTo>
                  <a:pt x="8548" y="8001"/>
                  <a:pt x="8639" y="8024"/>
                  <a:pt x="8700" y="8087"/>
                </a:cubicBezTo>
                <a:cubicBezTo>
                  <a:pt x="8879" y="8271"/>
                  <a:pt x="8824" y="8599"/>
                  <a:pt x="8754" y="8811"/>
                </a:cubicBezTo>
                <a:cubicBezTo>
                  <a:pt x="8676" y="9051"/>
                  <a:pt x="8594" y="9326"/>
                  <a:pt x="8394" y="9495"/>
                </a:cubicBezTo>
                <a:cubicBezTo>
                  <a:pt x="8304" y="9571"/>
                  <a:pt x="8188" y="9640"/>
                  <a:pt x="8081" y="9690"/>
                </a:cubicBezTo>
                <a:cubicBezTo>
                  <a:pt x="8016" y="9721"/>
                  <a:pt x="7968" y="9734"/>
                  <a:pt x="7926" y="9734"/>
                </a:cubicBezTo>
                <a:cubicBezTo>
                  <a:pt x="7831" y="9734"/>
                  <a:pt x="7771" y="9665"/>
                  <a:pt x="7643" y="9574"/>
                </a:cubicBezTo>
                <a:cubicBezTo>
                  <a:pt x="7425" y="9420"/>
                  <a:pt x="7221" y="9244"/>
                  <a:pt x="7036" y="9051"/>
                </a:cubicBezTo>
                <a:cubicBezTo>
                  <a:pt x="7300" y="8641"/>
                  <a:pt x="7672" y="8262"/>
                  <a:pt x="8080" y="8086"/>
                </a:cubicBezTo>
                <a:cubicBezTo>
                  <a:pt x="8175" y="8045"/>
                  <a:pt x="8319" y="8001"/>
                  <a:pt x="8452" y="8001"/>
                </a:cubicBezTo>
                <a:close/>
                <a:moveTo>
                  <a:pt x="2904" y="7947"/>
                </a:moveTo>
                <a:cubicBezTo>
                  <a:pt x="3302" y="7947"/>
                  <a:pt x="3652" y="8193"/>
                  <a:pt x="3789" y="8611"/>
                </a:cubicBezTo>
                <a:cubicBezTo>
                  <a:pt x="3882" y="8896"/>
                  <a:pt x="3915" y="9135"/>
                  <a:pt x="3746" y="9393"/>
                </a:cubicBezTo>
                <a:cubicBezTo>
                  <a:pt x="3588" y="9636"/>
                  <a:pt x="3384" y="9985"/>
                  <a:pt x="3095" y="10087"/>
                </a:cubicBezTo>
                <a:cubicBezTo>
                  <a:pt x="3005" y="10119"/>
                  <a:pt x="2919" y="10133"/>
                  <a:pt x="2837" y="10133"/>
                </a:cubicBezTo>
                <a:cubicBezTo>
                  <a:pt x="2306" y="10133"/>
                  <a:pt x="1929" y="9535"/>
                  <a:pt x="1715" y="9123"/>
                </a:cubicBezTo>
                <a:cubicBezTo>
                  <a:pt x="1680" y="9056"/>
                  <a:pt x="1652" y="8987"/>
                  <a:pt x="1625" y="8918"/>
                </a:cubicBezTo>
                <a:cubicBezTo>
                  <a:pt x="1819" y="8547"/>
                  <a:pt x="2089" y="8212"/>
                  <a:pt x="2468" y="8044"/>
                </a:cubicBezTo>
                <a:cubicBezTo>
                  <a:pt x="2614" y="7978"/>
                  <a:pt x="2762" y="7947"/>
                  <a:pt x="2904" y="7947"/>
                </a:cubicBezTo>
                <a:close/>
                <a:moveTo>
                  <a:pt x="13990" y="9746"/>
                </a:moveTo>
                <a:cubicBezTo>
                  <a:pt x="14119" y="9746"/>
                  <a:pt x="14258" y="9852"/>
                  <a:pt x="14362" y="9973"/>
                </a:cubicBezTo>
                <a:cubicBezTo>
                  <a:pt x="14342" y="10035"/>
                  <a:pt x="14321" y="10095"/>
                  <a:pt x="14292" y="10157"/>
                </a:cubicBezTo>
                <a:cubicBezTo>
                  <a:pt x="14230" y="10291"/>
                  <a:pt x="14012" y="10555"/>
                  <a:pt x="13816" y="10555"/>
                </a:cubicBezTo>
                <a:cubicBezTo>
                  <a:pt x="13758" y="10555"/>
                  <a:pt x="13702" y="10532"/>
                  <a:pt x="13653" y="10476"/>
                </a:cubicBezTo>
                <a:cubicBezTo>
                  <a:pt x="13508" y="10313"/>
                  <a:pt x="13754" y="9799"/>
                  <a:pt x="13933" y="9753"/>
                </a:cubicBezTo>
                <a:cubicBezTo>
                  <a:pt x="13952" y="9748"/>
                  <a:pt x="13971" y="9746"/>
                  <a:pt x="13990" y="9746"/>
                </a:cubicBezTo>
                <a:close/>
                <a:moveTo>
                  <a:pt x="10275" y="11373"/>
                </a:moveTo>
                <a:cubicBezTo>
                  <a:pt x="10301" y="11373"/>
                  <a:pt x="10330" y="11387"/>
                  <a:pt x="10372" y="11421"/>
                </a:cubicBezTo>
                <a:cubicBezTo>
                  <a:pt x="10469" y="11497"/>
                  <a:pt x="10500" y="11674"/>
                  <a:pt x="10483" y="11785"/>
                </a:cubicBezTo>
                <a:cubicBezTo>
                  <a:pt x="10455" y="11978"/>
                  <a:pt x="10263" y="12275"/>
                  <a:pt x="10089" y="12445"/>
                </a:cubicBezTo>
                <a:cubicBezTo>
                  <a:pt x="10008" y="12313"/>
                  <a:pt x="9961" y="12163"/>
                  <a:pt x="9965" y="11993"/>
                </a:cubicBezTo>
                <a:cubicBezTo>
                  <a:pt x="9969" y="11856"/>
                  <a:pt x="10003" y="11722"/>
                  <a:pt x="10015" y="11587"/>
                </a:cubicBezTo>
                <a:cubicBezTo>
                  <a:pt x="10018" y="11563"/>
                  <a:pt x="10018" y="11548"/>
                  <a:pt x="10019" y="11535"/>
                </a:cubicBezTo>
                <a:cubicBezTo>
                  <a:pt x="10049" y="11502"/>
                  <a:pt x="10101" y="11479"/>
                  <a:pt x="10138" y="11452"/>
                </a:cubicBezTo>
                <a:cubicBezTo>
                  <a:pt x="10202" y="11406"/>
                  <a:pt x="10235" y="11373"/>
                  <a:pt x="10275" y="11373"/>
                </a:cubicBezTo>
                <a:close/>
                <a:moveTo>
                  <a:pt x="16724" y="12950"/>
                </a:moveTo>
                <a:cubicBezTo>
                  <a:pt x="17014" y="12950"/>
                  <a:pt x="17421" y="13203"/>
                  <a:pt x="17587" y="13431"/>
                </a:cubicBezTo>
                <a:cubicBezTo>
                  <a:pt x="18034" y="14042"/>
                  <a:pt x="18017" y="14770"/>
                  <a:pt x="17816" y="15473"/>
                </a:cubicBezTo>
                <a:cubicBezTo>
                  <a:pt x="17553" y="15420"/>
                  <a:pt x="17308" y="15292"/>
                  <a:pt x="17111" y="15077"/>
                </a:cubicBezTo>
                <a:cubicBezTo>
                  <a:pt x="16722" y="14653"/>
                  <a:pt x="16478" y="14002"/>
                  <a:pt x="16412" y="13436"/>
                </a:cubicBezTo>
                <a:cubicBezTo>
                  <a:pt x="16370" y="13079"/>
                  <a:pt x="16517" y="12950"/>
                  <a:pt x="16724" y="12950"/>
                </a:cubicBezTo>
                <a:close/>
                <a:moveTo>
                  <a:pt x="4019" y="13624"/>
                </a:moveTo>
                <a:cubicBezTo>
                  <a:pt x="4089" y="13624"/>
                  <a:pt x="4160" y="13630"/>
                  <a:pt x="4231" y="13643"/>
                </a:cubicBezTo>
                <a:cubicBezTo>
                  <a:pt x="4831" y="13754"/>
                  <a:pt x="5356" y="14416"/>
                  <a:pt x="5142" y="15037"/>
                </a:cubicBezTo>
                <a:cubicBezTo>
                  <a:pt x="4968" y="15539"/>
                  <a:pt x="4463" y="16161"/>
                  <a:pt x="3948" y="16332"/>
                </a:cubicBezTo>
                <a:cubicBezTo>
                  <a:pt x="3861" y="16360"/>
                  <a:pt x="3778" y="16372"/>
                  <a:pt x="3698" y="16372"/>
                </a:cubicBezTo>
                <a:cubicBezTo>
                  <a:pt x="3461" y="16372"/>
                  <a:pt x="3245" y="16267"/>
                  <a:pt x="3012" y="16168"/>
                </a:cubicBezTo>
                <a:cubicBezTo>
                  <a:pt x="2894" y="16119"/>
                  <a:pt x="2783" y="16066"/>
                  <a:pt x="2676" y="16009"/>
                </a:cubicBezTo>
                <a:cubicBezTo>
                  <a:pt x="2603" y="15616"/>
                  <a:pt x="2627" y="15207"/>
                  <a:pt x="2728" y="14794"/>
                </a:cubicBezTo>
                <a:cubicBezTo>
                  <a:pt x="2807" y="14465"/>
                  <a:pt x="2906" y="14200"/>
                  <a:pt x="3167" y="13969"/>
                </a:cubicBezTo>
                <a:cubicBezTo>
                  <a:pt x="3412" y="13753"/>
                  <a:pt x="3705" y="13624"/>
                  <a:pt x="4019" y="13624"/>
                </a:cubicBezTo>
                <a:close/>
                <a:moveTo>
                  <a:pt x="7343" y="16529"/>
                </a:moveTo>
                <a:cubicBezTo>
                  <a:pt x="7673" y="16529"/>
                  <a:pt x="8059" y="16752"/>
                  <a:pt x="8205" y="16987"/>
                </a:cubicBezTo>
                <a:cubicBezTo>
                  <a:pt x="8551" y="17544"/>
                  <a:pt x="8342" y="18394"/>
                  <a:pt x="7925" y="18844"/>
                </a:cubicBezTo>
                <a:cubicBezTo>
                  <a:pt x="7778" y="19005"/>
                  <a:pt x="7585" y="19150"/>
                  <a:pt x="7371" y="19271"/>
                </a:cubicBezTo>
                <a:cubicBezTo>
                  <a:pt x="7049" y="18912"/>
                  <a:pt x="6848" y="18500"/>
                  <a:pt x="6756" y="17981"/>
                </a:cubicBezTo>
                <a:cubicBezTo>
                  <a:pt x="6689" y="17596"/>
                  <a:pt x="6674" y="17002"/>
                  <a:pt x="6955" y="16687"/>
                </a:cubicBezTo>
                <a:cubicBezTo>
                  <a:pt x="7054" y="16575"/>
                  <a:pt x="7193" y="16529"/>
                  <a:pt x="7343" y="16529"/>
                </a:cubicBezTo>
                <a:close/>
                <a:moveTo>
                  <a:pt x="12131" y="15881"/>
                </a:moveTo>
                <a:cubicBezTo>
                  <a:pt x="12262" y="15881"/>
                  <a:pt x="12400" y="15901"/>
                  <a:pt x="12541" y="15937"/>
                </a:cubicBezTo>
                <a:cubicBezTo>
                  <a:pt x="13174" y="16097"/>
                  <a:pt x="13696" y="16530"/>
                  <a:pt x="13792" y="17203"/>
                </a:cubicBezTo>
                <a:cubicBezTo>
                  <a:pt x="13897" y="17938"/>
                  <a:pt x="13777" y="18614"/>
                  <a:pt x="13448" y="19275"/>
                </a:cubicBezTo>
                <a:cubicBezTo>
                  <a:pt x="13443" y="19285"/>
                  <a:pt x="13437" y="19296"/>
                  <a:pt x="13432" y="19305"/>
                </a:cubicBezTo>
                <a:cubicBezTo>
                  <a:pt x="12775" y="19203"/>
                  <a:pt x="12230" y="18957"/>
                  <a:pt x="11790" y="18411"/>
                </a:cubicBezTo>
                <a:cubicBezTo>
                  <a:pt x="11379" y="17901"/>
                  <a:pt x="11143" y="17199"/>
                  <a:pt x="11293" y="16546"/>
                </a:cubicBezTo>
                <a:cubicBezTo>
                  <a:pt x="11403" y="16066"/>
                  <a:pt x="11732" y="15881"/>
                  <a:pt x="12131" y="15881"/>
                </a:cubicBezTo>
                <a:close/>
                <a:moveTo>
                  <a:pt x="10034" y="0"/>
                </a:moveTo>
                <a:cubicBezTo>
                  <a:pt x="9436" y="0"/>
                  <a:pt x="8839" y="129"/>
                  <a:pt x="8297" y="384"/>
                </a:cubicBezTo>
                <a:cubicBezTo>
                  <a:pt x="7358" y="825"/>
                  <a:pt x="6853" y="1629"/>
                  <a:pt x="6584" y="2602"/>
                </a:cubicBezTo>
                <a:cubicBezTo>
                  <a:pt x="6528" y="2807"/>
                  <a:pt x="6484" y="3018"/>
                  <a:pt x="6464" y="3229"/>
                </a:cubicBezTo>
                <a:cubicBezTo>
                  <a:pt x="6250" y="3439"/>
                  <a:pt x="6066" y="3682"/>
                  <a:pt x="5919" y="3924"/>
                </a:cubicBezTo>
                <a:cubicBezTo>
                  <a:pt x="4961" y="5489"/>
                  <a:pt x="5015" y="7645"/>
                  <a:pt x="6061" y="9142"/>
                </a:cubicBezTo>
                <a:cubicBezTo>
                  <a:pt x="5950" y="9402"/>
                  <a:pt x="5872" y="9674"/>
                  <a:pt x="5841" y="9951"/>
                </a:cubicBezTo>
                <a:cubicBezTo>
                  <a:pt x="5730" y="10949"/>
                  <a:pt x="6324" y="11879"/>
                  <a:pt x="7001" y="12564"/>
                </a:cubicBezTo>
                <a:cubicBezTo>
                  <a:pt x="7366" y="12932"/>
                  <a:pt x="7830" y="13132"/>
                  <a:pt x="8309" y="13311"/>
                </a:cubicBezTo>
                <a:cubicBezTo>
                  <a:pt x="8646" y="13437"/>
                  <a:pt x="8969" y="13508"/>
                  <a:pt x="9303" y="13508"/>
                </a:cubicBezTo>
                <a:cubicBezTo>
                  <a:pt x="9489" y="13508"/>
                  <a:pt x="9678" y="13486"/>
                  <a:pt x="9875" y="13439"/>
                </a:cubicBezTo>
                <a:cubicBezTo>
                  <a:pt x="9888" y="13436"/>
                  <a:pt x="9900" y="13432"/>
                  <a:pt x="9912" y="13429"/>
                </a:cubicBezTo>
                <a:cubicBezTo>
                  <a:pt x="9949" y="13456"/>
                  <a:pt x="9986" y="13483"/>
                  <a:pt x="10023" y="13508"/>
                </a:cubicBezTo>
                <a:cubicBezTo>
                  <a:pt x="10502" y="13817"/>
                  <a:pt x="11050" y="13955"/>
                  <a:pt x="11603" y="13955"/>
                </a:cubicBezTo>
                <a:cubicBezTo>
                  <a:pt x="12028" y="13955"/>
                  <a:pt x="12455" y="13874"/>
                  <a:pt x="12856" y="13727"/>
                </a:cubicBezTo>
                <a:cubicBezTo>
                  <a:pt x="13740" y="13403"/>
                  <a:pt x="14427" y="12794"/>
                  <a:pt x="14871" y="11966"/>
                </a:cubicBezTo>
                <a:cubicBezTo>
                  <a:pt x="15217" y="11320"/>
                  <a:pt x="15507" y="10544"/>
                  <a:pt x="15249" y="9883"/>
                </a:cubicBezTo>
                <a:cubicBezTo>
                  <a:pt x="15340" y="9343"/>
                  <a:pt x="15265" y="8760"/>
                  <a:pt x="15072" y="8307"/>
                </a:cubicBezTo>
                <a:cubicBezTo>
                  <a:pt x="14684" y="7397"/>
                  <a:pt x="13968" y="6616"/>
                  <a:pt x="13153" y="6066"/>
                </a:cubicBezTo>
                <a:cubicBezTo>
                  <a:pt x="12780" y="5814"/>
                  <a:pt x="12352" y="5679"/>
                  <a:pt x="11935" y="5679"/>
                </a:cubicBezTo>
                <a:cubicBezTo>
                  <a:pt x="11422" y="5679"/>
                  <a:pt x="10925" y="5884"/>
                  <a:pt x="10565" y="6330"/>
                </a:cubicBezTo>
                <a:cubicBezTo>
                  <a:pt x="10274" y="6692"/>
                  <a:pt x="10051" y="7111"/>
                  <a:pt x="10104" y="7589"/>
                </a:cubicBezTo>
                <a:cubicBezTo>
                  <a:pt x="10154" y="8053"/>
                  <a:pt x="10458" y="8460"/>
                  <a:pt x="10858" y="8692"/>
                </a:cubicBezTo>
                <a:cubicBezTo>
                  <a:pt x="11086" y="8823"/>
                  <a:pt x="11345" y="8889"/>
                  <a:pt x="11594" y="8889"/>
                </a:cubicBezTo>
                <a:cubicBezTo>
                  <a:pt x="12143" y="8889"/>
                  <a:pt x="12646" y="8566"/>
                  <a:pt x="12670" y="7907"/>
                </a:cubicBezTo>
                <a:cubicBezTo>
                  <a:pt x="12684" y="7543"/>
                  <a:pt x="12540" y="7113"/>
                  <a:pt x="12289" y="6845"/>
                </a:cubicBezTo>
                <a:cubicBezTo>
                  <a:pt x="12184" y="6732"/>
                  <a:pt x="12084" y="6613"/>
                  <a:pt x="11979" y="6503"/>
                </a:cubicBezTo>
                <a:lnTo>
                  <a:pt x="11979" y="6503"/>
                </a:lnTo>
                <a:cubicBezTo>
                  <a:pt x="12766" y="6583"/>
                  <a:pt x="13677" y="7528"/>
                  <a:pt x="14048" y="8122"/>
                </a:cubicBezTo>
                <a:cubicBezTo>
                  <a:pt x="14231" y="8418"/>
                  <a:pt x="14365" y="8723"/>
                  <a:pt x="14427" y="9036"/>
                </a:cubicBezTo>
                <a:cubicBezTo>
                  <a:pt x="14280" y="8969"/>
                  <a:pt x="14123" y="8928"/>
                  <a:pt x="13961" y="8928"/>
                </a:cubicBezTo>
                <a:cubicBezTo>
                  <a:pt x="13867" y="8928"/>
                  <a:pt x="13771" y="8942"/>
                  <a:pt x="13674" y="8972"/>
                </a:cubicBezTo>
                <a:cubicBezTo>
                  <a:pt x="13211" y="9121"/>
                  <a:pt x="12910" y="9653"/>
                  <a:pt x="12824" y="10105"/>
                </a:cubicBezTo>
                <a:cubicBezTo>
                  <a:pt x="12684" y="10835"/>
                  <a:pt x="13239" y="11337"/>
                  <a:pt x="13858" y="11337"/>
                </a:cubicBezTo>
                <a:cubicBezTo>
                  <a:pt x="14012" y="11337"/>
                  <a:pt x="14170" y="11305"/>
                  <a:pt x="14322" y="11239"/>
                </a:cubicBezTo>
                <a:lnTo>
                  <a:pt x="14322" y="11239"/>
                </a:lnTo>
                <a:cubicBezTo>
                  <a:pt x="14069" y="11804"/>
                  <a:pt x="13719" y="12320"/>
                  <a:pt x="13191" y="12658"/>
                </a:cubicBezTo>
                <a:cubicBezTo>
                  <a:pt x="12736" y="12948"/>
                  <a:pt x="12156" y="13150"/>
                  <a:pt x="11604" y="13150"/>
                </a:cubicBezTo>
                <a:cubicBezTo>
                  <a:pt x="11549" y="13150"/>
                  <a:pt x="11495" y="13148"/>
                  <a:pt x="11441" y="13144"/>
                </a:cubicBezTo>
                <a:cubicBezTo>
                  <a:pt x="11218" y="13127"/>
                  <a:pt x="10956" y="13063"/>
                  <a:pt x="10714" y="12952"/>
                </a:cubicBezTo>
                <a:cubicBezTo>
                  <a:pt x="11161" y="12519"/>
                  <a:pt x="11437" y="11884"/>
                  <a:pt x="11233" y="11310"/>
                </a:cubicBezTo>
                <a:cubicBezTo>
                  <a:pt x="11088" y="10903"/>
                  <a:pt x="10736" y="10549"/>
                  <a:pt x="10280" y="10541"/>
                </a:cubicBezTo>
                <a:cubicBezTo>
                  <a:pt x="10277" y="10541"/>
                  <a:pt x="10273" y="10541"/>
                  <a:pt x="10270" y="10541"/>
                </a:cubicBezTo>
                <a:cubicBezTo>
                  <a:pt x="9936" y="10541"/>
                  <a:pt x="9470" y="10828"/>
                  <a:pt x="9308" y="11118"/>
                </a:cubicBezTo>
                <a:cubicBezTo>
                  <a:pt x="9124" y="11447"/>
                  <a:pt x="9095" y="12061"/>
                  <a:pt x="9186" y="12417"/>
                </a:cubicBezTo>
                <a:cubicBezTo>
                  <a:pt x="9210" y="12512"/>
                  <a:pt x="9249" y="12607"/>
                  <a:pt x="9296" y="12700"/>
                </a:cubicBezTo>
                <a:cubicBezTo>
                  <a:pt x="9112" y="12695"/>
                  <a:pt x="8930" y="12664"/>
                  <a:pt x="8779" y="12614"/>
                </a:cubicBezTo>
                <a:cubicBezTo>
                  <a:pt x="8467" y="12512"/>
                  <a:pt x="8137" y="12393"/>
                  <a:pt x="7861" y="12215"/>
                </a:cubicBezTo>
                <a:cubicBezTo>
                  <a:pt x="7588" y="12039"/>
                  <a:pt x="7380" y="11776"/>
                  <a:pt x="7192" y="11516"/>
                </a:cubicBezTo>
                <a:cubicBezTo>
                  <a:pt x="6818" y="10997"/>
                  <a:pt x="6559" y="10467"/>
                  <a:pt x="6682" y="9856"/>
                </a:cubicBezTo>
                <a:lnTo>
                  <a:pt x="6682" y="9856"/>
                </a:lnTo>
                <a:cubicBezTo>
                  <a:pt x="6943" y="10104"/>
                  <a:pt x="7244" y="10341"/>
                  <a:pt x="7548" y="10488"/>
                </a:cubicBezTo>
                <a:cubicBezTo>
                  <a:pt x="7664" y="10544"/>
                  <a:pt x="7781" y="10568"/>
                  <a:pt x="7899" y="10568"/>
                </a:cubicBezTo>
                <a:cubicBezTo>
                  <a:pt x="8210" y="10568"/>
                  <a:pt x="8517" y="10401"/>
                  <a:pt x="8773" y="10224"/>
                </a:cubicBezTo>
                <a:cubicBezTo>
                  <a:pt x="9430" y="9768"/>
                  <a:pt x="9814" y="8734"/>
                  <a:pt x="9544" y="7969"/>
                </a:cubicBezTo>
                <a:cubicBezTo>
                  <a:pt x="9355" y="7432"/>
                  <a:pt x="8904" y="7199"/>
                  <a:pt x="8420" y="7199"/>
                </a:cubicBezTo>
                <a:cubicBezTo>
                  <a:pt x="8099" y="7199"/>
                  <a:pt x="7763" y="7302"/>
                  <a:pt x="7479" y="7486"/>
                </a:cubicBezTo>
                <a:cubicBezTo>
                  <a:pt x="7123" y="7718"/>
                  <a:pt x="6792" y="8021"/>
                  <a:pt x="6520" y="8371"/>
                </a:cubicBezTo>
                <a:cubicBezTo>
                  <a:pt x="6470" y="8285"/>
                  <a:pt x="6422" y="8198"/>
                  <a:pt x="6380" y="8109"/>
                </a:cubicBezTo>
                <a:cubicBezTo>
                  <a:pt x="5849" y="6976"/>
                  <a:pt x="5953" y="5356"/>
                  <a:pt x="6653" y="4288"/>
                </a:cubicBezTo>
                <a:cubicBezTo>
                  <a:pt x="6807" y="4635"/>
                  <a:pt x="7000" y="4958"/>
                  <a:pt x="7333" y="5164"/>
                </a:cubicBezTo>
                <a:cubicBezTo>
                  <a:pt x="7639" y="5354"/>
                  <a:pt x="8012" y="5499"/>
                  <a:pt x="8379" y="5499"/>
                </a:cubicBezTo>
                <a:cubicBezTo>
                  <a:pt x="8512" y="5499"/>
                  <a:pt x="8644" y="5480"/>
                  <a:pt x="8772" y="5438"/>
                </a:cubicBezTo>
                <a:cubicBezTo>
                  <a:pt x="9206" y="5293"/>
                  <a:pt x="9563" y="4950"/>
                  <a:pt x="9735" y="4529"/>
                </a:cubicBezTo>
                <a:cubicBezTo>
                  <a:pt x="10106" y="3620"/>
                  <a:pt x="9265" y="2837"/>
                  <a:pt x="8421" y="2679"/>
                </a:cubicBezTo>
                <a:cubicBezTo>
                  <a:pt x="8259" y="2648"/>
                  <a:pt x="8089" y="2631"/>
                  <a:pt x="7918" y="2631"/>
                </a:cubicBezTo>
                <a:cubicBezTo>
                  <a:pt x="7741" y="2631"/>
                  <a:pt x="7563" y="2650"/>
                  <a:pt x="7393" y="2690"/>
                </a:cubicBezTo>
                <a:cubicBezTo>
                  <a:pt x="7519" y="2248"/>
                  <a:pt x="7734" y="1814"/>
                  <a:pt x="8052" y="1519"/>
                </a:cubicBezTo>
                <a:cubicBezTo>
                  <a:pt x="8533" y="1069"/>
                  <a:pt x="9327" y="792"/>
                  <a:pt x="10088" y="792"/>
                </a:cubicBezTo>
                <a:cubicBezTo>
                  <a:pt x="10538" y="792"/>
                  <a:pt x="10978" y="889"/>
                  <a:pt x="11335" y="1105"/>
                </a:cubicBezTo>
                <a:cubicBezTo>
                  <a:pt x="10910" y="1352"/>
                  <a:pt x="10582" y="1730"/>
                  <a:pt x="10447" y="2275"/>
                </a:cubicBezTo>
                <a:cubicBezTo>
                  <a:pt x="10237" y="3120"/>
                  <a:pt x="10644" y="4357"/>
                  <a:pt x="11660" y="4429"/>
                </a:cubicBezTo>
                <a:cubicBezTo>
                  <a:pt x="11682" y="4430"/>
                  <a:pt x="11705" y="4431"/>
                  <a:pt x="11727" y="4431"/>
                </a:cubicBezTo>
                <a:cubicBezTo>
                  <a:pt x="12156" y="4431"/>
                  <a:pt x="12507" y="4143"/>
                  <a:pt x="12689" y="3762"/>
                </a:cubicBezTo>
                <a:cubicBezTo>
                  <a:pt x="12800" y="3530"/>
                  <a:pt x="12830" y="3291"/>
                  <a:pt x="12868" y="3040"/>
                </a:cubicBezTo>
                <a:cubicBezTo>
                  <a:pt x="12910" y="2768"/>
                  <a:pt x="12978" y="2492"/>
                  <a:pt x="12972" y="2216"/>
                </a:cubicBezTo>
                <a:cubicBezTo>
                  <a:pt x="12967" y="1977"/>
                  <a:pt x="12907" y="1749"/>
                  <a:pt x="12808" y="1535"/>
                </a:cubicBezTo>
                <a:cubicBezTo>
                  <a:pt x="12857" y="1533"/>
                  <a:pt x="12907" y="1532"/>
                  <a:pt x="12956" y="1532"/>
                </a:cubicBezTo>
                <a:cubicBezTo>
                  <a:pt x="13131" y="1532"/>
                  <a:pt x="13307" y="1543"/>
                  <a:pt x="13483" y="1556"/>
                </a:cubicBezTo>
                <a:cubicBezTo>
                  <a:pt x="13863" y="1585"/>
                  <a:pt x="14202" y="1595"/>
                  <a:pt x="14557" y="1754"/>
                </a:cubicBezTo>
                <a:cubicBezTo>
                  <a:pt x="15103" y="1999"/>
                  <a:pt x="15500" y="2307"/>
                  <a:pt x="15721" y="2807"/>
                </a:cubicBezTo>
                <a:cubicBezTo>
                  <a:pt x="15604" y="2822"/>
                  <a:pt x="15486" y="2841"/>
                  <a:pt x="15370" y="2870"/>
                </a:cubicBezTo>
                <a:cubicBezTo>
                  <a:pt x="14581" y="3062"/>
                  <a:pt x="13999" y="3688"/>
                  <a:pt x="13949" y="4515"/>
                </a:cubicBezTo>
                <a:cubicBezTo>
                  <a:pt x="13899" y="5349"/>
                  <a:pt x="14444" y="6045"/>
                  <a:pt x="15266" y="6045"/>
                </a:cubicBezTo>
                <a:cubicBezTo>
                  <a:pt x="15330" y="6045"/>
                  <a:pt x="15396" y="6041"/>
                  <a:pt x="15464" y="6032"/>
                </a:cubicBezTo>
                <a:cubicBezTo>
                  <a:pt x="16487" y="5897"/>
                  <a:pt x="16763" y="4581"/>
                  <a:pt x="16739" y="3724"/>
                </a:cubicBezTo>
                <a:cubicBezTo>
                  <a:pt x="16738" y="3701"/>
                  <a:pt x="16735" y="3678"/>
                  <a:pt x="16733" y="3655"/>
                </a:cubicBezTo>
                <a:lnTo>
                  <a:pt x="16733" y="3655"/>
                </a:lnTo>
                <a:cubicBezTo>
                  <a:pt x="17151" y="3733"/>
                  <a:pt x="17565" y="3882"/>
                  <a:pt x="17921" y="4061"/>
                </a:cubicBezTo>
                <a:cubicBezTo>
                  <a:pt x="18221" y="4212"/>
                  <a:pt x="18527" y="4407"/>
                  <a:pt x="18741" y="4672"/>
                </a:cubicBezTo>
                <a:cubicBezTo>
                  <a:pt x="18975" y="4960"/>
                  <a:pt x="19144" y="5346"/>
                  <a:pt x="19299" y="5682"/>
                </a:cubicBezTo>
                <a:cubicBezTo>
                  <a:pt x="19372" y="5841"/>
                  <a:pt x="19435" y="6004"/>
                  <a:pt x="19488" y="6172"/>
                </a:cubicBezTo>
                <a:cubicBezTo>
                  <a:pt x="19358" y="6103"/>
                  <a:pt x="19219" y="6049"/>
                  <a:pt x="19069" y="6014"/>
                </a:cubicBezTo>
                <a:cubicBezTo>
                  <a:pt x="18948" y="5985"/>
                  <a:pt x="18826" y="5972"/>
                  <a:pt x="18705" y="5972"/>
                </a:cubicBezTo>
                <a:cubicBezTo>
                  <a:pt x="17960" y="5972"/>
                  <a:pt x="17259" y="6485"/>
                  <a:pt x="17013" y="7202"/>
                </a:cubicBezTo>
                <a:cubicBezTo>
                  <a:pt x="16751" y="7966"/>
                  <a:pt x="17220" y="8908"/>
                  <a:pt x="17904" y="9289"/>
                </a:cubicBezTo>
                <a:cubicBezTo>
                  <a:pt x="18154" y="9429"/>
                  <a:pt x="18422" y="9495"/>
                  <a:pt x="18684" y="9495"/>
                </a:cubicBezTo>
                <a:cubicBezTo>
                  <a:pt x="19254" y="9495"/>
                  <a:pt x="19801" y="9187"/>
                  <a:pt x="20101" y="8662"/>
                </a:cubicBezTo>
                <a:cubicBezTo>
                  <a:pt x="20166" y="9002"/>
                  <a:pt x="20203" y="9340"/>
                  <a:pt x="20238" y="9630"/>
                </a:cubicBezTo>
                <a:cubicBezTo>
                  <a:pt x="20406" y="11029"/>
                  <a:pt x="20588" y="12678"/>
                  <a:pt x="19970" y="13996"/>
                </a:cubicBezTo>
                <a:cubicBezTo>
                  <a:pt x="19708" y="14557"/>
                  <a:pt x="19310" y="15138"/>
                  <a:pt x="18714" y="15379"/>
                </a:cubicBezTo>
                <a:cubicBezTo>
                  <a:pt x="18701" y="15385"/>
                  <a:pt x="18688" y="15388"/>
                  <a:pt x="18674" y="15392"/>
                </a:cubicBezTo>
                <a:cubicBezTo>
                  <a:pt x="18758" y="15013"/>
                  <a:pt x="18786" y="14624"/>
                  <a:pt x="18725" y="14226"/>
                </a:cubicBezTo>
                <a:cubicBezTo>
                  <a:pt x="18583" y="13294"/>
                  <a:pt x="18046" y="12350"/>
                  <a:pt x="17050" y="12149"/>
                </a:cubicBezTo>
                <a:cubicBezTo>
                  <a:pt x="16950" y="12129"/>
                  <a:pt x="16850" y="12119"/>
                  <a:pt x="16751" y="12119"/>
                </a:cubicBezTo>
                <a:cubicBezTo>
                  <a:pt x="16411" y="12119"/>
                  <a:pt x="16088" y="12241"/>
                  <a:pt x="15853" y="12515"/>
                </a:cubicBezTo>
                <a:cubicBezTo>
                  <a:pt x="15531" y="12893"/>
                  <a:pt x="15556" y="13395"/>
                  <a:pt x="15660" y="13850"/>
                </a:cubicBezTo>
                <a:cubicBezTo>
                  <a:pt x="15847" y="14680"/>
                  <a:pt x="16233" y="15548"/>
                  <a:pt x="16972" y="16024"/>
                </a:cubicBezTo>
                <a:cubicBezTo>
                  <a:pt x="17142" y="16133"/>
                  <a:pt x="17327" y="16209"/>
                  <a:pt x="17519" y="16258"/>
                </a:cubicBezTo>
                <a:cubicBezTo>
                  <a:pt x="17374" y="16575"/>
                  <a:pt x="17209" y="16877"/>
                  <a:pt x="17055" y="17145"/>
                </a:cubicBezTo>
                <a:cubicBezTo>
                  <a:pt x="16694" y="17772"/>
                  <a:pt x="16214" y="18266"/>
                  <a:pt x="15631" y="18689"/>
                </a:cubicBezTo>
                <a:cubicBezTo>
                  <a:pt x="15356" y="18889"/>
                  <a:pt x="15098" y="19042"/>
                  <a:pt x="14778" y="19159"/>
                </a:cubicBezTo>
                <a:cubicBezTo>
                  <a:pt x="14630" y="19212"/>
                  <a:pt x="14483" y="19270"/>
                  <a:pt x="14331" y="19314"/>
                </a:cubicBezTo>
                <a:cubicBezTo>
                  <a:pt x="14564" y="18735"/>
                  <a:pt x="14659" y="18103"/>
                  <a:pt x="14630" y="17471"/>
                </a:cubicBezTo>
                <a:cubicBezTo>
                  <a:pt x="14582" y="16493"/>
                  <a:pt x="14105" y="15680"/>
                  <a:pt x="13182" y="15291"/>
                </a:cubicBezTo>
                <a:cubicBezTo>
                  <a:pt x="12845" y="15149"/>
                  <a:pt x="12474" y="15060"/>
                  <a:pt x="12114" y="15060"/>
                </a:cubicBezTo>
                <a:cubicBezTo>
                  <a:pt x="11602" y="15060"/>
                  <a:pt x="11114" y="15240"/>
                  <a:pt x="10780" y="15702"/>
                </a:cubicBezTo>
                <a:cubicBezTo>
                  <a:pt x="10228" y="16469"/>
                  <a:pt x="10389" y="17602"/>
                  <a:pt x="10799" y="18392"/>
                </a:cubicBezTo>
                <a:cubicBezTo>
                  <a:pt x="11227" y="19217"/>
                  <a:pt x="11994" y="19817"/>
                  <a:pt x="12885" y="20041"/>
                </a:cubicBezTo>
                <a:cubicBezTo>
                  <a:pt x="12604" y="20322"/>
                  <a:pt x="12266" y="20551"/>
                  <a:pt x="11908" y="20659"/>
                </a:cubicBezTo>
                <a:cubicBezTo>
                  <a:pt x="11654" y="20736"/>
                  <a:pt x="11399" y="20767"/>
                  <a:pt x="11144" y="20767"/>
                </a:cubicBezTo>
                <a:cubicBezTo>
                  <a:pt x="10670" y="20767"/>
                  <a:pt x="10196" y="20660"/>
                  <a:pt x="9731" y="20538"/>
                </a:cubicBezTo>
                <a:cubicBezTo>
                  <a:pt x="9121" y="20379"/>
                  <a:pt x="8536" y="20173"/>
                  <a:pt x="8015" y="19823"/>
                </a:cubicBezTo>
                <a:cubicBezTo>
                  <a:pt x="8449" y="19533"/>
                  <a:pt x="8806" y="19142"/>
                  <a:pt x="9005" y="18645"/>
                </a:cubicBezTo>
                <a:cubicBezTo>
                  <a:pt x="9345" y="17797"/>
                  <a:pt x="9224" y="16628"/>
                  <a:pt x="8433" y="16080"/>
                </a:cubicBezTo>
                <a:cubicBezTo>
                  <a:pt x="8117" y="15860"/>
                  <a:pt x="7721" y="15727"/>
                  <a:pt x="7338" y="15727"/>
                </a:cubicBezTo>
                <a:cubicBezTo>
                  <a:pt x="6926" y="15727"/>
                  <a:pt x="6529" y="15881"/>
                  <a:pt x="6264" y="16247"/>
                </a:cubicBezTo>
                <a:cubicBezTo>
                  <a:pt x="5816" y="16864"/>
                  <a:pt x="5842" y="17755"/>
                  <a:pt x="6028" y="18460"/>
                </a:cubicBezTo>
                <a:cubicBezTo>
                  <a:pt x="6139" y="18879"/>
                  <a:pt x="6327" y="19247"/>
                  <a:pt x="6570" y="19573"/>
                </a:cubicBezTo>
                <a:cubicBezTo>
                  <a:pt x="6442" y="19598"/>
                  <a:pt x="6316" y="19611"/>
                  <a:pt x="6194" y="19611"/>
                </a:cubicBezTo>
                <a:cubicBezTo>
                  <a:pt x="6154" y="19611"/>
                  <a:pt x="6116" y="19610"/>
                  <a:pt x="6077" y="19607"/>
                </a:cubicBezTo>
                <a:cubicBezTo>
                  <a:pt x="5384" y="19554"/>
                  <a:pt x="4806" y="19094"/>
                  <a:pt x="4336" y="18622"/>
                </a:cubicBezTo>
                <a:cubicBezTo>
                  <a:pt x="3879" y="18162"/>
                  <a:pt x="3521" y="17634"/>
                  <a:pt x="3170" y="17096"/>
                </a:cubicBezTo>
                <a:lnTo>
                  <a:pt x="3170" y="17096"/>
                </a:lnTo>
                <a:cubicBezTo>
                  <a:pt x="3350" y="17152"/>
                  <a:pt x="3530" y="17188"/>
                  <a:pt x="3719" y="17188"/>
                </a:cubicBezTo>
                <a:cubicBezTo>
                  <a:pt x="3847" y="17188"/>
                  <a:pt x="3979" y="17171"/>
                  <a:pt x="4118" y="17133"/>
                </a:cubicBezTo>
                <a:cubicBezTo>
                  <a:pt x="4931" y="16908"/>
                  <a:pt x="5721" y="16013"/>
                  <a:pt x="5945" y="15211"/>
                </a:cubicBezTo>
                <a:cubicBezTo>
                  <a:pt x="6203" y="14283"/>
                  <a:pt x="5613" y="13303"/>
                  <a:pt x="4757" y="12947"/>
                </a:cubicBezTo>
                <a:cubicBezTo>
                  <a:pt x="4524" y="12850"/>
                  <a:pt x="4281" y="12805"/>
                  <a:pt x="4040" y="12805"/>
                </a:cubicBezTo>
                <a:cubicBezTo>
                  <a:pt x="3289" y="12805"/>
                  <a:pt x="2551" y="13241"/>
                  <a:pt x="2168" y="13907"/>
                </a:cubicBezTo>
                <a:cubicBezTo>
                  <a:pt x="1957" y="14275"/>
                  <a:pt x="1858" y="14768"/>
                  <a:pt x="1821" y="15205"/>
                </a:cubicBezTo>
                <a:cubicBezTo>
                  <a:pt x="1525" y="14769"/>
                  <a:pt x="1337" y="14292"/>
                  <a:pt x="1175" y="13769"/>
                </a:cubicBezTo>
                <a:cubicBezTo>
                  <a:pt x="1065" y="13413"/>
                  <a:pt x="1010" y="13066"/>
                  <a:pt x="952" y="12698"/>
                </a:cubicBezTo>
                <a:cubicBezTo>
                  <a:pt x="887" y="12289"/>
                  <a:pt x="832" y="11930"/>
                  <a:pt x="905" y="11517"/>
                </a:cubicBezTo>
                <a:cubicBezTo>
                  <a:pt x="996" y="11004"/>
                  <a:pt x="1107" y="10479"/>
                  <a:pt x="1245" y="9971"/>
                </a:cubicBezTo>
                <a:cubicBezTo>
                  <a:pt x="1431" y="10259"/>
                  <a:pt x="1665" y="10512"/>
                  <a:pt x="1977" y="10677"/>
                </a:cubicBezTo>
                <a:cubicBezTo>
                  <a:pt x="2264" y="10829"/>
                  <a:pt x="2585" y="10933"/>
                  <a:pt x="2907" y="10933"/>
                </a:cubicBezTo>
                <a:cubicBezTo>
                  <a:pt x="3057" y="10933"/>
                  <a:pt x="3208" y="10910"/>
                  <a:pt x="3356" y="10859"/>
                </a:cubicBezTo>
                <a:cubicBezTo>
                  <a:pt x="3794" y="10706"/>
                  <a:pt x="4065" y="10350"/>
                  <a:pt x="4321" y="9985"/>
                </a:cubicBezTo>
                <a:cubicBezTo>
                  <a:pt x="4623" y="9557"/>
                  <a:pt x="4750" y="9190"/>
                  <a:pt x="4647" y="8663"/>
                </a:cubicBezTo>
                <a:cubicBezTo>
                  <a:pt x="4567" y="8252"/>
                  <a:pt x="4384" y="7823"/>
                  <a:pt x="4062" y="7543"/>
                </a:cubicBezTo>
                <a:cubicBezTo>
                  <a:pt x="3743" y="7265"/>
                  <a:pt x="3354" y="7142"/>
                  <a:pt x="2961" y="7142"/>
                </a:cubicBezTo>
                <a:cubicBezTo>
                  <a:pt x="2474" y="7142"/>
                  <a:pt x="1979" y="7332"/>
                  <a:pt x="1600" y="7653"/>
                </a:cubicBezTo>
                <a:cubicBezTo>
                  <a:pt x="1544" y="7700"/>
                  <a:pt x="1496" y="7753"/>
                  <a:pt x="1445" y="7803"/>
                </a:cubicBezTo>
                <a:cubicBezTo>
                  <a:pt x="1450" y="7513"/>
                  <a:pt x="1480" y="7220"/>
                  <a:pt x="1520" y="6936"/>
                </a:cubicBezTo>
                <a:cubicBezTo>
                  <a:pt x="1621" y="6214"/>
                  <a:pt x="1910" y="5626"/>
                  <a:pt x="2289" y="5014"/>
                </a:cubicBezTo>
                <a:cubicBezTo>
                  <a:pt x="2451" y="4752"/>
                  <a:pt x="2623" y="4486"/>
                  <a:pt x="2855" y="4280"/>
                </a:cubicBezTo>
                <a:cubicBezTo>
                  <a:pt x="3113" y="4049"/>
                  <a:pt x="3461" y="3945"/>
                  <a:pt x="3760" y="3778"/>
                </a:cubicBezTo>
                <a:cubicBezTo>
                  <a:pt x="4151" y="3560"/>
                  <a:pt x="3912" y="3016"/>
                  <a:pt x="3548" y="3016"/>
                </a:cubicBezTo>
                <a:cubicBezTo>
                  <a:pt x="3484" y="3016"/>
                  <a:pt x="3416" y="3033"/>
                  <a:pt x="3347" y="3071"/>
                </a:cubicBezTo>
                <a:cubicBezTo>
                  <a:pt x="2910" y="3315"/>
                  <a:pt x="2470" y="3475"/>
                  <a:pt x="2124" y="3856"/>
                </a:cubicBezTo>
                <a:cubicBezTo>
                  <a:pt x="1783" y="4232"/>
                  <a:pt x="1535" y="4681"/>
                  <a:pt x="1272" y="5113"/>
                </a:cubicBezTo>
                <a:cubicBezTo>
                  <a:pt x="712" y="6031"/>
                  <a:pt x="592" y="7239"/>
                  <a:pt x="649" y="8292"/>
                </a:cubicBezTo>
                <a:cubicBezTo>
                  <a:pt x="661" y="8507"/>
                  <a:pt x="697" y="8697"/>
                  <a:pt x="748" y="8879"/>
                </a:cubicBezTo>
                <a:cubicBezTo>
                  <a:pt x="577" y="9289"/>
                  <a:pt x="461" y="9727"/>
                  <a:pt x="366" y="10160"/>
                </a:cubicBezTo>
                <a:cubicBezTo>
                  <a:pt x="256" y="10652"/>
                  <a:pt x="125" y="11144"/>
                  <a:pt x="65" y="11646"/>
                </a:cubicBezTo>
                <a:cubicBezTo>
                  <a:pt x="0" y="12202"/>
                  <a:pt x="126" y="12750"/>
                  <a:pt x="211" y="13297"/>
                </a:cubicBezTo>
                <a:cubicBezTo>
                  <a:pt x="371" y="14320"/>
                  <a:pt x="812" y="15325"/>
                  <a:pt x="1490" y="16107"/>
                </a:cubicBezTo>
                <a:cubicBezTo>
                  <a:pt x="1629" y="16266"/>
                  <a:pt x="1781" y="16399"/>
                  <a:pt x="1942" y="16514"/>
                </a:cubicBezTo>
                <a:cubicBezTo>
                  <a:pt x="1990" y="16672"/>
                  <a:pt x="2050" y="16826"/>
                  <a:pt x="2125" y="16970"/>
                </a:cubicBezTo>
                <a:cubicBezTo>
                  <a:pt x="2359" y="17417"/>
                  <a:pt x="2672" y="17857"/>
                  <a:pt x="2968" y="18264"/>
                </a:cubicBezTo>
                <a:cubicBezTo>
                  <a:pt x="3278" y="18689"/>
                  <a:pt x="3622" y="19091"/>
                  <a:pt x="4013" y="19444"/>
                </a:cubicBezTo>
                <a:cubicBezTo>
                  <a:pt x="4633" y="20002"/>
                  <a:pt x="5388" y="20417"/>
                  <a:pt x="6211" y="20417"/>
                </a:cubicBezTo>
                <a:cubicBezTo>
                  <a:pt x="6390" y="20417"/>
                  <a:pt x="6572" y="20397"/>
                  <a:pt x="6757" y="20355"/>
                </a:cubicBezTo>
                <a:cubicBezTo>
                  <a:pt x="6904" y="20321"/>
                  <a:pt x="7051" y="20279"/>
                  <a:pt x="7195" y="20228"/>
                </a:cubicBezTo>
                <a:cubicBezTo>
                  <a:pt x="7407" y="20403"/>
                  <a:pt x="7637" y="20563"/>
                  <a:pt x="7884" y="20704"/>
                </a:cubicBezTo>
                <a:cubicBezTo>
                  <a:pt x="8339" y="20963"/>
                  <a:pt x="8828" y="21145"/>
                  <a:pt x="9332" y="21279"/>
                </a:cubicBezTo>
                <a:cubicBezTo>
                  <a:pt x="9891" y="21428"/>
                  <a:pt x="10460" y="21576"/>
                  <a:pt x="11041" y="21588"/>
                </a:cubicBezTo>
                <a:cubicBezTo>
                  <a:pt x="11065" y="21588"/>
                  <a:pt x="11089" y="21589"/>
                  <a:pt x="11112" y="21589"/>
                </a:cubicBezTo>
                <a:cubicBezTo>
                  <a:pt x="12122" y="21589"/>
                  <a:pt x="12969" y="21158"/>
                  <a:pt x="13649" y="20415"/>
                </a:cubicBezTo>
                <a:cubicBezTo>
                  <a:pt x="13721" y="20336"/>
                  <a:pt x="13785" y="20252"/>
                  <a:pt x="13849" y="20168"/>
                </a:cubicBezTo>
                <a:cubicBezTo>
                  <a:pt x="13875" y="20168"/>
                  <a:pt x="13901" y="20169"/>
                  <a:pt x="13927" y="20169"/>
                </a:cubicBezTo>
                <a:cubicBezTo>
                  <a:pt x="14210" y="20169"/>
                  <a:pt x="14489" y="20131"/>
                  <a:pt x="14779" y="20028"/>
                </a:cubicBezTo>
                <a:cubicBezTo>
                  <a:pt x="15265" y="19855"/>
                  <a:pt x="15672" y="19668"/>
                  <a:pt x="16091" y="19361"/>
                </a:cubicBezTo>
                <a:cubicBezTo>
                  <a:pt x="16958" y="18726"/>
                  <a:pt x="17573" y="17973"/>
                  <a:pt x="18051" y="17012"/>
                </a:cubicBezTo>
                <a:cubicBezTo>
                  <a:pt x="18167" y="16779"/>
                  <a:pt x="18280" y="16542"/>
                  <a:pt x="18381" y="16299"/>
                </a:cubicBezTo>
                <a:cubicBezTo>
                  <a:pt x="18822" y="16238"/>
                  <a:pt x="19252" y="16061"/>
                  <a:pt x="19594" y="15802"/>
                </a:cubicBezTo>
                <a:cubicBezTo>
                  <a:pt x="20324" y="15247"/>
                  <a:pt x="20821" y="14339"/>
                  <a:pt x="21021" y="13453"/>
                </a:cubicBezTo>
                <a:cubicBezTo>
                  <a:pt x="21267" y="12368"/>
                  <a:pt x="21221" y="11215"/>
                  <a:pt x="21112" y="10116"/>
                </a:cubicBezTo>
                <a:cubicBezTo>
                  <a:pt x="21031" y="9297"/>
                  <a:pt x="20950" y="8442"/>
                  <a:pt x="20655" y="7667"/>
                </a:cubicBezTo>
                <a:cubicBezTo>
                  <a:pt x="20601" y="7525"/>
                  <a:pt x="20538" y="7383"/>
                  <a:pt x="20466" y="7245"/>
                </a:cubicBezTo>
                <a:cubicBezTo>
                  <a:pt x="20476" y="6697"/>
                  <a:pt x="20361" y="6140"/>
                  <a:pt x="20165" y="5642"/>
                </a:cubicBezTo>
                <a:cubicBezTo>
                  <a:pt x="19778" y="4660"/>
                  <a:pt x="19260" y="3806"/>
                  <a:pt x="18284" y="3331"/>
                </a:cubicBezTo>
                <a:cubicBezTo>
                  <a:pt x="17761" y="3077"/>
                  <a:pt x="17180" y="2882"/>
                  <a:pt x="16591" y="2812"/>
                </a:cubicBezTo>
                <a:cubicBezTo>
                  <a:pt x="16392" y="2159"/>
                  <a:pt x="15989" y="1610"/>
                  <a:pt x="15345" y="1239"/>
                </a:cubicBezTo>
                <a:cubicBezTo>
                  <a:pt x="14692" y="861"/>
                  <a:pt x="13931" y="703"/>
                  <a:pt x="13173" y="703"/>
                </a:cubicBezTo>
                <a:cubicBezTo>
                  <a:pt x="12929" y="703"/>
                  <a:pt x="12686" y="719"/>
                  <a:pt x="12446" y="750"/>
                </a:cubicBezTo>
                <a:cubicBezTo>
                  <a:pt x="12378" y="760"/>
                  <a:pt x="12311" y="771"/>
                  <a:pt x="12243" y="783"/>
                </a:cubicBezTo>
                <a:cubicBezTo>
                  <a:pt x="11901" y="473"/>
                  <a:pt x="11483" y="242"/>
                  <a:pt x="11074" y="134"/>
                </a:cubicBezTo>
                <a:cubicBezTo>
                  <a:pt x="10735" y="45"/>
                  <a:pt x="10384" y="0"/>
                  <a:pt x="10034" y="0"/>
                </a:cubicBezTo>
                <a:close/>
              </a:path>
            </a:pathLst>
          </a:custGeom>
          <a:solidFill>
            <a:srgbClr val="B4C6D8">
              <a:alpha val="5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3"/>
          <p:cNvGrpSpPr/>
          <p:nvPr/>
        </p:nvGrpSpPr>
        <p:grpSpPr>
          <a:xfrm>
            <a:off x="8430775" y="4245588"/>
            <a:ext cx="734699" cy="963761"/>
            <a:chOff x="8430775" y="4245588"/>
            <a:chExt cx="734699" cy="963761"/>
          </a:xfrm>
        </p:grpSpPr>
        <p:sp>
          <p:nvSpPr>
            <p:cNvPr id="151" name="Google Shape;151;p13"/>
            <p:cNvSpPr/>
            <p:nvPr/>
          </p:nvSpPr>
          <p:spPr>
            <a:xfrm>
              <a:off x="8803560" y="4431173"/>
              <a:ext cx="343282" cy="757866"/>
            </a:xfrm>
            <a:custGeom>
              <a:avLst/>
              <a:gdLst/>
              <a:ahLst/>
              <a:cxnLst/>
              <a:rect l="l" t="t" r="r" b="b"/>
              <a:pathLst>
                <a:path w="5527" h="12202" extrusionOk="0">
                  <a:moveTo>
                    <a:pt x="255" y="1"/>
                  </a:moveTo>
                  <a:cubicBezTo>
                    <a:pt x="278" y="54"/>
                    <a:pt x="296" y="108"/>
                    <a:pt x="314" y="160"/>
                  </a:cubicBezTo>
                  <a:cubicBezTo>
                    <a:pt x="654" y="1182"/>
                    <a:pt x="404" y="2381"/>
                    <a:pt x="242" y="3406"/>
                  </a:cubicBezTo>
                  <a:cubicBezTo>
                    <a:pt x="44" y="4651"/>
                    <a:pt x="0" y="5852"/>
                    <a:pt x="320" y="7080"/>
                  </a:cubicBezTo>
                  <a:cubicBezTo>
                    <a:pt x="736" y="8678"/>
                    <a:pt x="1651" y="10155"/>
                    <a:pt x="2896" y="11249"/>
                  </a:cubicBezTo>
                  <a:cubicBezTo>
                    <a:pt x="3310" y="11612"/>
                    <a:pt x="3758" y="11933"/>
                    <a:pt x="4236" y="12202"/>
                  </a:cubicBezTo>
                  <a:cubicBezTo>
                    <a:pt x="3840" y="11710"/>
                    <a:pt x="3453" y="11196"/>
                    <a:pt x="3095" y="10662"/>
                  </a:cubicBezTo>
                  <a:lnTo>
                    <a:pt x="3095" y="10660"/>
                  </a:lnTo>
                  <a:cubicBezTo>
                    <a:pt x="2393" y="9617"/>
                    <a:pt x="1804" y="8492"/>
                    <a:pt x="1490" y="7289"/>
                  </a:cubicBezTo>
                  <a:cubicBezTo>
                    <a:pt x="978" y="5321"/>
                    <a:pt x="1781" y="3120"/>
                    <a:pt x="844" y="1256"/>
                  </a:cubicBezTo>
                  <a:cubicBezTo>
                    <a:pt x="829" y="1226"/>
                    <a:pt x="855" y="1196"/>
                    <a:pt x="881" y="1196"/>
                  </a:cubicBezTo>
                  <a:cubicBezTo>
                    <a:pt x="892" y="1196"/>
                    <a:pt x="903" y="1202"/>
                    <a:pt x="911" y="1215"/>
                  </a:cubicBezTo>
                  <a:cubicBezTo>
                    <a:pt x="1877" y="2940"/>
                    <a:pt x="1159" y="5006"/>
                    <a:pt x="1581" y="6859"/>
                  </a:cubicBezTo>
                  <a:cubicBezTo>
                    <a:pt x="1869" y="8125"/>
                    <a:pt x="2480" y="9229"/>
                    <a:pt x="3189" y="10279"/>
                  </a:cubicBezTo>
                  <a:cubicBezTo>
                    <a:pt x="3585" y="10863"/>
                    <a:pt x="4010" y="11431"/>
                    <a:pt x="4424" y="12001"/>
                  </a:cubicBezTo>
                  <a:cubicBezTo>
                    <a:pt x="5341" y="9674"/>
                    <a:pt x="5527" y="7171"/>
                    <a:pt x="4573" y="4799"/>
                  </a:cubicBezTo>
                  <a:cubicBezTo>
                    <a:pt x="4139" y="3719"/>
                    <a:pt x="3498" y="2725"/>
                    <a:pt x="2700" y="1880"/>
                  </a:cubicBezTo>
                  <a:cubicBezTo>
                    <a:pt x="1979" y="1118"/>
                    <a:pt x="1143" y="54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8456675" y="4749611"/>
              <a:ext cx="490421" cy="367443"/>
            </a:xfrm>
            <a:custGeom>
              <a:avLst/>
              <a:gdLst/>
              <a:ahLst/>
              <a:cxnLst/>
              <a:rect l="l" t="t" r="r" b="b"/>
              <a:pathLst>
                <a:path w="7896" h="5916" extrusionOk="0">
                  <a:moveTo>
                    <a:pt x="1" y="0"/>
                  </a:moveTo>
                  <a:cubicBezTo>
                    <a:pt x="1" y="0"/>
                    <a:pt x="1" y="2"/>
                    <a:pt x="3" y="3"/>
                  </a:cubicBezTo>
                  <a:cubicBezTo>
                    <a:pt x="454" y="1683"/>
                    <a:pt x="1270" y="3166"/>
                    <a:pt x="2657" y="4274"/>
                  </a:cubicBezTo>
                  <a:cubicBezTo>
                    <a:pt x="3430" y="4891"/>
                    <a:pt x="4331" y="5343"/>
                    <a:pt x="5280" y="5613"/>
                  </a:cubicBezTo>
                  <a:cubicBezTo>
                    <a:pt x="6152" y="5860"/>
                    <a:pt x="7006" y="5874"/>
                    <a:pt x="7896" y="5916"/>
                  </a:cubicBezTo>
                  <a:cubicBezTo>
                    <a:pt x="7315" y="5357"/>
                    <a:pt x="6820" y="4715"/>
                    <a:pt x="6422" y="4009"/>
                  </a:cubicBezTo>
                  <a:cubicBezTo>
                    <a:pt x="6301" y="3793"/>
                    <a:pt x="6188" y="3570"/>
                    <a:pt x="6085" y="3341"/>
                  </a:cubicBezTo>
                  <a:cubicBezTo>
                    <a:pt x="5014" y="3317"/>
                    <a:pt x="3903" y="2888"/>
                    <a:pt x="2959" y="2414"/>
                  </a:cubicBezTo>
                  <a:cubicBezTo>
                    <a:pt x="1926" y="1895"/>
                    <a:pt x="1005" y="1208"/>
                    <a:pt x="225" y="353"/>
                  </a:cubicBezTo>
                  <a:cubicBezTo>
                    <a:pt x="199" y="324"/>
                    <a:pt x="224" y="285"/>
                    <a:pt x="254" y="285"/>
                  </a:cubicBezTo>
                  <a:cubicBezTo>
                    <a:pt x="262" y="285"/>
                    <a:pt x="271" y="288"/>
                    <a:pt x="280" y="296"/>
                  </a:cubicBezTo>
                  <a:cubicBezTo>
                    <a:pt x="1064" y="1086"/>
                    <a:pt x="1969" y="1756"/>
                    <a:pt x="2973" y="2241"/>
                  </a:cubicBezTo>
                  <a:cubicBezTo>
                    <a:pt x="3947" y="2710"/>
                    <a:pt x="4947" y="2892"/>
                    <a:pt x="5987" y="3112"/>
                  </a:cubicBezTo>
                  <a:cubicBezTo>
                    <a:pt x="5902" y="2908"/>
                    <a:pt x="5822" y="2702"/>
                    <a:pt x="5753" y="2489"/>
                  </a:cubicBezTo>
                  <a:cubicBezTo>
                    <a:pt x="5612" y="2061"/>
                    <a:pt x="5511" y="1624"/>
                    <a:pt x="5444" y="1182"/>
                  </a:cubicBezTo>
                  <a:cubicBezTo>
                    <a:pt x="4929" y="1016"/>
                    <a:pt x="4434" y="855"/>
                    <a:pt x="3889" y="790"/>
                  </a:cubicBezTo>
                  <a:cubicBezTo>
                    <a:pt x="3353" y="725"/>
                    <a:pt x="2811" y="715"/>
                    <a:pt x="2274" y="669"/>
                  </a:cubicBezTo>
                  <a:cubicBezTo>
                    <a:pt x="1489" y="602"/>
                    <a:pt x="655" y="45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54563" y="4274842"/>
              <a:ext cx="193473" cy="238254"/>
            </a:xfrm>
            <a:custGeom>
              <a:avLst/>
              <a:gdLst/>
              <a:ahLst/>
              <a:cxnLst/>
              <a:rect l="l" t="t" r="r" b="b"/>
              <a:pathLst>
                <a:path w="3115" h="3836" extrusionOk="0">
                  <a:moveTo>
                    <a:pt x="78" y="0"/>
                  </a:moveTo>
                  <a:cubicBezTo>
                    <a:pt x="1" y="1425"/>
                    <a:pt x="663" y="2756"/>
                    <a:pt x="1810" y="3577"/>
                  </a:cubicBezTo>
                  <a:cubicBezTo>
                    <a:pt x="1938" y="3668"/>
                    <a:pt x="2073" y="3756"/>
                    <a:pt x="2215" y="3835"/>
                  </a:cubicBezTo>
                  <a:cubicBezTo>
                    <a:pt x="2207" y="3802"/>
                    <a:pt x="2212" y="3766"/>
                    <a:pt x="2241" y="3742"/>
                  </a:cubicBezTo>
                  <a:cubicBezTo>
                    <a:pt x="3115" y="2984"/>
                    <a:pt x="2611" y="1947"/>
                    <a:pt x="1841" y="1336"/>
                  </a:cubicBezTo>
                  <a:cubicBezTo>
                    <a:pt x="1282" y="893"/>
                    <a:pt x="648" y="574"/>
                    <a:pt x="150" y="73"/>
                  </a:cubicBezTo>
                  <a:cubicBezTo>
                    <a:pt x="125" y="49"/>
                    <a:pt x="102" y="2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8430775" y="4245588"/>
              <a:ext cx="734699" cy="963761"/>
            </a:xfrm>
            <a:custGeom>
              <a:avLst/>
              <a:gdLst/>
              <a:ahLst/>
              <a:cxnLst/>
              <a:rect l="l" t="t" r="r" b="b"/>
              <a:pathLst>
                <a:path w="11829" h="15517" extrusionOk="0">
                  <a:moveTo>
                    <a:pt x="460" y="472"/>
                  </a:moveTo>
                  <a:lnTo>
                    <a:pt x="460" y="472"/>
                  </a:lnTo>
                  <a:cubicBezTo>
                    <a:pt x="969" y="1014"/>
                    <a:pt x="1638" y="1341"/>
                    <a:pt x="2224" y="1807"/>
                  </a:cubicBezTo>
                  <a:cubicBezTo>
                    <a:pt x="2994" y="2418"/>
                    <a:pt x="3498" y="3456"/>
                    <a:pt x="2624" y="4213"/>
                  </a:cubicBezTo>
                  <a:cubicBezTo>
                    <a:pt x="2596" y="4238"/>
                    <a:pt x="2590" y="4273"/>
                    <a:pt x="2598" y="4306"/>
                  </a:cubicBezTo>
                  <a:cubicBezTo>
                    <a:pt x="1207" y="3528"/>
                    <a:pt x="376" y="2058"/>
                    <a:pt x="460" y="472"/>
                  </a:cubicBezTo>
                  <a:close/>
                  <a:moveTo>
                    <a:pt x="417" y="8115"/>
                  </a:moveTo>
                  <a:lnTo>
                    <a:pt x="417" y="8115"/>
                  </a:lnTo>
                  <a:cubicBezTo>
                    <a:pt x="1072" y="8575"/>
                    <a:pt x="1906" y="8716"/>
                    <a:pt x="2691" y="8784"/>
                  </a:cubicBezTo>
                  <a:cubicBezTo>
                    <a:pt x="3228" y="8830"/>
                    <a:pt x="3769" y="8840"/>
                    <a:pt x="4305" y="8905"/>
                  </a:cubicBezTo>
                  <a:cubicBezTo>
                    <a:pt x="4850" y="8971"/>
                    <a:pt x="5346" y="9131"/>
                    <a:pt x="5861" y="9298"/>
                  </a:cubicBezTo>
                  <a:cubicBezTo>
                    <a:pt x="5927" y="9739"/>
                    <a:pt x="6030" y="10176"/>
                    <a:pt x="6170" y="10604"/>
                  </a:cubicBezTo>
                  <a:cubicBezTo>
                    <a:pt x="6239" y="10816"/>
                    <a:pt x="6319" y="11023"/>
                    <a:pt x="6404" y="11227"/>
                  </a:cubicBezTo>
                  <a:cubicBezTo>
                    <a:pt x="5364" y="11007"/>
                    <a:pt x="4365" y="10826"/>
                    <a:pt x="3389" y="10355"/>
                  </a:cubicBezTo>
                  <a:cubicBezTo>
                    <a:pt x="2385" y="9871"/>
                    <a:pt x="1481" y="9201"/>
                    <a:pt x="697" y="8412"/>
                  </a:cubicBezTo>
                  <a:cubicBezTo>
                    <a:pt x="688" y="8404"/>
                    <a:pt x="679" y="8401"/>
                    <a:pt x="671" y="8401"/>
                  </a:cubicBezTo>
                  <a:cubicBezTo>
                    <a:pt x="641" y="8401"/>
                    <a:pt x="617" y="8440"/>
                    <a:pt x="642" y="8468"/>
                  </a:cubicBezTo>
                  <a:cubicBezTo>
                    <a:pt x="1422" y="9324"/>
                    <a:pt x="2344" y="10011"/>
                    <a:pt x="3377" y="10530"/>
                  </a:cubicBezTo>
                  <a:cubicBezTo>
                    <a:pt x="4320" y="11004"/>
                    <a:pt x="5431" y="11432"/>
                    <a:pt x="6503" y="11456"/>
                  </a:cubicBezTo>
                  <a:cubicBezTo>
                    <a:pt x="6941" y="12426"/>
                    <a:pt x="7554" y="13302"/>
                    <a:pt x="8313" y="14031"/>
                  </a:cubicBezTo>
                  <a:cubicBezTo>
                    <a:pt x="7423" y="13989"/>
                    <a:pt x="6570" y="13976"/>
                    <a:pt x="5698" y="13728"/>
                  </a:cubicBezTo>
                  <a:cubicBezTo>
                    <a:pt x="4747" y="13459"/>
                    <a:pt x="3847" y="13006"/>
                    <a:pt x="3074" y="12389"/>
                  </a:cubicBezTo>
                  <a:cubicBezTo>
                    <a:pt x="1686" y="11281"/>
                    <a:pt x="870" y="9797"/>
                    <a:pt x="417" y="8115"/>
                  </a:cubicBezTo>
                  <a:close/>
                  <a:moveTo>
                    <a:pt x="6257" y="2990"/>
                  </a:moveTo>
                  <a:lnTo>
                    <a:pt x="6257" y="2990"/>
                  </a:lnTo>
                  <a:cubicBezTo>
                    <a:pt x="7145" y="3528"/>
                    <a:pt x="7980" y="4106"/>
                    <a:pt x="8701" y="4869"/>
                  </a:cubicBezTo>
                  <a:cubicBezTo>
                    <a:pt x="9499" y="5713"/>
                    <a:pt x="10142" y="6707"/>
                    <a:pt x="10575" y="7786"/>
                  </a:cubicBezTo>
                  <a:cubicBezTo>
                    <a:pt x="11529" y="10159"/>
                    <a:pt x="11344" y="12661"/>
                    <a:pt x="10425" y="14989"/>
                  </a:cubicBezTo>
                  <a:cubicBezTo>
                    <a:pt x="9263" y="13394"/>
                    <a:pt x="8030" y="11817"/>
                    <a:pt x="7583" y="9848"/>
                  </a:cubicBezTo>
                  <a:cubicBezTo>
                    <a:pt x="7162" y="7995"/>
                    <a:pt x="7879" y="5929"/>
                    <a:pt x="6912" y="4203"/>
                  </a:cubicBezTo>
                  <a:cubicBezTo>
                    <a:pt x="6905" y="4190"/>
                    <a:pt x="6893" y="4184"/>
                    <a:pt x="6882" y="4184"/>
                  </a:cubicBezTo>
                  <a:cubicBezTo>
                    <a:pt x="6857" y="4184"/>
                    <a:pt x="6830" y="4213"/>
                    <a:pt x="6845" y="4244"/>
                  </a:cubicBezTo>
                  <a:cubicBezTo>
                    <a:pt x="7783" y="6108"/>
                    <a:pt x="6979" y="8309"/>
                    <a:pt x="7492" y="10278"/>
                  </a:cubicBezTo>
                  <a:cubicBezTo>
                    <a:pt x="7966" y="12096"/>
                    <a:pt x="9071" y="13738"/>
                    <a:pt x="10238" y="15191"/>
                  </a:cubicBezTo>
                  <a:cubicBezTo>
                    <a:pt x="8315" y="14109"/>
                    <a:pt x="6877" y="12196"/>
                    <a:pt x="6322" y="10068"/>
                  </a:cubicBezTo>
                  <a:cubicBezTo>
                    <a:pt x="6001" y="8839"/>
                    <a:pt x="6047" y="7639"/>
                    <a:pt x="6244" y="6395"/>
                  </a:cubicBezTo>
                  <a:cubicBezTo>
                    <a:pt x="6413" y="5316"/>
                    <a:pt x="6684" y="4044"/>
                    <a:pt x="6257" y="2990"/>
                  </a:cubicBezTo>
                  <a:close/>
                  <a:moveTo>
                    <a:pt x="338" y="0"/>
                  </a:moveTo>
                  <a:cubicBezTo>
                    <a:pt x="281" y="0"/>
                    <a:pt x="228" y="29"/>
                    <a:pt x="219" y="99"/>
                  </a:cubicBezTo>
                  <a:cubicBezTo>
                    <a:pt x="0" y="1886"/>
                    <a:pt x="865" y="3572"/>
                    <a:pt x="2452" y="4391"/>
                  </a:cubicBezTo>
                  <a:cubicBezTo>
                    <a:pt x="2450" y="4406"/>
                    <a:pt x="2452" y="4420"/>
                    <a:pt x="2462" y="4435"/>
                  </a:cubicBezTo>
                  <a:cubicBezTo>
                    <a:pt x="3045" y="5240"/>
                    <a:pt x="3679" y="6001"/>
                    <a:pt x="4236" y="6826"/>
                  </a:cubicBezTo>
                  <a:cubicBezTo>
                    <a:pt x="4506" y="7226"/>
                    <a:pt x="4772" y="7629"/>
                    <a:pt x="5030" y="8037"/>
                  </a:cubicBezTo>
                  <a:cubicBezTo>
                    <a:pt x="5210" y="8321"/>
                    <a:pt x="5370" y="8627"/>
                    <a:pt x="5558" y="8909"/>
                  </a:cubicBezTo>
                  <a:cubicBezTo>
                    <a:pt x="4888" y="8616"/>
                    <a:pt x="4080" y="8592"/>
                    <a:pt x="3373" y="8553"/>
                  </a:cubicBezTo>
                  <a:cubicBezTo>
                    <a:pt x="2293" y="8494"/>
                    <a:pt x="1277" y="8408"/>
                    <a:pt x="330" y="7849"/>
                  </a:cubicBezTo>
                  <a:cubicBezTo>
                    <a:pt x="303" y="7820"/>
                    <a:pt x="264" y="7806"/>
                    <a:pt x="224" y="7806"/>
                  </a:cubicBezTo>
                  <a:cubicBezTo>
                    <a:pt x="149" y="7806"/>
                    <a:pt x="74" y="7855"/>
                    <a:pt x="88" y="7944"/>
                  </a:cubicBezTo>
                  <a:cubicBezTo>
                    <a:pt x="371" y="9797"/>
                    <a:pt x="1513" y="11555"/>
                    <a:pt x="2986" y="12688"/>
                  </a:cubicBezTo>
                  <a:cubicBezTo>
                    <a:pt x="4183" y="13607"/>
                    <a:pt x="5878" y="14326"/>
                    <a:pt x="7473" y="14326"/>
                  </a:cubicBezTo>
                  <a:cubicBezTo>
                    <a:pt x="7816" y="14326"/>
                    <a:pt x="8155" y="14293"/>
                    <a:pt x="8483" y="14221"/>
                  </a:cubicBezTo>
                  <a:cubicBezTo>
                    <a:pt x="8493" y="14218"/>
                    <a:pt x="8501" y="14214"/>
                    <a:pt x="8509" y="14210"/>
                  </a:cubicBezTo>
                  <a:cubicBezTo>
                    <a:pt x="9059" y="14703"/>
                    <a:pt x="9677" y="15126"/>
                    <a:pt x="10354" y="15456"/>
                  </a:cubicBezTo>
                  <a:cubicBezTo>
                    <a:pt x="10375" y="15473"/>
                    <a:pt x="10398" y="15486"/>
                    <a:pt x="10422" y="15490"/>
                  </a:cubicBezTo>
                  <a:cubicBezTo>
                    <a:pt x="10434" y="15496"/>
                    <a:pt x="10445" y="15502"/>
                    <a:pt x="10456" y="15508"/>
                  </a:cubicBezTo>
                  <a:cubicBezTo>
                    <a:pt x="10470" y="15514"/>
                    <a:pt x="10483" y="15517"/>
                    <a:pt x="10495" y="15517"/>
                  </a:cubicBezTo>
                  <a:cubicBezTo>
                    <a:pt x="10561" y="15517"/>
                    <a:pt x="10606" y="15438"/>
                    <a:pt x="10572" y="15386"/>
                  </a:cubicBezTo>
                  <a:cubicBezTo>
                    <a:pt x="11804" y="13059"/>
                    <a:pt x="11828" y="10047"/>
                    <a:pt x="10843" y="7634"/>
                  </a:cubicBezTo>
                  <a:cubicBezTo>
                    <a:pt x="9978" y="5520"/>
                    <a:pt x="8249" y="3489"/>
                    <a:pt x="6088" y="2632"/>
                  </a:cubicBezTo>
                  <a:cubicBezTo>
                    <a:pt x="6075" y="2626"/>
                    <a:pt x="6063" y="2624"/>
                    <a:pt x="6051" y="2624"/>
                  </a:cubicBezTo>
                  <a:cubicBezTo>
                    <a:pt x="6000" y="2624"/>
                    <a:pt x="5964" y="2670"/>
                    <a:pt x="5957" y="2721"/>
                  </a:cubicBezTo>
                  <a:cubicBezTo>
                    <a:pt x="5919" y="2752"/>
                    <a:pt x="5895" y="2799"/>
                    <a:pt x="5911" y="2855"/>
                  </a:cubicBezTo>
                  <a:cubicBezTo>
                    <a:pt x="6121" y="3593"/>
                    <a:pt x="6208" y="4271"/>
                    <a:pt x="6133" y="5038"/>
                  </a:cubicBezTo>
                  <a:cubicBezTo>
                    <a:pt x="6063" y="5758"/>
                    <a:pt x="5910" y="6467"/>
                    <a:pt x="5826" y="7185"/>
                  </a:cubicBezTo>
                  <a:cubicBezTo>
                    <a:pt x="5766" y="7714"/>
                    <a:pt x="5761" y="8245"/>
                    <a:pt x="5806" y="8771"/>
                  </a:cubicBezTo>
                  <a:cubicBezTo>
                    <a:pt x="5643" y="8469"/>
                    <a:pt x="5435" y="8183"/>
                    <a:pt x="5252" y="7901"/>
                  </a:cubicBezTo>
                  <a:cubicBezTo>
                    <a:pt x="4973" y="7474"/>
                    <a:pt x="4685" y="7050"/>
                    <a:pt x="4381" y="6638"/>
                  </a:cubicBezTo>
                  <a:cubicBezTo>
                    <a:pt x="3846" y="5911"/>
                    <a:pt x="3304" y="5163"/>
                    <a:pt x="2691" y="4496"/>
                  </a:cubicBezTo>
                  <a:cubicBezTo>
                    <a:pt x="2741" y="4489"/>
                    <a:pt x="2773" y="4422"/>
                    <a:pt x="2732" y="4385"/>
                  </a:cubicBezTo>
                  <a:cubicBezTo>
                    <a:pt x="3500" y="4052"/>
                    <a:pt x="3498" y="2993"/>
                    <a:pt x="3122" y="2367"/>
                  </a:cubicBezTo>
                  <a:cubicBezTo>
                    <a:pt x="2495" y="1327"/>
                    <a:pt x="1183" y="1019"/>
                    <a:pt x="470" y="61"/>
                  </a:cubicBezTo>
                  <a:cubicBezTo>
                    <a:pt x="442" y="23"/>
                    <a:pt x="389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8456799" y="4749798"/>
              <a:ext cx="490296" cy="367194"/>
            </a:xfrm>
            <a:custGeom>
              <a:avLst/>
              <a:gdLst/>
              <a:ahLst/>
              <a:cxnLst/>
              <a:rect l="l" t="t" r="r" b="b"/>
              <a:pathLst>
                <a:path w="7894" h="5912" extrusionOk="0">
                  <a:moveTo>
                    <a:pt x="1" y="0"/>
                  </a:moveTo>
                  <a:cubicBezTo>
                    <a:pt x="452" y="1680"/>
                    <a:pt x="1268" y="3163"/>
                    <a:pt x="2655" y="4271"/>
                  </a:cubicBezTo>
                  <a:cubicBezTo>
                    <a:pt x="3428" y="4887"/>
                    <a:pt x="4329" y="5340"/>
                    <a:pt x="5278" y="5610"/>
                  </a:cubicBezTo>
                  <a:cubicBezTo>
                    <a:pt x="6150" y="5857"/>
                    <a:pt x="7004" y="5871"/>
                    <a:pt x="7894" y="5912"/>
                  </a:cubicBezTo>
                  <a:cubicBezTo>
                    <a:pt x="7313" y="5354"/>
                    <a:pt x="6818" y="4712"/>
                    <a:pt x="6420" y="4006"/>
                  </a:cubicBezTo>
                  <a:cubicBezTo>
                    <a:pt x="6322" y="4011"/>
                    <a:pt x="6225" y="4013"/>
                    <a:pt x="6129" y="4013"/>
                  </a:cubicBezTo>
                  <a:cubicBezTo>
                    <a:pt x="2076" y="4013"/>
                    <a:pt x="62" y="121"/>
                    <a:pt x="1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8983430" y="5093391"/>
              <a:ext cx="83290" cy="95649"/>
            </a:xfrm>
            <a:custGeom>
              <a:avLst/>
              <a:gdLst/>
              <a:ahLst/>
              <a:cxnLst/>
              <a:rect l="l" t="t" r="r" b="b"/>
              <a:pathLst>
                <a:path w="1341" h="1540" extrusionOk="0">
                  <a:moveTo>
                    <a:pt x="200" y="0"/>
                  </a:moveTo>
                  <a:cubicBezTo>
                    <a:pt x="131" y="255"/>
                    <a:pt x="61" y="454"/>
                    <a:pt x="0" y="587"/>
                  </a:cubicBezTo>
                  <a:cubicBezTo>
                    <a:pt x="414" y="950"/>
                    <a:pt x="862" y="1271"/>
                    <a:pt x="1340" y="1540"/>
                  </a:cubicBezTo>
                  <a:cubicBezTo>
                    <a:pt x="944" y="1048"/>
                    <a:pt x="557" y="534"/>
                    <a:pt x="200" y="0"/>
                  </a:cubicBezTo>
                  <a:close/>
                </a:path>
              </a:pathLst>
            </a:custGeom>
            <a:solidFill>
              <a:srgbClr val="139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8819398" y="4431173"/>
              <a:ext cx="327506" cy="745444"/>
            </a:xfrm>
            <a:custGeom>
              <a:avLst/>
              <a:gdLst/>
              <a:ahLst/>
              <a:cxnLst/>
              <a:rect l="l" t="t" r="r" b="b"/>
              <a:pathLst>
                <a:path w="5273" h="12002" extrusionOk="0">
                  <a:moveTo>
                    <a:pt x="0" y="1"/>
                  </a:moveTo>
                  <a:cubicBezTo>
                    <a:pt x="23" y="54"/>
                    <a:pt x="41" y="107"/>
                    <a:pt x="59" y="160"/>
                  </a:cubicBezTo>
                  <a:cubicBezTo>
                    <a:pt x="3739" y="2991"/>
                    <a:pt x="3443" y="8015"/>
                    <a:pt x="2934" y="10279"/>
                  </a:cubicBezTo>
                  <a:cubicBezTo>
                    <a:pt x="3330" y="10863"/>
                    <a:pt x="3755" y="11431"/>
                    <a:pt x="4169" y="12001"/>
                  </a:cubicBezTo>
                  <a:cubicBezTo>
                    <a:pt x="5086" y="9674"/>
                    <a:pt x="5273" y="7171"/>
                    <a:pt x="4318" y="4798"/>
                  </a:cubicBezTo>
                  <a:cubicBezTo>
                    <a:pt x="3885" y="3719"/>
                    <a:pt x="3243" y="2724"/>
                    <a:pt x="2445" y="1880"/>
                  </a:cubicBezTo>
                  <a:cubicBezTo>
                    <a:pt x="1724" y="1118"/>
                    <a:pt x="888" y="541"/>
                    <a:pt x="0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8463880" y="4279376"/>
              <a:ext cx="184156" cy="233720"/>
            </a:xfrm>
            <a:custGeom>
              <a:avLst/>
              <a:gdLst/>
              <a:ahLst/>
              <a:cxnLst/>
              <a:rect l="l" t="t" r="r" b="b"/>
              <a:pathLst>
                <a:path w="2965" h="3763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36"/>
                    <a:pt x="515" y="949"/>
                    <a:pt x="978" y="1280"/>
                  </a:cubicBezTo>
                  <a:cubicBezTo>
                    <a:pt x="1524" y="1672"/>
                    <a:pt x="2129" y="2902"/>
                    <a:pt x="1660" y="3504"/>
                  </a:cubicBezTo>
                  <a:cubicBezTo>
                    <a:pt x="1788" y="3595"/>
                    <a:pt x="1923" y="3683"/>
                    <a:pt x="2065" y="3762"/>
                  </a:cubicBezTo>
                  <a:cubicBezTo>
                    <a:pt x="2057" y="3729"/>
                    <a:pt x="2062" y="3693"/>
                    <a:pt x="2091" y="3669"/>
                  </a:cubicBezTo>
                  <a:cubicBezTo>
                    <a:pt x="2965" y="2911"/>
                    <a:pt x="2461" y="1874"/>
                    <a:pt x="1691" y="1263"/>
                  </a:cubicBezTo>
                  <a:cubicBezTo>
                    <a:pt x="1132" y="819"/>
                    <a:pt x="498" y="501"/>
                    <a:pt x="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13"/>
          <p:cNvGrpSpPr/>
          <p:nvPr/>
        </p:nvGrpSpPr>
        <p:grpSpPr>
          <a:xfrm>
            <a:off x="110999" y="200353"/>
            <a:ext cx="552468" cy="437537"/>
            <a:chOff x="110999" y="200353"/>
            <a:chExt cx="552468" cy="437537"/>
          </a:xfrm>
        </p:grpSpPr>
        <p:sp>
          <p:nvSpPr>
            <p:cNvPr id="160" name="Google Shape;160;p13"/>
            <p:cNvSpPr/>
            <p:nvPr/>
          </p:nvSpPr>
          <p:spPr>
            <a:xfrm rot="-1490865">
              <a:off x="169751" y="364764"/>
              <a:ext cx="132256" cy="136787"/>
            </a:xfrm>
            <a:custGeom>
              <a:avLst/>
              <a:gdLst/>
              <a:ahLst/>
              <a:cxnLst/>
              <a:rect l="l" t="t" r="r" b="b"/>
              <a:pathLst>
                <a:path w="3503" h="3623" extrusionOk="0">
                  <a:moveTo>
                    <a:pt x="1091" y="1"/>
                  </a:moveTo>
                  <a:cubicBezTo>
                    <a:pt x="1042" y="1"/>
                    <a:pt x="992" y="4"/>
                    <a:pt x="941" y="11"/>
                  </a:cubicBezTo>
                  <a:cubicBezTo>
                    <a:pt x="785" y="104"/>
                    <a:pt x="628" y="201"/>
                    <a:pt x="472" y="293"/>
                  </a:cubicBezTo>
                  <a:cubicBezTo>
                    <a:pt x="435" y="316"/>
                    <a:pt x="398" y="339"/>
                    <a:pt x="360" y="360"/>
                  </a:cubicBezTo>
                  <a:cubicBezTo>
                    <a:pt x="19" y="767"/>
                    <a:pt x="0" y="1398"/>
                    <a:pt x="353" y="1982"/>
                  </a:cubicBezTo>
                  <a:cubicBezTo>
                    <a:pt x="610" y="2410"/>
                    <a:pt x="963" y="2785"/>
                    <a:pt x="1279" y="3169"/>
                  </a:cubicBezTo>
                  <a:cubicBezTo>
                    <a:pt x="1395" y="3307"/>
                    <a:pt x="1513" y="3462"/>
                    <a:pt x="1636" y="3622"/>
                  </a:cubicBezTo>
                  <a:cubicBezTo>
                    <a:pt x="1811" y="3473"/>
                    <a:pt x="1986" y="3321"/>
                    <a:pt x="2164" y="3172"/>
                  </a:cubicBezTo>
                  <a:cubicBezTo>
                    <a:pt x="2589" y="2808"/>
                    <a:pt x="3031" y="2451"/>
                    <a:pt x="3503" y="2180"/>
                  </a:cubicBezTo>
                  <a:cubicBezTo>
                    <a:pt x="3473" y="2138"/>
                    <a:pt x="3443" y="2101"/>
                    <a:pt x="3413" y="2060"/>
                  </a:cubicBezTo>
                  <a:cubicBezTo>
                    <a:pt x="3093" y="1618"/>
                    <a:pt x="2789" y="1156"/>
                    <a:pt x="2417" y="755"/>
                  </a:cubicBezTo>
                  <a:cubicBezTo>
                    <a:pt x="2186" y="505"/>
                    <a:pt x="2023" y="360"/>
                    <a:pt x="1710" y="208"/>
                  </a:cubicBezTo>
                  <a:cubicBezTo>
                    <a:pt x="1524" y="70"/>
                    <a:pt x="1318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 rot="-1490865">
              <a:off x="269387" y="424278"/>
              <a:ext cx="124290" cy="127801"/>
            </a:xfrm>
            <a:custGeom>
              <a:avLst/>
              <a:gdLst/>
              <a:ahLst/>
              <a:cxnLst/>
              <a:rect l="l" t="t" r="r" b="b"/>
              <a:pathLst>
                <a:path w="3292" h="3385" extrusionOk="0">
                  <a:moveTo>
                    <a:pt x="1957" y="1"/>
                  </a:moveTo>
                  <a:cubicBezTo>
                    <a:pt x="1554" y="365"/>
                    <a:pt x="1082" y="674"/>
                    <a:pt x="606" y="964"/>
                  </a:cubicBezTo>
                  <a:cubicBezTo>
                    <a:pt x="402" y="1091"/>
                    <a:pt x="201" y="1213"/>
                    <a:pt x="1" y="1332"/>
                  </a:cubicBezTo>
                  <a:cubicBezTo>
                    <a:pt x="532" y="2062"/>
                    <a:pt x="1119" y="2890"/>
                    <a:pt x="1807" y="3273"/>
                  </a:cubicBezTo>
                  <a:cubicBezTo>
                    <a:pt x="1949" y="3350"/>
                    <a:pt x="2088" y="3384"/>
                    <a:pt x="2220" y="3384"/>
                  </a:cubicBezTo>
                  <a:cubicBezTo>
                    <a:pt x="2521" y="3384"/>
                    <a:pt x="2787" y="3206"/>
                    <a:pt x="2969" y="2950"/>
                  </a:cubicBezTo>
                  <a:cubicBezTo>
                    <a:pt x="3195" y="2633"/>
                    <a:pt x="3291" y="2202"/>
                    <a:pt x="3169" y="1849"/>
                  </a:cubicBezTo>
                  <a:cubicBezTo>
                    <a:pt x="3072" y="1574"/>
                    <a:pt x="2890" y="1317"/>
                    <a:pt x="2730" y="1079"/>
                  </a:cubicBezTo>
                  <a:cubicBezTo>
                    <a:pt x="2488" y="711"/>
                    <a:pt x="2221" y="357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1490865">
              <a:off x="153917" y="318518"/>
              <a:ext cx="296415" cy="269571"/>
            </a:xfrm>
            <a:custGeom>
              <a:avLst/>
              <a:gdLst/>
              <a:ahLst/>
              <a:cxnLst/>
              <a:rect l="l" t="t" r="r" b="b"/>
              <a:pathLst>
                <a:path w="7851" h="7140" extrusionOk="0">
                  <a:moveTo>
                    <a:pt x="1891" y="538"/>
                  </a:moveTo>
                  <a:cubicBezTo>
                    <a:pt x="2119" y="538"/>
                    <a:pt x="2328" y="607"/>
                    <a:pt x="2516" y="746"/>
                  </a:cubicBezTo>
                  <a:cubicBezTo>
                    <a:pt x="2828" y="898"/>
                    <a:pt x="2992" y="1042"/>
                    <a:pt x="3223" y="1292"/>
                  </a:cubicBezTo>
                  <a:cubicBezTo>
                    <a:pt x="3593" y="1693"/>
                    <a:pt x="3897" y="2155"/>
                    <a:pt x="4218" y="2595"/>
                  </a:cubicBezTo>
                  <a:cubicBezTo>
                    <a:pt x="4248" y="2636"/>
                    <a:pt x="4279" y="2677"/>
                    <a:pt x="4310" y="2718"/>
                  </a:cubicBezTo>
                  <a:cubicBezTo>
                    <a:pt x="3639" y="3100"/>
                    <a:pt x="3028" y="3661"/>
                    <a:pt x="2440" y="4160"/>
                  </a:cubicBezTo>
                  <a:cubicBezTo>
                    <a:pt x="2321" y="3999"/>
                    <a:pt x="2202" y="3843"/>
                    <a:pt x="2086" y="3705"/>
                  </a:cubicBezTo>
                  <a:cubicBezTo>
                    <a:pt x="1767" y="3322"/>
                    <a:pt x="1416" y="2946"/>
                    <a:pt x="1158" y="2517"/>
                  </a:cubicBezTo>
                  <a:cubicBezTo>
                    <a:pt x="807" y="1934"/>
                    <a:pt x="825" y="1305"/>
                    <a:pt x="1167" y="899"/>
                  </a:cubicBezTo>
                  <a:lnTo>
                    <a:pt x="1748" y="547"/>
                  </a:lnTo>
                  <a:cubicBezTo>
                    <a:pt x="1796" y="541"/>
                    <a:pt x="1844" y="538"/>
                    <a:pt x="1891" y="538"/>
                  </a:cubicBezTo>
                  <a:close/>
                  <a:moveTo>
                    <a:pt x="4553" y="3045"/>
                  </a:moveTo>
                  <a:cubicBezTo>
                    <a:pt x="4819" y="3399"/>
                    <a:pt x="5085" y="3754"/>
                    <a:pt x="5329" y="4121"/>
                  </a:cubicBezTo>
                  <a:cubicBezTo>
                    <a:pt x="5488" y="4361"/>
                    <a:pt x="5670" y="4618"/>
                    <a:pt x="5765" y="4892"/>
                  </a:cubicBezTo>
                  <a:cubicBezTo>
                    <a:pt x="5988" y="5533"/>
                    <a:pt x="5487" y="6427"/>
                    <a:pt x="4817" y="6427"/>
                  </a:cubicBezTo>
                  <a:cubicBezTo>
                    <a:pt x="4686" y="6427"/>
                    <a:pt x="4548" y="6392"/>
                    <a:pt x="4408" y="6315"/>
                  </a:cubicBezTo>
                  <a:cubicBezTo>
                    <a:pt x="3717" y="5934"/>
                    <a:pt x="3131" y="5104"/>
                    <a:pt x="2600" y="4376"/>
                  </a:cubicBezTo>
                  <a:cubicBezTo>
                    <a:pt x="3259" y="3972"/>
                    <a:pt x="3978" y="3563"/>
                    <a:pt x="4553" y="3045"/>
                  </a:cubicBezTo>
                  <a:close/>
                  <a:moveTo>
                    <a:pt x="1982" y="1"/>
                  </a:moveTo>
                  <a:cubicBezTo>
                    <a:pt x="1822" y="1"/>
                    <a:pt x="1668" y="23"/>
                    <a:pt x="1524" y="67"/>
                  </a:cubicBezTo>
                  <a:cubicBezTo>
                    <a:pt x="1032" y="143"/>
                    <a:pt x="590" y="442"/>
                    <a:pt x="369" y="930"/>
                  </a:cubicBezTo>
                  <a:cubicBezTo>
                    <a:pt x="1" y="1741"/>
                    <a:pt x="417" y="2584"/>
                    <a:pt x="903" y="3234"/>
                  </a:cubicBezTo>
                  <a:cubicBezTo>
                    <a:pt x="1685" y="4281"/>
                    <a:pt x="2557" y="5333"/>
                    <a:pt x="3446" y="6292"/>
                  </a:cubicBezTo>
                  <a:cubicBezTo>
                    <a:pt x="3866" y="6745"/>
                    <a:pt x="4388" y="7139"/>
                    <a:pt x="4972" y="7139"/>
                  </a:cubicBezTo>
                  <a:cubicBezTo>
                    <a:pt x="5175" y="7139"/>
                    <a:pt x="5385" y="7092"/>
                    <a:pt x="5601" y="6982"/>
                  </a:cubicBezTo>
                  <a:cubicBezTo>
                    <a:pt x="7851" y="5844"/>
                    <a:pt x="5314" y="3064"/>
                    <a:pt x="4488" y="1951"/>
                  </a:cubicBezTo>
                  <a:cubicBezTo>
                    <a:pt x="3934" y="1206"/>
                    <a:pt x="3307" y="224"/>
                    <a:pt x="2320" y="33"/>
                  </a:cubicBezTo>
                  <a:cubicBezTo>
                    <a:pt x="2205" y="11"/>
                    <a:pt x="2092" y="1"/>
                    <a:pt x="1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-1490865">
              <a:off x="174415" y="385936"/>
              <a:ext cx="81702" cy="125724"/>
            </a:xfrm>
            <a:custGeom>
              <a:avLst/>
              <a:gdLst/>
              <a:ahLst/>
              <a:cxnLst/>
              <a:rect l="l" t="t" r="r" b="b"/>
              <a:pathLst>
                <a:path w="2164" h="3330" extrusionOk="0">
                  <a:moveTo>
                    <a:pt x="472" y="0"/>
                  </a:moveTo>
                  <a:cubicBezTo>
                    <a:pt x="435" y="23"/>
                    <a:pt x="397" y="46"/>
                    <a:pt x="360" y="67"/>
                  </a:cubicBezTo>
                  <a:cubicBezTo>
                    <a:pt x="19" y="474"/>
                    <a:pt x="0" y="1105"/>
                    <a:pt x="353" y="1689"/>
                  </a:cubicBezTo>
                  <a:cubicBezTo>
                    <a:pt x="610" y="2117"/>
                    <a:pt x="963" y="2492"/>
                    <a:pt x="1279" y="2876"/>
                  </a:cubicBezTo>
                  <a:cubicBezTo>
                    <a:pt x="1395" y="3014"/>
                    <a:pt x="1513" y="3169"/>
                    <a:pt x="1636" y="3329"/>
                  </a:cubicBezTo>
                  <a:cubicBezTo>
                    <a:pt x="1811" y="3180"/>
                    <a:pt x="1986" y="3028"/>
                    <a:pt x="2164" y="2879"/>
                  </a:cubicBezTo>
                  <a:cubicBezTo>
                    <a:pt x="1781" y="2407"/>
                    <a:pt x="1406" y="1931"/>
                    <a:pt x="1156" y="1608"/>
                  </a:cubicBezTo>
                  <a:cubicBezTo>
                    <a:pt x="818" y="1165"/>
                    <a:pt x="606" y="532"/>
                    <a:pt x="472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 rot="-1490865">
              <a:off x="277600" y="461552"/>
              <a:ext cx="112095" cy="91405"/>
            </a:xfrm>
            <a:custGeom>
              <a:avLst/>
              <a:gdLst/>
              <a:ahLst/>
              <a:cxnLst/>
              <a:rect l="l" t="t" r="r" b="b"/>
              <a:pathLst>
                <a:path w="2969" h="2421" extrusionOk="0">
                  <a:moveTo>
                    <a:pt x="606" y="0"/>
                  </a:moveTo>
                  <a:cubicBezTo>
                    <a:pt x="402" y="127"/>
                    <a:pt x="201" y="249"/>
                    <a:pt x="1" y="368"/>
                  </a:cubicBezTo>
                  <a:cubicBezTo>
                    <a:pt x="532" y="1098"/>
                    <a:pt x="1119" y="1926"/>
                    <a:pt x="1807" y="2309"/>
                  </a:cubicBezTo>
                  <a:cubicBezTo>
                    <a:pt x="1949" y="2386"/>
                    <a:pt x="2088" y="2420"/>
                    <a:pt x="2220" y="2420"/>
                  </a:cubicBezTo>
                  <a:cubicBezTo>
                    <a:pt x="2521" y="2420"/>
                    <a:pt x="2787" y="2242"/>
                    <a:pt x="2969" y="1986"/>
                  </a:cubicBezTo>
                  <a:lnTo>
                    <a:pt x="2969" y="1986"/>
                  </a:lnTo>
                  <a:cubicBezTo>
                    <a:pt x="2952" y="1987"/>
                    <a:pt x="2935" y="1987"/>
                    <a:pt x="2918" y="1987"/>
                  </a:cubicBezTo>
                  <a:cubicBezTo>
                    <a:pt x="2319" y="1987"/>
                    <a:pt x="1759" y="1428"/>
                    <a:pt x="1759" y="1428"/>
                  </a:cubicBezTo>
                  <a:cubicBezTo>
                    <a:pt x="1759" y="1428"/>
                    <a:pt x="1209" y="751"/>
                    <a:pt x="60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 rot="-1490865">
              <a:off x="444285" y="252844"/>
              <a:ext cx="94539" cy="128518"/>
            </a:xfrm>
            <a:custGeom>
              <a:avLst/>
              <a:gdLst/>
              <a:ahLst/>
              <a:cxnLst/>
              <a:rect l="l" t="t" r="r" b="b"/>
              <a:pathLst>
                <a:path w="2504" h="3404" extrusionOk="0">
                  <a:moveTo>
                    <a:pt x="974" y="1"/>
                  </a:moveTo>
                  <a:cubicBezTo>
                    <a:pt x="461" y="139"/>
                    <a:pt x="86" y="645"/>
                    <a:pt x="37" y="1321"/>
                  </a:cubicBezTo>
                  <a:cubicBezTo>
                    <a:pt x="0" y="1820"/>
                    <a:pt x="74" y="2329"/>
                    <a:pt x="115" y="2828"/>
                  </a:cubicBezTo>
                  <a:cubicBezTo>
                    <a:pt x="130" y="3006"/>
                    <a:pt x="138" y="3203"/>
                    <a:pt x="141" y="3404"/>
                  </a:cubicBezTo>
                  <a:cubicBezTo>
                    <a:pt x="364" y="3382"/>
                    <a:pt x="592" y="3360"/>
                    <a:pt x="818" y="3341"/>
                  </a:cubicBezTo>
                  <a:cubicBezTo>
                    <a:pt x="1198" y="3303"/>
                    <a:pt x="1585" y="3272"/>
                    <a:pt x="1963" y="3272"/>
                  </a:cubicBezTo>
                  <a:cubicBezTo>
                    <a:pt x="2144" y="3272"/>
                    <a:pt x="2323" y="3279"/>
                    <a:pt x="2499" y="3296"/>
                  </a:cubicBezTo>
                  <a:cubicBezTo>
                    <a:pt x="2499" y="3245"/>
                    <a:pt x="2495" y="3196"/>
                    <a:pt x="2495" y="3144"/>
                  </a:cubicBezTo>
                  <a:cubicBezTo>
                    <a:pt x="2488" y="2601"/>
                    <a:pt x="2503" y="2046"/>
                    <a:pt x="2432" y="1503"/>
                  </a:cubicBezTo>
                  <a:cubicBezTo>
                    <a:pt x="2384" y="1169"/>
                    <a:pt x="2336" y="957"/>
                    <a:pt x="2165" y="652"/>
                  </a:cubicBezTo>
                  <a:cubicBezTo>
                    <a:pt x="2076" y="385"/>
                    <a:pt x="1904" y="184"/>
                    <a:pt x="1652" y="49"/>
                  </a:cubicBezTo>
                  <a:cubicBezTo>
                    <a:pt x="1477" y="35"/>
                    <a:pt x="1305" y="24"/>
                    <a:pt x="1135" y="12"/>
                  </a:cubicBezTo>
                  <a:cubicBezTo>
                    <a:pt x="1082" y="9"/>
                    <a:pt x="1027" y="5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 rot="-1490865">
              <a:off x="505387" y="377676"/>
              <a:ext cx="90310" cy="116890"/>
            </a:xfrm>
            <a:custGeom>
              <a:avLst/>
              <a:gdLst/>
              <a:ahLst/>
              <a:cxnLst/>
              <a:rect l="l" t="t" r="r" b="b"/>
              <a:pathLst>
                <a:path w="2392" h="3096" extrusionOk="0">
                  <a:moveTo>
                    <a:pt x="0" y="0"/>
                  </a:moveTo>
                  <a:cubicBezTo>
                    <a:pt x="15" y="901"/>
                    <a:pt x="18" y="1916"/>
                    <a:pt x="364" y="2627"/>
                  </a:cubicBezTo>
                  <a:cubicBezTo>
                    <a:pt x="528" y="2958"/>
                    <a:pt x="811" y="3095"/>
                    <a:pt x="1113" y="3095"/>
                  </a:cubicBezTo>
                  <a:cubicBezTo>
                    <a:pt x="1312" y="3095"/>
                    <a:pt x="1520" y="3035"/>
                    <a:pt x="1707" y="2931"/>
                  </a:cubicBezTo>
                  <a:cubicBezTo>
                    <a:pt x="1982" y="2779"/>
                    <a:pt x="2212" y="2530"/>
                    <a:pt x="2295" y="2240"/>
                  </a:cubicBezTo>
                  <a:cubicBezTo>
                    <a:pt x="2373" y="1962"/>
                    <a:pt x="2373" y="1649"/>
                    <a:pt x="2380" y="1359"/>
                  </a:cubicBezTo>
                  <a:cubicBezTo>
                    <a:pt x="2391" y="920"/>
                    <a:pt x="2376" y="478"/>
                    <a:pt x="2362" y="30"/>
                  </a:cubicBezTo>
                  <a:cubicBezTo>
                    <a:pt x="2096" y="63"/>
                    <a:pt x="1824" y="75"/>
                    <a:pt x="1548" y="75"/>
                  </a:cubicBezTo>
                  <a:cubicBezTo>
                    <a:pt x="1265" y="75"/>
                    <a:pt x="979" y="62"/>
                    <a:pt x="696" y="46"/>
                  </a:cubicBezTo>
                  <a:cubicBezTo>
                    <a:pt x="461" y="30"/>
                    <a:pt x="227" y="1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 rot="-1490865">
              <a:off x="448412" y="219102"/>
              <a:ext cx="157363" cy="309252"/>
            </a:xfrm>
            <a:custGeom>
              <a:avLst/>
              <a:gdLst/>
              <a:ahLst/>
              <a:cxnLst/>
              <a:rect l="l" t="t" r="r" b="b"/>
              <a:pathLst>
                <a:path w="4168" h="8191" extrusionOk="0">
                  <a:moveTo>
                    <a:pt x="1582" y="639"/>
                  </a:moveTo>
                  <a:cubicBezTo>
                    <a:pt x="1807" y="654"/>
                    <a:pt x="2034" y="670"/>
                    <a:pt x="2260" y="684"/>
                  </a:cubicBezTo>
                  <a:cubicBezTo>
                    <a:pt x="2513" y="820"/>
                    <a:pt x="2685" y="1022"/>
                    <a:pt x="2774" y="1289"/>
                  </a:cubicBezTo>
                  <a:cubicBezTo>
                    <a:pt x="2942" y="1592"/>
                    <a:pt x="2993" y="1805"/>
                    <a:pt x="3038" y="2143"/>
                  </a:cubicBezTo>
                  <a:cubicBezTo>
                    <a:pt x="3111" y="2682"/>
                    <a:pt x="3095" y="3237"/>
                    <a:pt x="3104" y="3781"/>
                  </a:cubicBezTo>
                  <a:cubicBezTo>
                    <a:pt x="3105" y="3832"/>
                    <a:pt x="3107" y="3883"/>
                    <a:pt x="3108" y="3934"/>
                  </a:cubicBezTo>
                  <a:cubicBezTo>
                    <a:pt x="2929" y="3917"/>
                    <a:pt x="2747" y="3910"/>
                    <a:pt x="2563" y="3910"/>
                  </a:cubicBezTo>
                  <a:cubicBezTo>
                    <a:pt x="1959" y="3910"/>
                    <a:pt x="1339" y="3987"/>
                    <a:pt x="750" y="4041"/>
                  </a:cubicBezTo>
                  <a:cubicBezTo>
                    <a:pt x="745" y="3839"/>
                    <a:pt x="738" y="3643"/>
                    <a:pt x="722" y="3464"/>
                  </a:cubicBezTo>
                  <a:cubicBezTo>
                    <a:pt x="680" y="2967"/>
                    <a:pt x="609" y="2457"/>
                    <a:pt x="645" y="1958"/>
                  </a:cubicBezTo>
                  <a:cubicBezTo>
                    <a:pt x="693" y="1280"/>
                    <a:pt x="1069" y="774"/>
                    <a:pt x="1582" y="639"/>
                  </a:cubicBezTo>
                  <a:close/>
                  <a:moveTo>
                    <a:pt x="757" y="4308"/>
                  </a:moveTo>
                  <a:cubicBezTo>
                    <a:pt x="1264" y="4340"/>
                    <a:pt x="1794" y="4385"/>
                    <a:pt x="2315" y="4385"/>
                  </a:cubicBezTo>
                  <a:cubicBezTo>
                    <a:pt x="2587" y="4385"/>
                    <a:pt x="2856" y="4373"/>
                    <a:pt x="3120" y="4340"/>
                  </a:cubicBezTo>
                  <a:cubicBezTo>
                    <a:pt x="3134" y="4783"/>
                    <a:pt x="3148" y="5227"/>
                    <a:pt x="3137" y="5668"/>
                  </a:cubicBezTo>
                  <a:cubicBezTo>
                    <a:pt x="3129" y="5956"/>
                    <a:pt x="3131" y="6271"/>
                    <a:pt x="3052" y="6549"/>
                  </a:cubicBezTo>
                  <a:cubicBezTo>
                    <a:pt x="2912" y="7034"/>
                    <a:pt x="2367" y="7404"/>
                    <a:pt x="1871" y="7404"/>
                  </a:cubicBezTo>
                  <a:cubicBezTo>
                    <a:pt x="1569" y="7404"/>
                    <a:pt x="1285" y="7267"/>
                    <a:pt x="1122" y="6934"/>
                  </a:cubicBezTo>
                  <a:cubicBezTo>
                    <a:pt x="776" y="6226"/>
                    <a:pt x="774" y="5209"/>
                    <a:pt x="757" y="4308"/>
                  </a:cubicBezTo>
                  <a:close/>
                  <a:moveTo>
                    <a:pt x="1661" y="0"/>
                  </a:moveTo>
                  <a:cubicBezTo>
                    <a:pt x="1407" y="0"/>
                    <a:pt x="1149" y="65"/>
                    <a:pt x="911" y="206"/>
                  </a:cubicBezTo>
                  <a:cubicBezTo>
                    <a:pt x="144" y="659"/>
                    <a:pt x="0" y="1587"/>
                    <a:pt x="24" y="2399"/>
                  </a:cubicBezTo>
                  <a:cubicBezTo>
                    <a:pt x="63" y="3705"/>
                    <a:pt x="172" y="5067"/>
                    <a:pt x="348" y="6363"/>
                  </a:cubicBezTo>
                  <a:cubicBezTo>
                    <a:pt x="460" y="7186"/>
                    <a:pt x="786" y="8031"/>
                    <a:pt x="1716" y="8166"/>
                  </a:cubicBezTo>
                  <a:cubicBezTo>
                    <a:pt x="1830" y="8182"/>
                    <a:pt x="1938" y="8190"/>
                    <a:pt x="2040" y="8190"/>
                  </a:cubicBezTo>
                  <a:cubicBezTo>
                    <a:pt x="4168" y="8190"/>
                    <a:pt x="3730" y="4730"/>
                    <a:pt x="3695" y="3410"/>
                  </a:cubicBezTo>
                  <a:cubicBezTo>
                    <a:pt x="3671" y="2481"/>
                    <a:pt x="3721" y="1317"/>
                    <a:pt x="3023" y="594"/>
                  </a:cubicBezTo>
                  <a:cubicBezTo>
                    <a:pt x="2822" y="386"/>
                    <a:pt x="2594" y="243"/>
                    <a:pt x="2352" y="164"/>
                  </a:cubicBezTo>
                  <a:cubicBezTo>
                    <a:pt x="2137" y="57"/>
                    <a:pt x="1900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 rot="-1490865">
              <a:off x="446677" y="263704"/>
              <a:ext cx="42852" cy="128518"/>
            </a:xfrm>
            <a:custGeom>
              <a:avLst/>
              <a:gdLst/>
              <a:ahLst/>
              <a:cxnLst/>
              <a:rect l="l" t="t" r="r" b="b"/>
              <a:pathLst>
                <a:path w="1135" h="3404" extrusionOk="0">
                  <a:moveTo>
                    <a:pt x="974" y="1"/>
                  </a:moveTo>
                  <a:cubicBezTo>
                    <a:pt x="461" y="139"/>
                    <a:pt x="86" y="645"/>
                    <a:pt x="37" y="1321"/>
                  </a:cubicBezTo>
                  <a:cubicBezTo>
                    <a:pt x="0" y="1820"/>
                    <a:pt x="74" y="2329"/>
                    <a:pt x="115" y="2828"/>
                  </a:cubicBezTo>
                  <a:cubicBezTo>
                    <a:pt x="130" y="3006"/>
                    <a:pt x="138" y="3203"/>
                    <a:pt x="141" y="3404"/>
                  </a:cubicBezTo>
                  <a:cubicBezTo>
                    <a:pt x="364" y="3382"/>
                    <a:pt x="592" y="3360"/>
                    <a:pt x="818" y="3341"/>
                  </a:cubicBezTo>
                  <a:cubicBezTo>
                    <a:pt x="799" y="3073"/>
                    <a:pt x="781" y="2798"/>
                    <a:pt x="759" y="2520"/>
                  </a:cubicBezTo>
                  <a:cubicBezTo>
                    <a:pt x="644" y="1098"/>
                    <a:pt x="916" y="362"/>
                    <a:pt x="1135" y="12"/>
                  </a:cubicBezTo>
                  <a:cubicBezTo>
                    <a:pt x="1082" y="9"/>
                    <a:pt x="1027" y="5"/>
                    <a:pt x="974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 rot="-1490865">
              <a:off x="506592" y="383146"/>
              <a:ext cx="64448" cy="116852"/>
            </a:xfrm>
            <a:custGeom>
              <a:avLst/>
              <a:gdLst/>
              <a:ahLst/>
              <a:cxnLst/>
              <a:rect l="l" t="t" r="r" b="b"/>
              <a:pathLst>
                <a:path w="1707" h="3095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900"/>
                    <a:pt x="18" y="1915"/>
                    <a:pt x="364" y="2626"/>
                  </a:cubicBezTo>
                  <a:cubicBezTo>
                    <a:pt x="528" y="2957"/>
                    <a:pt x="811" y="3094"/>
                    <a:pt x="1113" y="3094"/>
                  </a:cubicBezTo>
                  <a:cubicBezTo>
                    <a:pt x="1312" y="3094"/>
                    <a:pt x="1520" y="3034"/>
                    <a:pt x="1707" y="2930"/>
                  </a:cubicBezTo>
                  <a:cubicBezTo>
                    <a:pt x="940" y="2477"/>
                    <a:pt x="795" y="1391"/>
                    <a:pt x="696" y="45"/>
                  </a:cubicBezTo>
                  <a:cubicBezTo>
                    <a:pt x="461" y="29"/>
                    <a:pt x="227" y="15"/>
                    <a:pt x="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 rot="-1139652">
            <a:off x="-96927" y="4398890"/>
            <a:ext cx="942825" cy="620381"/>
          </a:xfrm>
          <a:custGeom>
            <a:avLst/>
            <a:gdLst/>
            <a:ahLst/>
            <a:cxnLst/>
            <a:rect l="l" t="t" r="r" b="b"/>
            <a:pathLst>
              <a:path w="11225" h="7386" extrusionOk="0">
                <a:moveTo>
                  <a:pt x="3792" y="241"/>
                </a:moveTo>
                <a:cubicBezTo>
                  <a:pt x="3960" y="277"/>
                  <a:pt x="4100" y="424"/>
                  <a:pt x="4099" y="620"/>
                </a:cubicBezTo>
                <a:cubicBezTo>
                  <a:pt x="4098" y="793"/>
                  <a:pt x="3981" y="930"/>
                  <a:pt x="3830" y="989"/>
                </a:cubicBezTo>
                <a:cubicBezTo>
                  <a:pt x="3780" y="897"/>
                  <a:pt x="3729" y="806"/>
                  <a:pt x="3674" y="714"/>
                </a:cubicBezTo>
                <a:cubicBezTo>
                  <a:pt x="3659" y="690"/>
                  <a:pt x="3635" y="680"/>
                  <a:pt x="3613" y="680"/>
                </a:cubicBezTo>
                <a:cubicBezTo>
                  <a:pt x="3570" y="680"/>
                  <a:pt x="3530" y="717"/>
                  <a:pt x="3554" y="768"/>
                </a:cubicBezTo>
                <a:cubicBezTo>
                  <a:pt x="3595" y="850"/>
                  <a:pt x="3632" y="934"/>
                  <a:pt x="3668" y="1020"/>
                </a:cubicBezTo>
                <a:cubicBezTo>
                  <a:pt x="3640" y="1020"/>
                  <a:pt x="3611" y="1018"/>
                  <a:pt x="3582" y="1011"/>
                </a:cubicBezTo>
                <a:cubicBezTo>
                  <a:pt x="3369" y="964"/>
                  <a:pt x="3178" y="726"/>
                  <a:pt x="3257" y="503"/>
                </a:cubicBezTo>
                <a:cubicBezTo>
                  <a:pt x="3290" y="409"/>
                  <a:pt x="3356" y="347"/>
                  <a:pt x="3434" y="309"/>
                </a:cubicBezTo>
                <a:cubicBezTo>
                  <a:pt x="3441" y="311"/>
                  <a:pt x="3449" y="312"/>
                  <a:pt x="3457" y="312"/>
                </a:cubicBezTo>
                <a:cubicBezTo>
                  <a:pt x="3473" y="312"/>
                  <a:pt x="3489" y="308"/>
                  <a:pt x="3505" y="297"/>
                </a:cubicBezTo>
                <a:cubicBezTo>
                  <a:pt x="3526" y="282"/>
                  <a:pt x="3548" y="274"/>
                  <a:pt x="3571" y="265"/>
                </a:cubicBezTo>
                <a:cubicBezTo>
                  <a:pt x="3616" y="257"/>
                  <a:pt x="3663" y="253"/>
                  <a:pt x="3709" y="253"/>
                </a:cubicBezTo>
                <a:cubicBezTo>
                  <a:pt x="3720" y="253"/>
                  <a:pt x="3730" y="253"/>
                  <a:pt x="3741" y="254"/>
                </a:cubicBezTo>
                <a:cubicBezTo>
                  <a:pt x="3743" y="254"/>
                  <a:pt x="3745" y="254"/>
                  <a:pt x="3746" y="254"/>
                </a:cubicBezTo>
                <a:cubicBezTo>
                  <a:pt x="3764" y="254"/>
                  <a:pt x="3779" y="249"/>
                  <a:pt x="3792" y="241"/>
                </a:cubicBezTo>
                <a:close/>
                <a:moveTo>
                  <a:pt x="7193" y="956"/>
                </a:moveTo>
                <a:cubicBezTo>
                  <a:pt x="7337" y="956"/>
                  <a:pt x="7483" y="1031"/>
                  <a:pt x="7535" y="1166"/>
                </a:cubicBezTo>
                <a:cubicBezTo>
                  <a:pt x="7621" y="1388"/>
                  <a:pt x="7482" y="1637"/>
                  <a:pt x="7270" y="1716"/>
                </a:cubicBezTo>
                <a:cubicBezTo>
                  <a:pt x="7223" y="1734"/>
                  <a:pt x="7174" y="1741"/>
                  <a:pt x="7126" y="1741"/>
                </a:cubicBezTo>
                <a:cubicBezTo>
                  <a:pt x="7112" y="1741"/>
                  <a:pt x="7099" y="1741"/>
                  <a:pt x="7086" y="1740"/>
                </a:cubicBezTo>
                <a:cubicBezTo>
                  <a:pt x="7142" y="1638"/>
                  <a:pt x="7199" y="1536"/>
                  <a:pt x="7256" y="1435"/>
                </a:cubicBezTo>
                <a:cubicBezTo>
                  <a:pt x="7289" y="1377"/>
                  <a:pt x="7242" y="1319"/>
                  <a:pt x="7192" y="1319"/>
                </a:cubicBezTo>
                <a:cubicBezTo>
                  <a:pt x="7172" y="1319"/>
                  <a:pt x="7151" y="1329"/>
                  <a:pt x="7135" y="1352"/>
                </a:cubicBezTo>
                <a:cubicBezTo>
                  <a:pt x="7063" y="1457"/>
                  <a:pt x="6986" y="1567"/>
                  <a:pt x="6910" y="1680"/>
                </a:cubicBezTo>
                <a:cubicBezTo>
                  <a:pt x="6824" y="1628"/>
                  <a:pt x="6760" y="1541"/>
                  <a:pt x="6747" y="1426"/>
                </a:cubicBezTo>
                <a:cubicBezTo>
                  <a:pt x="6724" y="1198"/>
                  <a:pt x="6918" y="1117"/>
                  <a:pt x="7089" y="1037"/>
                </a:cubicBezTo>
                <a:cubicBezTo>
                  <a:pt x="7123" y="1021"/>
                  <a:pt x="7134" y="991"/>
                  <a:pt x="7130" y="961"/>
                </a:cubicBezTo>
                <a:cubicBezTo>
                  <a:pt x="7151" y="958"/>
                  <a:pt x="7172" y="956"/>
                  <a:pt x="7193" y="956"/>
                </a:cubicBezTo>
                <a:close/>
                <a:moveTo>
                  <a:pt x="4559" y="1925"/>
                </a:moveTo>
                <a:cubicBezTo>
                  <a:pt x="4784" y="1977"/>
                  <a:pt x="4981" y="2157"/>
                  <a:pt x="4876" y="2412"/>
                </a:cubicBezTo>
                <a:cubicBezTo>
                  <a:pt x="4874" y="2417"/>
                  <a:pt x="4871" y="2420"/>
                  <a:pt x="4869" y="2425"/>
                </a:cubicBezTo>
                <a:cubicBezTo>
                  <a:pt x="4787" y="2370"/>
                  <a:pt x="4709" y="2316"/>
                  <a:pt x="4638" y="2260"/>
                </a:cubicBezTo>
                <a:cubicBezTo>
                  <a:pt x="4626" y="2250"/>
                  <a:pt x="4613" y="2246"/>
                  <a:pt x="4601" y="2246"/>
                </a:cubicBezTo>
                <a:cubicBezTo>
                  <a:pt x="4551" y="2246"/>
                  <a:pt x="4517" y="2323"/>
                  <a:pt x="4565" y="2366"/>
                </a:cubicBezTo>
                <a:cubicBezTo>
                  <a:pt x="4630" y="2424"/>
                  <a:pt x="4695" y="2489"/>
                  <a:pt x="4760" y="2556"/>
                </a:cubicBezTo>
                <a:cubicBezTo>
                  <a:pt x="4610" y="2668"/>
                  <a:pt x="4370" y="2698"/>
                  <a:pt x="4196" y="2698"/>
                </a:cubicBezTo>
                <a:cubicBezTo>
                  <a:pt x="4187" y="2698"/>
                  <a:pt x="4179" y="2698"/>
                  <a:pt x="4170" y="2698"/>
                </a:cubicBezTo>
                <a:cubicBezTo>
                  <a:pt x="4153" y="2697"/>
                  <a:pt x="4138" y="2693"/>
                  <a:pt x="4122" y="2691"/>
                </a:cubicBezTo>
                <a:cubicBezTo>
                  <a:pt x="4156" y="2627"/>
                  <a:pt x="4188" y="2563"/>
                  <a:pt x="4219" y="2500"/>
                </a:cubicBezTo>
                <a:cubicBezTo>
                  <a:pt x="4239" y="2456"/>
                  <a:pt x="4204" y="2428"/>
                  <a:pt x="4167" y="2428"/>
                </a:cubicBezTo>
                <a:cubicBezTo>
                  <a:pt x="4149" y="2428"/>
                  <a:pt x="4131" y="2434"/>
                  <a:pt x="4119" y="2448"/>
                </a:cubicBezTo>
                <a:cubicBezTo>
                  <a:pt x="4066" y="2508"/>
                  <a:pt x="4014" y="2573"/>
                  <a:pt x="3960" y="2642"/>
                </a:cubicBezTo>
                <a:cubicBezTo>
                  <a:pt x="3788" y="2538"/>
                  <a:pt x="3767" y="2310"/>
                  <a:pt x="3971" y="2137"/>
                </a:cubicBezTo>
                <a:cubicBezTo>
                  <a:pt x="4128" y="2002"/>
                  <a:pt x="4362" y="1976"/>
                  <a:pt x="4559" y="1925"/>
                </a:cubicBezTo>
                <a:close/>
                <a:moveTo>
                  <a:pt x="9070" y="1785"/>
                </a:moveTo>
                <a:cubicBezTo>
                  <a:pt x="9284" y="1785"/>
                  <a:pt x="9504" y="1867"/>
                  <a:pt x="9625" y="2036"/>
                </a:cubicBezTo>
                <a:cubicBezTo>
                  <a:pt x="9790" y="2267"/>
                  <a:pt x="9684" y="2635"/>
                  <a:pt x="9422" y="2745"/>
                </a:cubicBezTo>
                <a:cubicBezTo>
                  <a:pt x="9362" y="2771"/>
                  <a:pt x="9300" y="2783"/>
                  <a:pt x="9237" y="2783"/>
                </a:cubicBezTo>
                <a:cubicBezTo>
                  <a:pt x="9071" y="2783"/>
                  <a:pt x="8906" y="2700"/>
                  <a:pt x="8801" y="2570"/>
                </a:cubicBezTo>
                <a:cubicBezTo>
                  <a:pt x="8904" y="2507"/>
                  <a:pt x="9006" y="2443"/>
                  <a:pt x="9107" y="2379"/>
                </a:cubicBezTo>
                <a:cubicBezTo>
                  <a:pt x="9161" y="2346"/>
                  <a:pt x="9117" y="2265"/>
                  <a:pt x="9064" y="2265"/>
                </a:cubicBezTo>
                <a:cubicBezTo>
                  <a:pt x="9056" y="2265"/>
                  <a:pt x="9047" y="2267"/>
                  <a:pt x="9039" y="2271"/>
                </a:cubicBezTo>
                <a:cubicBezTo>
                  <a:pt x="8933" y="2326"/>
                  <a:pt x="8826" y="2378"/>
                  <a:pt x="8719" y="2430"/>
                </a:cubicBezTo>
                <a:cubicBezTo>
                  <a:pt x="8718" y="2429"/>
                  <a:pt x="8718" y="2428"/>
                  <a:pt x="8717" y="2427"/>
                </a:cubicBezTo>
                <a:cubicBezTo>
                  <a:pt x="8640" y="2211"/>
                  <a:pt x="8702" y="2019"/>
                  <a:pt x="8797" y="1832"/>
                </a:cubicBezTo>
                <a:cubicBezTo>
                  <a:pt x="8881" y="1801"/>
                  <a:pt x="8975" y="1785"/>
                  <a:pt x="9070" y="1785"/>
                </a:cubicBezTo>
                <a:close/>
                <a:moveTo>
                  <a:pt x="7683" y="1715"/>
                </a:moveTo>
                <a:cubicBezTo>
                  <a:pt x="7917" y="1828"/>
                  <a:pt x="8184" y="1910"/>
                  <a:pt x="8437" y="1978"/>
                </a:cubicBezTo>
                <a:cubicBezTo>
                  <a:pt x="8381" y="2163"/>
                  <a:pt x="8387" y="2372"/>
                  <a:pt x="8457" y="2552"/>
                </a:cubicBezTo>
                <a:cubicBezTo>
                  <a:pt x="7912" y="2804"/>
                  <a:pt x="7355" y="3031"/>
                  <a:pt x="6808" y="3277"/>
                </a:cubicBezTo>
                <a:cubicBezTo>
                  <a:pt x="6744" y="3179"/>
                  <a:pt x="6660" y="3095"/>
                  <a:pt x="6555" y="3033"/>
                </a:cubicBezTo>
                <a:cubicBezTo>
                  <a:pt x="6522" y="3013"/>
                  <a:pt x="6487" y="2997"/>
                  <a:pt x="6452" y="2984"/>
                </a:cubicBezTo>
                <a:cubicBezTo>
                  <a:pt x="6579" y="2767"/>
                  <a:pt x="6669" y="2526"/>
                  <a:pt x="6782" y="2303"/>
                </a:cubicBezTo>
                <a:cubicBezTo>
                  <a:pt x="6837" y="2197"/>
                  <a:pt x="6894" y="2091"/>
                  <a:pt x="6951" y="1986"/>
                </a:cubicBezTo>
                <a:cubicBezTo>
                  <a:pt x="7009" y="2001"/>
                  <a:pt x="7070" y="2009"/>
                  <a:pt x="7131" y="2009"/>
                </a:cubicBezTo>
                <a:cubicBezTo>
                  <a:pt x="7229" y="2009"/>
                  <a:pt x="7329" y="1989"/>
                  <a:pt x="7423" y="1944"/>
                </a:cubicBezTo>
                <a:cubicBezTo>
                  <a:pt x="7530" y="1894"/>
                  <a:pt x="7616" y="1812"/>
                  <a:pt x="7683" y="1715"/>
                </a:cubicBezTo>
                <a:close/>
                <a:moveTo>
                  <a:pt x="840" y="2925"/>
                </a:moveTo>
                <a:cubicBezTo>
                  <a:pt x="1056" y="2932"/>
                  <a:pt x="1195" y="3193"/>
                  <a:pt x="1144" y="3396"/>
                </a:cubicBezTo>
                <a:cubicBezTo>
                  <a:pt x="1102" y="3566"/>
                  <a:pt x="966" y="3680"/>
                  <a:pt x="806" y="3680"/>
                </a:cubicBezTo>
                <a:cubicBezTo>
                  <a:pt x="765" y="3680"/>
                  <a:pt x="724" y="3673"/>
                  <a:pt x="682" y="3658"/>
                </a:cubicBezTo>
                <a:cubicBezTo>
                  <a:pt x="496" y="3591"/>
                  <a:pt x="364" y="3394"/>
                  <a:pt x="445" y="3199"/>
                </a:cubicBezTo>
                <a:cubicBezTo>
                  <a:pt x="520" y="3016"/>
                  <a:pt x="675" y="2973"/>
                  <a:pt x="840" y="2925"/>
                </a:cubicBezTo>
                <a:close/>
                <a:moveTo>
                  <a:pt x="4949" y="2751"/>
                </a:moveTo>
                <a:cubicBezTo>
                  <a:pt x="5132" y="2939"/>
                  <a:pt x="5326" y="3121"/>
                  <a:pt x="5541" y="3233"/>
                </a:cubicBezTo>
                <a:cubicBezTo>
                  <a:pt x="5316" y="3422"/>
                  <a:pt x="5153" y="3687"/>
                  <a:pt x="5164" y="3954"/>
                </a:cubicBezTo>
                <a:cubicBezTo>
                  <a:pt x="4711" y="4066"/>
                  <a:pt x="4206" y="4156"/>
                  <a:pt x="3779" y="4348"/>
                </a:cubicBezTo>
                <a:cubicBezTo>
                  <a:pt x="3771" y="4310"/>
                  <a:pt x="3762" y="4271"/>
                  <a:pt x="3743" y="4231"/>
                </a:cubicBezTo>
                <a:cubicBezTo>
                  <a:pt x="3688" y="4116"/>
                  <a:pt x="3604" y="4034"/>
                  <a:pt x="3506" y="3974"/>
                </a:cubicBezTo>
                <a:cubicBezTo>
                  <a:pt x="3613" y="3768"/>
                  <a:pt x="3691" y="3541"/>
                  <a:pt x="3789" y="3330"/>
                </a:cubicBezTo>
                <a:cubicBezTo>
                  <a:pt x="3849" y="3200"/>
                  <a:pt x="3916" y="3074"/>
                  <a:pt x="3984" y="2949"/>
                </a:cubicBezTo>
                <a:cubicBezTo>
                  <a:pt x="4051" y="2966"/>
                  <a:pt x="4120" y="2975"/>
                  <a:pt x="4192" y="2975"/>
                </a:cubicBezTo>
                <a:cubicBezTo>
                  <a:pt x="4207" y="2975"/>
                  <a:pt x="4223" y="2975"/>
                  <a:pt x="4239" y="2974"/>
                </a:cubicBezTo>
                <a:cubicBezTo>
                  <a:pt x="4478" y="2962"/>
                  <a:pt x="4757" y="2899"/>
                  <a:pt x="4949" y="2751"/>
                </a:cubicBezTo>
                <a:close/>
                <a:moveTo>
                  <a:pt x="6150" y="3185"/>
                </a:moveTo>
                <a:cubicBezTo>
                  <a:pt x="6250" y="3185"/>
                  <a:pt x="6349" y="3210"/>
                  <a:pt x="6437" y="3267"/>
                </a:cubicBezTo>
                <a:cubicBezTo>
                  <a:pt x="6488" y="3300"/>
                  <a:pt x="6528" y="3343"/>
                  <a:pt x="6564" y="3390"/>
                </a:cubicBezTo>
                <a:cubicBezTo>
                  <a:pt x="6472" y="3433"/>
                  <a:pt x="6379" y="3475"/>
                  <a:pt x="6288" y="3519"/>
                </a:cubicBezTo>
                <a:cubicBezTo>
                  <a:pt x="6190" y="3566"/>
                  <a:pt x="6223" y="3727"/>
                  <a:pt x="6323" y="3727"/>
                </a:cubicBezTo>
                <a:cubicBezTo>
                  <a:pt x="6332" y="3727"/>
                  <a:pt x="6341" y="3726"/>
                  <a:pt x="6350" y="3723"/>
                </a:cubicBezTo>
                <a:cubicBezTo>
                  <a:pt x="6457" y="3694"/>
                  <a:pt x="6563" y="3661"/>
                  <a:pt x="6668" y="3626"/>
                </a:cubicBezTo>
                <a:lnTo>
                  <a:pt x="6668" y="3626"/>
                </a:lnTo>
                <a:cubicBezTo>
                  <a:pt x="6698" y="3771"/>
                  <a:pt x="6679" y="3925"/>
                  <a:pt x="6612" y="4053"/>
                </a:cubicBezTo>
                <a:cubicBezTo>
                  <a:pt x="6468" y="3979"/>
                  <a:pt x="6325" y="3911"/>
                  <a:pt x="6190" y="3844"/>
                </a:cubicBezTo>
                <a:cubicBezTo>
                  <a:pt x="6181" y="3839"/>
                  <a:pt x="6171" y="3837"/>
                  <a:pt x="6162" y="3837"/>
                </a:cubicBezTo>
                <a:cubicBezTo>
                  <a:pt x="6101" y="3837"/>
                  <a:pt x="6062" y="3937"/>
                  <a:pt x="6123" y="3974"/>
                </a:cubicBezTo>
                <a:cubicBezTo>
                  <a:pt x="6247" y="4049"/>
                  <a:pt x="6367" y="4130"/>
                  <a:pt x="6487" y="4211"/>
                </a:cubicBezTo>
                <a:cubicBezTo>
                  <a:pt x="6362" y="4321"/>
                  <a:pt x="6191" y="4378"/>
                  <a:pt x="6022" y="4378"/>
                </a:cubicBezTo>
                <a:cubicBezTo>
                  <a:pt x="5887" y="4378"/>
                  <a:pt x="5753" y="4341"/>
                  <a:pt x="5645" y="4264"/>
                </a:cubicBezTo>
                <a:cubicBezTo>
                  <a:pt x="5147" y="3912"/>
                  <a:pt x="5655" y="3514"/>
                  <a:pt x="5915" y="3239"/>
                </a:cubicBezTo>
                <a:cubicBezTo>
                  <a:pt x="5919" y="3236"/>
                  <a:pt x="5921" y="3231"/>
                  <a:pt x="5924" y="3227"/>
                </a:cubicBezTo>
                <a:cubicBezTo>
                  <a:pt x="5996" y="3200"/>
                  <a:pt x="6073" y="3185"/>
                  <a:pt x="6150" y="3185"/>
                </a:cubicBezTo>
                <a:close/>
                <a:moveTo>
                  <a:pt x="10433" y="3593"/>
                </a:moveTo>
                <a:cubicBezTo>
                  <a:pt x="10552" y="3593"/>
                  <a:pt x="10663" y="3641"/>
                  <a:pt x="10742" y="3769"/>
                </a:cubicBezTo>
                <a:cubicBezTo>
                  <a:pt x="10867" y="3974"/>
                  <a:pt x="10789" y="4264"/>
                  <a:pt x="10595" y="4399"/>
                </a:cubicBezTo>
                <a:cubicBezTo>
                  <a:pt x="10500" y="4464"/>
                  <a:pt x="10407" y="4492"/>
                  <a:pt x="10321" y="4492"/>
                </a:cubicBezTo>
                <a:cubicBezTo>
                  <a:pt x="9947" y="4492"/>
                  <a:pt x="9701" y="3964"/>
                  <a:pt x="9964" y="3698"/>
                </a:cubicBezTo>
                <a:lnTo>
                  <a:pt x="9964" y="3698"/>
                </a:lnTo>
                <a:cubicBezTo>
                  <a:pt x="9981" y="3712"/>
                  <a:pt x="10003" y="3722"/>
                  <a:pt x="10024" y="3722"/>
                </a:cubicBezTo>
                <a:cubicBezTo>
                  <a:pt x="10036" y="3722"/>
                  <a:pt x="10048" y="3720"/>
                  <a:pt x="10059" y="3713"/>
                </a:cubicBezTo>
                <a:cubicBezTo>
                  <a:pt x="10172" y="3647"/>
                  <a:pt x="10307" y="3593"/>
                  <a:pt x="10433" y="3593"/>
                </a:cubicBezTo>
                <a:close/>
                <a:moveTo>
                  <a:pt x="3027" y="4096"/>
                </a:moveTo>
                <a:cubicBezTo>
                  <a:pt x="3181" y="4100"/>
                  <a:pt x="3332" y="4130"/>
                  <a:pt x="3439" y="4251"/>
                </a:cubicBezTo>
                <a:cubicBezTo>
                  <a:pt x="3622" y="4461"/>
                  <a:pt x="3459" y="4652"/>
                  <a:pt x="3262" y="4751"/>
                </a:cubicBezTo>
                <a:cubicBezTo>
                  <a:pt x="3250" y="4656"/>
                  <a:pt x="3237" y="4563"/>
                  <a:pt x="3225" y="4468"/>
                </a:cubicBezTo>
                <a:cubicBezTo>
                  <a:pt x="3220" y="4428"/>
                  <a:pt x="3184" y="4409"/>
                  <a:pt x="3150" y="4409"/>
                </a:cubicBezTo>
                <a:cubicBezTo>
                  <a:pt x="3113" y="4409"/>
                  <a:pt x="3077" y="4431"/>
                  <a:pt x="3077" y="4474"/>
                </a:cubicBezTo>
                <a:cubicBezTo>
                  <a:pt x="3079" y="4587"/>
                  <a:pt x="3077" y="4701"/>
                  <a:pt x="3075" y="4815"/>
                </a:cubicBezTo>
                <a:cubicBezTo>
                  <a:pt x="3032" y="4822"/>
                  <a:pt x="2986" y="4827"/>
                  <a:pt x="2941" y="4827"/>
                </a:cubicBezTo>
                <a:cubicBezTo>
                  <a:pt x="2728" y="4827"/>
                  <a:pt x="2517" y="4734"/>
                  <a:pt x="2593" y="4471"/>
                </a:cubicBezTo>
                <a:cubicBezTo>
                  <a:pt x="2651" y="4271"/>
                  <a:pt x="2848" y="4185"/>
                  <a:pt x="3027" y="4096"/>
                </a:cubicBezTo>
                <a:close/>
                <a:moveTo>
                  <a:pt x="7913" y="4618"/>
                </a:moveTo>
                <a:cubicBezTo>
                  <a:pt x="8079" y="4618"/>
                  <a:pt x="8247" y="4668"/>
                  <a:pt x="8388" y="4760"/>
                </a:cubicBezTo>
                <a:cubicBezTo>
                  <a:pt x="8649" y="4931"/>
                  <a:pt x="8795" y="5337"/>
                  <a:pt x="8454" y="5526"/>
                </a:cubicBezTo>
                <a:cubicBezTo>
                  <a:pt x="8355" y="5581"/>
                  <a:pt x="8245" y="5606"/>
                  <a:pt x="8136" y="5606"/>
                </a:cubicBezTo>
                <a:cubicBezTo>
                  <a:pt x="7748" y="5606"/>
                  <a:pt x="7360" y="5297"/>
                  <a:pt x="7469" y="4932"/>
                </a:cubicBezTo>
                <a:lnTo>
                  <a:pt x="7469" y="4932"/>
                </a:lnTo>
                <a:cubicBezTo>
                  <a:pt x="7591" y="5026"/>
                  <a:pt x="7715" y="5117"/>
                  <a:pt x="7849" y="5186"/>
                </a:cubicBezTo>
                <a:cubicBezTo>
                  <a:pt x="7865" y="5195"/>
                  <a:pt x="7882" y="5199"/>
                  <a:pt x="7899" y="5199"/>
                </a:cubicBezTo>
                <a:cubicBezTo>
                  <a:pt x="7969" y="5199"/>
                  <a:pt x="8024" y="5123"/>
                  <a:pt x="7971" y="5052"/>
                </a:cubicBezTo>
                <a:cubicBezTo>
                  <a:pt x="7869" y="4916"/>
                  <a:pt x="7748" y="4792"/>
                  <a:pt x="7613" y="4679"/>
                </a:cubicBezTo>
                <a:cubicBezTo>
                  <a:pt x="7707" y="4637"/>
                  <a:pt x="7810" y="4618"/>
                  <a:pt x="7913" y="4618"/>
                </a:cubicBezTo>
                <a:close/>
                <a:moveTo>
                  <a:pt x="727" y="4953"/>
                </a:moveTo>
                <a:cubicBezTo>
                  <a:pt x="1062" y="4953"/>
                  <a:pt x="1308" y="5567"/>
                  <a:pt x="867" y="5714"/>
                </a:cubicBezTo>
                <a:cubicBezTo>
                  <a:pt x="825" y="5728"/>
                  <a:pt x="781" y="5735"/>
                  <a:pt x="737" y="5735"/>
                </a:cubicBezTo>
                <a:cubicBezTo>
                  <a:pt x="567" y="5735"/>
                  <a:pt x="400" y="5634"/>
                  <a:pt x="364" y="5456"/>
                </a:cubicBezTo>
                <a:cubicBezTo>
                  <a:pt x="331" y="5294"/>
                  <a:pt x="402" y="5180"/>
                  <a:pt x="487" y="5065"/>
                </a:cubicBezTo>
                <a:cubicBezTo>
                  <a:pt x="567" y="4986"/>
                  <a:pt x="650" y="4953"/>
                  <a:pt x="727" y="4953"/>
                </a:cubicBezTo>
                <a:close/>
                <a:moveTo>
                  <a:pt x="2889" y="6352"/>
                </a:moveTo>
                <a:cubicBezTo>
                  <a:pt x="2903" y="6360"/>
                  <a:pt x="2920" y="6366"/>
                  <a:pt x="2939" y="6366"/>
                </a:cubicBezTo>
                <a:cubicBezTo>
                  <a:pt x="2942" y="6366"/>
                  <a:pt x="2945" y="6366"/>
                  <a:pt x="2947" y="6365"/>
                </a:cubicBezTo>
                <a:cubicBezTo>
                  <a:pt x="2960" y="6365"/>
                  <a:pt x="2972" y="6364"/>
                  <a:pt x="2984" y="6364"/>
                </a:cubicBezTo>
                <a:cubicBezTo>
                  <a:pt x="3019" y="6364"/>
                  <a:pt x="3055" y="6368"/>
                  <a:pt x="3091" y="6374"/>
                </a:cubicBezTo>
                <a:cubicBezTo>
                  <a:pt x="3114" y="6399"/>
                  <a:pt x="3147" y="6412"/>
                  <a:pt x="3179" y="6412"/>
                </a:cubicBezTo>
                <a:cubicBezTo>
                  <a:pt x="3189" y="6412"/>
                  <a:pt x="3199" y="6410"/>
                  <a:pt x="3209" y="6408"/>
                </a:cubicBezTo>
                <a:cubicBezTo>
                  <a:pt x="3298" y="6445"/>
                  <a:pt x="3376" y="6506"/>
                  <a:pt x="3418" y="6595"/>
                </a:cubicBezTo>
                <a:cubicBezTo>
                  <a:pt x="3494" y="6755"/>
                  <a:pt x="3424" y="6968"/>
                  <a:pt x="3273" y="7059"/>
                </a:cubicBezTo>
                <a:cubicBezTo>
                  <a:pt x="3219" y="7092"/>
                  <a:pt x="3158" y="7107"/>
                  <a:pt x="3095" y="7107"/>
                </a:cubicBezTo>
                <a:cubicBezTo>
                  <a:pt x="2949" y="7107"/>
                  <a:pt x="2801" y="7023"/>
                  <a:pt x="2745" y="6886"/>
                </a:cubicBezTo>
                <a:cubicBezTo>
                  <a:pt x="2665" y="6689"/>
                  <a:pt x="2771" y="6519"/>
                  <a:pt x="2884" y="6366"/>
                </a:cubicBezTo>
                <a:cubicBezTo>
                  <a:pt x="2888" y="6361"/>
                  <a:pt x="2886" y="6357"/>
                  <a:pt x="2889" y="6352"/>
                </a:cubicBezTo>
                <a:close/>
                <a:moveTo>
                  <a:pt x="3561" y="0"/>
                </a:moveTo>
                <a:cubicBezTo>
                  <a:pt x="3292" y="0"/>
                  <a:pt x="3022" y="249"/>
                  <a:pt x="2981" y="512"/>
                </a:cubicBezTo>
                <a:cubicBezTo>
                  <a:pt x="2919" y="908"/>
                  <a:pt x="3268" y="1283"/>
                  <a:pt x="3660" y="1283"/>
                </a:cubicBezTo>
                <a:cubicBezTo>
                  <a:pt x="3662" y="1283"/>
                  <a:pt x="3664" y="1283"/>
                  <a:pt x="3666" y="1283"/>
                </a:cubicBezTo>
                <a:cubicBezTo>
                  <a:pt x="3700" y="1283"/>
                  <a:pt x="3732" y="1276"/>
                  <a:pt x="3764" y="1271"/>
                </a:cubicBezTo>
                <a:cubicBezTo>
                  <a:pt x="3829" y="1452"/>
                  <a:pt x="3886" y="1635"/>
                  <a:pt x="3938" y="1816"/>
                </a:cubicBezTo>
                <a:cubicBezTo>
                  <a:pt x="3940" y="1821"/>
                  <a:pt x="3943" y="1824"/>
                  <a:pt x="3945" y="1828"/>
                </a:cubicBezTo>
                <a:cubicBezTo>
                  <a:pt x="3760" y="1923"/>
                  <a:pt x="3612" y="2076"/>
                  <a:pt x="3558" y="2299"/>
                </a:cubicBezTo>
                <a:cubicBezTo>
                  <a:pt x="3493" y="2567"/>
                  <a:pt x="3607" y="2763"/>
                  <a:pt x="3794" y="2873"/>
                </a:cubicBezTo>
                <a:cubicBezTo>
                  <a:pt x="3579" y="3189"/>
                  <a:pt x="3389" y="3551"/>
                  <a:pt x="3295" y="3890"/>
                </a:cubicBezTo>
                <a:cubicBezTo>
                  <a:pt x="3250" y="3880"/>
                  <a:pt x="3204" y="3874"/>
                  <a:pt x="3157" y="3872"/>
                </a:cubicBezTo>
                <a:cubicBezTo>
                  <a:pt x="3147" y="3866"/>
                  <a:pt x="3138" y="3862"/>
                  <a:pt x="3126" y="3861"/>
                </a:cubicBezTo>
                <a:cubicBezTo>
                  <a:pt x="3110" y="3860"/>
                  <a:pt x="3093" y="3859"/>
                  <a:pt x="3076" y="3859"/>
                </a:cubicBezTo>
                <a:cubicBezTo>
                  <a:pt x="2905" y="3859"/>
                  <a:pt x="2730" y="3925"/>
                  <a:pt x="2590" y="4032"/>
                </a:cubicBezTo>
                <a:cubicBezTo>
                  <a:pt x="2397" y="3875"/>
                  <a:pt x="2190" y="3743"/>
                  <a:pt x="1970" y="3627"/>
                </a:cubicBezTo>
                <a:cubicBezTo>
                  <a:pt x="1794" y="3534"/>
                  <a:pt x="1604" y="3421"/>
                  <a:pt x="1405" y="3388"/>
                </a:cubicBezTo>
                <a:cubicBezTo>
                  <a:pt x="1410" y="3349"/>
                  <a:pt x="1414" y="3309"/>
                  <a:pt x="1412" y="3268"/>
                </a:cubicBezTo>
                <a:cubicBezTo>
                  <a:pt x="1399" y="2987"/>
                  <a:pt x="1193" y="2775"/>
                  <a:pt x="944" y="2743"/>
                </a:cubicBezTo>
                <a:cubicBezTo>
                  <a:pt x="940" y="2740"/>
                  <a:pt x="937" y="2736"/>
                  <a:pt x="933" y="2734"/>
                </a:cubicBezTo>
                <a:cubicBezTo>
                  <a:pt x="870" y="2697"/>
                  <a:pt x="804" y="2680"/>
                  <a:pt x="739" y="2680"/>
                </a:cubicBezTo>
                <a:cubicBezTo>
                  <a:pt x="471" y="2680"/>
                  <a:pt x="208" y="2958"/>
                  <a:pt x="158" y="3207"/>
                </a:cubicBezTo>
                <a:cubicBezTo>
                  <a:pt x="88" y="3566"/>
                  <a:pt x="380" y="3901"/>
                  <a:pt x="731" y="3945"/>
                </a:cubicBezTo>
                <a:cubicBezTo>
                  <a:pt x="756" y="3947"/>
                  <a:pt x="780" y="3949"/>
                  <a:pt x="804" y="3949"/>
                </a:cubicBezTo>
                <a:cubicBezTo>
                  <a:pt x="1053" y="3949"/>
                  <a:pt x="1256" y="3792"/>
                  <a:pt x="1351" y="3576"/>
                </a:cubicBezTo>
                <a:cubicBezTo>
                  <a:pt x="1524" y="3694"/>
                  <a:pt x="1740" y="3761"/>
                  <a:pt x="1923" y="3859"/>
                </a:cubicBezTo>
                <a:cubicBezTo>
                  <a:pt x="2102" y="3955"/>
                  <a:pt x="2276" y="4059"/>
                  <a:pt x="2451" y="4162"/>
                </a:cubicBezTo>
                <a:cubicBezTo>
                  <a:pt x="2346" y="4290"/>
                  <a:pt x="2283" y="4449"/>
                  <a:pt x="2302" y="4624"/>
                </a:cubicBezTo>
                <a:cubicBezTo>
                  <a:pt x="2304" y="4645"/>
                  <a:pt x="2311" y="4662"/>
                  <a:pt x="2315" y="4682"/>
                </a:cubicBezTo>
                <a:cubicBezTo>
                  <a:pt x="1966" y="4772"/>
                  <a:pt x="1607" y="4884"/>
                  <a:pt x="1281" y="5027"/>
                </a:cubicBezTo>
                <a:cubicBezTo>
                  <a:pt x="1270" y="5009"/>
                  <a:pt x="1262" y="4989"/>
                  <a:pt x="1249" y="4973"/>
                </a:cubicBezTo>
                <a:cubicBezTo>
                  <a:pt x="1136" y="4824"/>
                  <a:pt x="969" y="4749"/>
                  <a:pt x="803" y="4749"/>
                </a:cubicBezTo>
                <a:cubicBezTo>
                  <a:pt x="711" y="4749"/>
                  <a:pt x="619" y="4772"/>
                  <a:pt x="536" y="4817"/>
                </a:cubicBezTo>
                <a:cubicBezTo>
                  <a:pt x="521" y="4808"/>
                  <a:pt x="505" y="4802"/>
                  <a:pt x="487" y="4802"/>
                </a:cubicBezTo>
                <a:cubicBezTo>
                  <a:pt x="483" y="4802"/>
                  <a:pt x="479" y="4803"/>
                  <a:pt x="475" y="4803"/>
                </a:cubicBezTo>
                <a:cubicBezTo>
                  <a:pt x="104" y="4849"/>
                  <a:pt x="0" y="5376"/>
                  <a:pt x="138" y="5662"/>
                </a:cubicBezTo>
                <a:cubicBezTo>
                  <a:pt x="248" y="5890"/>
                  <a:pt x="491" y="6015"/>
                  <a:pt x="735" y="6015"/>
                </a:cubicBezTo>
                <a:cubicBezTo>
                  <a:pt x="856" y="6015"/>
                  <a:pt x="978" y="5984"/>
                  <a:pt x="1083" y="5920"/>
                </a:cubicBezTo>
                <a:cubicBezTo>
                  <a:pt x="1323" y="5774"/>
                  <a:pt x="1419" y="5472"/>
                  <a:pt x="1357" y="5206"/>
                </a:cubicBezTo>
                <a:cubicBezTo>
                  <a:pt x="1699" y="5114"/>
                  <a:pt x="2047" y="4979"/>
                  <a:pt x="2372" y="4833"/>
                </a:cubicBezTo>
                <a:cubicBezTo>
                  <a:pt x="2484" y="5023"/>
                  <a:pt x="2711" y="5106"/>
                  <a:pt x="2942" y="5106"/>
                </a:cubicBezTo>
                <a:cubicBezTo>
                  <a:pt x="2985" y="5106"/>
                  <a:pt x="3029" y="5103"/>
                  <a:pt x="3072" y="5097"/>
                </a:cubicBezTo>
                <a:lnTo>
                  <a:pt x="3072" y="5097"/>
                </a:lnTo>
                <a:cubicBezTo>
                  <a:pt x="3070" y="5209"/>
                  <a:pt x="3067" y="5322"/>
                  <a:pt x="3067" y="5434"/>
                </a:cubicBezTo>
                <a:cubicBezTo>
                  <a:pt x="3066" y="5658"/>
                  <a:pt x="3037" y="5897"/>
                  <a:pt x="3047" y="6126"/>
                </a:cubicBezTo>
                <a:cubicBezTo>
                  <a:pt x="2994" y="6134"/>
                  <a:pt x="2940" y="6146"/>
                  <a:pt x="2889" y="6171"/>
                </a:cubicBezTo>
                <a:cubicBezTo>
                  <a:pt x="2854" y="6189"/>
                  <a:pt x="2837" y="6214"/>
                  <a:pt x="2832" y="6242"/>
                </a:cubicBezTo>
                <a:cubicBezTo>
                  <a:pt x="2825" y="6240"/>
                  <a:pt x="2817" y="6239"/>
                  <a:pt x="2808" y="6239"/>
                </a:cubicBezTo>
                <a:cubicBezTo>
                  <a:pt x="2800" y="6239"/>
                  <a:pt x="2791" y="6240"/>
                  <a:pt x="2782" y="6243"/>
                </a:cubicBezTo>
                <a:cubicBezTo>
                  <a:pt x="2449" y="6357"/>
                  <a:pt x="2378" y="6823"/>
                  <a:pt x="2550" y="7092"/>
                </a:cubicBezTo>
                <a:cubicBezTo>
                  <a:pt x="2670" y="7279"/>
                  <a:pt x="2887" y="7386"/>
                  <a:pt x="3103" y="7386"/>
                </a:cubicBezTo>
                <a:cubicBezTo>
                  <a:pt x="3209" y="7386"/>
                  <a:pt x="3314" y="7360"/>
                  <a:pt x="3407" y="7306"/>
                </a:cubicBezTo>
                <a:cubicBezTo>
                  <a:pt x="3687" y="7148"/>
                  <a:pt x="3812" y="6769"/>
                  <a:pt x="3678" y="6476"/>
                </a:cubicBezTo>
                <a:cubicBezTo>
                  <a:pt x="3605" y="6318"/>
                  <a:pt x="3467" y="6203"/>
                  <a:pt x="3310" y="6150"/>
                </a:cubicBezTo>
                <a:cubicBezTo>
                  <a:pt x="3343" y="5907"/>
                  <a:pt x="3323" y="5643"/>
                  <a:pt x="3318" y="5405"/>
                </a:cubicBezTo>
                <a:cubicBezTo>
                  <a:pt x="3315" y="5282"/>
                  <a:pt x="3305" y="5161"/>
                  <a:pt x="3294" y="5041"/>
                </a:cubicBezTo>
                <a:cubicBezTo>
                  <a:pt x="3511" y="4955"/>
                  <a:pt x="3712" y="4787"/>
                  <a:pt x="3772" y="4575"/>
                </a:cubicBezTo>
                <a:cubicBezTo>
                  <a:pt x="4250" y="4503"/>
                  <a:pt x="4737" y="4282"/>
                  <a:pt x="5190" y="4111"/>
                </a:cubicBezTo>
                <a:cubicBezTo>
                  <a:pt x="5222" y="4213"/>
                  <a:pt x="5283" y="4313"/>
                  <a:pt x="5381" y="4405"/>
                </a:cubicBezTo>
                <a:cubicBezTo>
                  <a:pt x="5554" y="4572"/>
                  <a:pt x="5788" y="4654"/>
                  <a:pt x="6023" y="4654"/>
                </a:cubicBezTo>
                <a:cubicBezTo>
                  <a:pt x="6280" y="4654"/>
                  <a:pt x="6537" y="4557"/>
                  <a:pt x="6718" y="4368"/>
                </a:cubicBezTo>
                <a:cubicBezTo>
                  <a:pt x="6811" y="4433"/>
                  <a:pt x="6905" y="4498"/>
                  <a:pt x="6997" y="4564"/>
                </a:cubicBezTo>
                <a:cubicBezTo>
                  <a:pt x="7091" y="4630"/>
                  <a:pt x="7183" y="4703"/>
                  <a:pt x="7275" y="4778"/>
                </a:cubicBezTo>
                <a:cubicBezTo>
                  <a:pt x="7115" y="5040"/>
                  <a:pt x="7188" y="5414"/>
                  <a:pt x="7429" y="5631"/>
                </a:cubicBezTo>
                <a:cubicBezTo>
                  <a:pt x="7607" y="5791"/>
                  <a:pt x="7869" y="5880"/>
                  <a:pt x="8127" y="5880"/>
                </a:cubicBezTo>
                <a:cubicBezTo>
                  <a:pt x="8341" y="5880"/>
                  <a:pt x="8551" y="5819"/>
                  <a:pt x="8707" y="5685"/>
                </a:cubicBezTo>
                <a:cubicBezTo>
                  <a:pt x="9017" y="5418"/>
                  <a:pt x="8995" y="5095"/>
                  <a:pt x="8814" y="4832"/>
                </a:cubicBezTo>
                <a:cubicBezTo>
                  <a:pt x="9112" y="4705"/>
                  <a:pt x="9407" y="4561"/>
                  <a:pt x="9687" y="4398"/>
                </a:cubicBezTo>
                <a:cubicBezTo>
                  <a:pt x="9816" y="4637"/>
                  <a:pt x="10070" y="4764"/>
                  <a:pt x="10329" y="4764"/>
                </a:cubicBezTo>
                <a:cubicBezTo>
                  <a:pt x="10463" y="4764"/>
                  <a:pt x="10599" y="4730"/>
                  <a:pt x="10720" y="4659"/>
                </a:cubicBezTo>
                <a:cubicBezTo>
                  <a:pt x="11092" y="4440"/>
                  <a:pt x="11224" y="3888"/>
                  <a:pt x="10936" y="3547"/>
                </a:cubicBezTo>
                <a:cubicBezTo>
                  <a:pt x="10815" y="3404"/>
                  <a:pt x="10612" y="3322"/>
                  <a:pt x="10418" y="3322"/>
                </a:cubicBezTo>
                <a:cubicBezTo>
                  <a:pt x="10266" y="3322"/>
                  <a:pt x="10118" y="3372"/>
                  <a:pt x="10018" y="3483"/>
                </a:cubicBezTo>
                <a:cubicBezTo>
                  <a:pt x="9737" y="3594"/>
                  <a:pt x="9567" y="3869"/>
                  <a:pt x="9612" y="4169"/>
                </a:cubicBezTo>
                <a:cubicBezTo>
                  <a:pt x="9292" y="4316"/>
                  <a:pt x="8981" y="4492"/>
                  <a:pt x="8682" y="4679"/>
                </a:cubicBezTo>
                <a:cubicBezTo>
                  <a:pt x="8476" y="4479"/>
                  <a:pt x="8180" y="4342"/>
                  <a:pt x="7903" y="4342"/>
                </a:cubicBezTo>
                <a:cubicBezTo>
                  <a:pt x="7726" y="4342"/>
                  <a:pt x="7556" y="4399"/>
                  <a:pt x="7423" y="4532"/>
                </a:cubicBezTo>
                <a:cubicBezTo>
                  <a:pt x="7243" y="4402"/>
                  <a:pt x="7050" y="4286"/>
                  <a:pt x="6852" y="4179"/>
                </a:cubicBezTo>
                <a:cubicBezTo>
                  <a:pt x="6955" y="3983"/>
                  <a:pt x="6978" y="3748"/>
                  <a:pt x="6922" y="3535"/>
                </a:cubicBezTo>
                <a:cubicBezTo>
                  <a:pt x="7487" y="3321"/>
                  <a:pt x="8028" y="3033"/>
                  <a:pt x="8548" y="2723"/>
                </a:cubicBezTo>
                <a:cubicBezTo>
                  <a:pt x="8548" y="2724"/>
                  <a:pt x="8549" y="2726"/>
                  <a:pt x="8550" y="2727"/>
                </a:cubicBezTo>
                <a:cubicBezTo>
                  <a:pt x="8707" y="2942"/>
                  <a:pt x="8977" y="3070"/>
                  <a:pt x="9243" y="3070"/>
                </a:cubicBezTo>
                <a:cubicBezTo>
                  <a:pt x="9407" y="3070"/>
                  <a:pt x="9570" y="3021"/>
                  <a:pt x="9703" y="2915"/>
                </a:cubicBezTo>
                <a:cubicBezTo>
                  <a:pt x="10051" y="2636"/>
                  <a:pt x="10096" y="2069"/>
                  <a:pt x="9759" y="1766"/>
                </a:cubicBezTo>
                <a:cubicBezTo>
                  <a:pt x="9607" y="1631"/>
                  <a:pt x="9320" y="1518"/>
                  <a:pt x="9064" y="1518"/>
                </a:cubicBezTo>
                <a:cubicBezTo>
                  <a:pt x="8974" y="1518"/>
                  <a:pt x="8888" y="1532"/>
                  <a:pt x="8812" y="1564"/>
                </a:cubicBezTo>
                <a:cubicBezTo>
                  <a:pt x="8805" y="1561"/>
                  <a:pt x="8798" y="1560"/>
                  <a:pt x="8790" y="1560"/>
                </a:cubicBezTo>
                <a:cubicBezTo>
                  <a:pt x="8777" y="1560"/>
                  <a:pt x="8763" y="1563"/>
                  <a:pt x="8749" y="1571"/>
                </a:cubicBezTo>
                <a:cubicBezTo>
                  <a:pt x="8643" y="1632"/>
                  <a:pt x="8564" y="1720"/>
                  <a:pt x="8506" y="1821"/>
                </a:cubicBezTo>
                <a:cubicBezTo>
                  <a:pt x="8275" y="1709"/>
                  <a:pt x="8026" y="1600"/>
                  <a:pt x="7780" y="1529"/>
                </a:cubicBezTo>
                <a:cubicBezTo>
                  <a:pt x="7844" y="1339"/>
                  <a:pt x="7831" y="1125"/>
                  <a:pt x="7708" y="954"/>
                </a:cubicBezTo>
                <a:cubicBezTo>
                  <a:pt x="7601" y="807"/>
                  <a:pt x="7439" y="735"/>
                  <a:pt x="7277" y="735"/>
                </a:cubicBezTo>
                <a:cubicBezTo>
                  <a:pt x="7153" y="735"/>
                  <a:pt x="7030" y="777"/>
                  <a:pt x="6933" y="859"/>
                </a:cubicBezTo>
                <a:cubicBezTo>
                  <a:pt x="6930" y="859"/>
                  <a:pt x="6928" y="859"/>
                  <a:pt x="6926" y="859"/>
                </a:cubicBezTo>
                <a:cubicBezTo>
                  <a:pt x="6623" y="859"/>
                  <a:pt x="6421" y="1291"/>
                  <a:pt x="6503" y="1564"/>
                </a:cubicBezTo>
                <a:cubicBezTo>
                  <a:pt x="6547" y="1714"/>
                  <a:pt x="6641" y="1829"/>
                  <a:pt x="6761" y="1905"/>
                </a:cubicBezTo>
                <a:cubicBezTo>
                  <a:pt x="6547" y="2234"/>
                  <a:pt x="6350" y="2586"/>
                  <a:pt x="6248" y="2937"/>
                </a:cubicBezTo>
                <a:cubicBezTo>
                  <a:pt x="6227" y="2935"/>
                  <a:pt x="6206" y="2934"/>
                  <a:pt x="6185" y="2934"/>
                </a:cubicBezTo>
                <a:cubicBezTo>
                  <a:pt x="6008" y="2934"/>
                  <a:pt x="5836" y="2999"/>
                  <a:pt x="5698" y="3113"/>
                </a:cubicBezTo>
                <a:cubicBezTo>
                  <a:pt x="5555" y="2904"/>
                  <a:pt x="5330" y="2737"/>
                  <a:pt x="5101" y="2581"/>
                </a:cubicBezTo>
                <a:cubicBezTo>
                  <a:pt x="5151" y="2494"/>
                  <a:pt x="5179" y="2393"/>
                  <a:pt x="5174" y="2271"/>
                </a:cubicBezTo>
                <a:cubicBezTo>
                  <a:pt x="5156" y="1908"/>
                  <a:pt x="4867" y="1704"/>
                  <a:pt x="4550" y="1704"/>
                </a:cubicBezTo>
                <a:cubicBezTo>
                  <a:pt x="4516" y="1704"/>
                  <a:pt x="4482" y="1706"/>
                  <a:pt x="4448" y="1711"/>
                </a:cubicBezTo>
                <a:cubicBezTo>
                  <a:pt x="4346" y="1711"/>
                  <a:pt x="4242" y="1724"/>
                  <a:pt x="4143" y="1750"/>
                </a:cubicBezTo>
                <a:cubicBezTo>
                  <a:pt x="4091" y="1564"/>
                  <a:pt x="4024" y="1389"/>
                  <a:pt x="3946" y="1219"/>
                </a:cubicBezTo>
                <a:cubicBezTo>
                  <a:pt x="4235" y="1089"/>
                  <a:pt x="4418" y="774"/>
                  <a:pt x="4323" y="442"/>
                </a:cubicBezTo>
                <a:cubicBezTo>
                  <a:pt x="4249" y="179"/>
                  <a:pt x="4018" y="27"/>
                  <a:pt x="3778" y="27"/>
                </a:cubicBezTo>
                <a:cubicBezTo>
                  <a:pt x="3757" y="27"/>
                  <a:pt x="3736" y="28"/>
                  <a:pt x="3716" y="30"/>
                </a:cubicBezTo>
                <a:cubicBezTo>
                  <a:pt x="3665" y="10"/>
                  <a:pt x="3613" y="0"/>
                  <a:pt x="35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720000" y="22091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3419271" y="22091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720000" y="39423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4"/>
          </p:nvPr>
        </p:nvSpPr>
        <p:spPr>
          <a:xfrm>
            <a:off x="3419271" y="39423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5"/>
          </p:nvPr>
        </p:nvSpPr>
        <p:spPr>
          <a:xfrm>
            <a:off x="6118549" y="22091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6"/>
          </p:nvPr>
        </p:nvSpPr>
        <p:spPr>
          <a:xfrm>
            <a:off x="6118549" y="39423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332020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3064616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332020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3064616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332020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3064616"/>
            <a:ext cx="7347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6"/>
          </p:nvPr>
        </p:nvSpPr>
        <p:spPr>
          <a:xfrm>
            <a:off x="720000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7"/>
          </p:nvPr>
        </p:nvSpPr>
        <p:spPr>
          <a:xfrm>
            <a:off x="3419271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8"/>
          </p:nvPr>
        </p:nvSpPr>
        <p:spPr>
          <a:xfrm>
            <a:off x="6118549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19"/>
          </p:nvPr>
        </p:nvSpPr>
        <p:spPr>
          <a:xfrm>
            <a:off x="720000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20"/>
          </p:nvPr>
        </p:nvSpPr>
        <p:spPr>
          <a:xfrm>
            <a:off x="3419271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21"/>
          </p:nvPr>
        </p:nvSpPr>
        <p:spPr>
          <a:xfrm>
            <a:off x="6118549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"/>
              <a:buNone/>
              <a:defRPr sz="2400" b="1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720000" y="1178713"/>
            <a:ext cx="3717300" cy="166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subTitle" idx="1"/>
          </p:nvPr>
        </p:nvSpPr>
        <p:spPr>
          <a:xfrm>
            <a:off x="720000" y="2848488"/>
            <a:ext cx="37173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5"/>
          <p:cNvSpPr>
            <a:spLocks noGrp="1"/>
          </p:cNvSpPr>
          <p:nvPr>
            <p:ph type="pic" idx="2"/>
          </p:nvPr>
        </p:nvSpPr>
        <p:spPr>
          <a:xfrm>
            <a:off x="4582975" y="647850"/>
            <a:ext cx="3847800" cy="3847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5" name="Google Shape;235;p15"/>
          <p:cNvSpPr/>
          <p:nvPr/>
        </p:nvSpPr>
        <p:spPr>
          <a:xfrm rot="-6489326">
            <a:off x="-156945" y="-2300945"/>
            <a:ext cx="2272954" cy="4228005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5BF43B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1_1_1_1_1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2"/>
          <p:cNvSpPr/>
          <p:nvPr/>
        </p:nvSpPr>
        <p:spPr>
          <a:xfrm rot="7680753">
            <a:off x="-666609" y="2966020"/>
            <a:ext cx="2272952" cy="4228001"/>
          </a:xfrm>
          <a:custGeom>
            <a:avLst/>
            <a:gdLst/>
            <a:ahLst/>
            <a:cxnLst/>
            <a:rect l="l" t="t" r="r" b="b"/>
            <a:pathLst>
              <a:path w="17467" h="32491" extrusionOk="0">
                <a:moveTo>
                  <a:pt x="5915" y="1"/>
                </a:moveTo>
                <a:cubicBezTo>
                  <a:pt x="5543" y="1"/>
                  <a:pt x="5182" y="71"/>
                  <a:pt x="4855" y="225"/>
                </a:cubicBezTo>
                <a:cubicBezTo>
                  <a:pt x="3135" y="1039"/>
                  <a:pt x="2072" y="3257"/>
                  <a:pt x="1384" y="5072"/>
                </a:cubicBezTo>
                <a:cubicBezTo>
                  <a:pt x="906" y="6335"/>
                  <a:pt x="482" y="7724"/>
                  <a:pt x="768" y="9048"/>
                </a:cubicBezTo>
                <a:cubicBezTo>
                  <a:pt x="1265" y="11347"/>
                  <a:pt x="3658" y="12526"/>
                  <a:pt x="4398" y="14739"/>
                </a:cubicBezTo>
                <a:cubicBezTo>
                  <a:pt x="4941" y="16364"/>
                  <a:pt x="4470" y="18223"/>
                  <a:pt x="3703" y="19748"/>
                </a:cubicBezTo>
                <a:cubicBezTo>
                  <a:pt x="2937" y="21273"/>
                  <a:pt x="1889" y="22606"/>
                  <a:pt x="1149" y="24146"/>
                </a:cubicBezTo>
                <a:cubicBezTo>
                  <a:pt x="408" y="25688"/>
                  <a:pt x="0" y="27578"/>
                  <a:pt x="625" y="29165"/>
                </a:cubicBezTo>
                <a:cubicBezTo>
                  <a:pt x="1224" y="30682"/>
                  <a:pt x="2636" y="31590"/>
                  <a:pt x="4056" y="32050"/>
                </a:cubicBezTo>
                <a:cubicBezTo>
                  <a:pt x="4970" y="32345"/>
                  <a:pt x="5922" y="32491"/>
                  <a:pt x="6876" y="32491"/>
                </a:cubicBezTo>
                <a:cubicBezTo>
                  <a:pt x="8483" y="32491"/>
                  <a:pt x="10095" y="32077"/>
                  <a:pt x="11540" y="31268"/>
                </a:cubicBezTo>
                <a:cubicBezTo>
                  <a:pt x="13843" y="29978"/>
                  <a:pt x="15701" y="27697"/>
                  <a:pt x="16638" y="25006"/>
                </a:cubicBezTo>
                <a:cubicBezTo>
                  <a:pt x="17237" y="23286"/>
                  <a:pt x="17467" y="21428"/>
                  <a:pt x="17458" y="19588"/>
                </a:cubicBezTo>
                <a:cubicBezTo>
                  <a:pt x="17447" y="16938"/>
                  <a:pt x="16840" y="14092"/>
                  <a:pt x="15019" y="12433"/>
                </a:cubicBezTo>
                <a:cubicBezTo>
                  <a:pt x="14135" y="11626"/>
                  <a:pt x="13021" y="11154"/>
                  <a:pt x="12224" y="10241"/>
                </a:cubicBezTo>
                <a:cubicBezTo>
                  <a:pt x="11281" y="9159"/>
                  <a:pt x="10911" y="7611"/>
                  <a:pt x="10625" y="6125"/>
                </a:cubicBezTo>
                <a:cubicBezTo>
                  <a:pt x="10338" y="4640"/>
                  <a:pt x="10078" y="3089"/>
                  <a:pt x="9283" y="1865"/>
                </a:cubicBezTo>
                <a:cubicBezTo>
                  <a:pt x="8607" y="822"/>
                  <a:pt x="7191" y="1"/>
                  <a:pt x="5915" y="1"/>
                </a:cubicBezTo>
                <a:close/>
              </a:path>
            </a:pathLst>
          </a:custGeom>
          <a:solidFill>
            <a:srgbClr val="5BF43B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32"/>
          <p:cNvGrpSpPr/>
          <p:nvPr/>
        </p:nvGrpSpPr>
        <p:grpSpPr>
          <a:xfrm rot="684124">
            <a:off x="8158020" y="-341678"/>
            <a:ext cx="1349779" cy="1026053"/>
            <a:chOff x="7794264" y="-38369"/>
            <a:chExt cx="1349730" cy="1026015"/>
          </a:xfrm>
        </p:grpSpPr>
        <p:sp>
          <p:nvSpPr>
            <p:cNvPr id="887" name="Google Shape;887;p32"/>
            <p:cNvSpPr/>
            <p:nvPr/>
          </p:nvSpPr>
          <p:spPr>
            <a:xfrm rot="-1491534">
              <a:off x="7809182" y="176366"/>
              <a:ext cx="1090211" cy="311260"/>
            </a:xfrm>
            <a:custGeom>
              <a:avLst/>
              <a:gdLst/>
              <a:ahLst/>
              <a:cxnLst/>
              <a:rect l="l" t="t" r="r" b="b"/>
              <a:pathLst>
                <a:path w="16998" h="4853" extrusionOk="0">
                  <a:moveTo>
                    <a:pt x="11836" y="0"/>
                  </a:moveTo>
                  <a:cubicBezTo>
                    <a:pt x="11335" y="0"/>
                    <a:pt x="10833" y="27"/>
                    <a:pt x="10337" y="63"/>
                  </a:cubicBezTo>
                  <a:cubicBezTo>
                    <a:pt x="8497" y="198"/>
                    <a:pt x="6662" y="441"/>
                    <a:pt x="4841" y="788"/>
                  </a:cubicBezTo>
                  <a:cubicBezTo>
                    <a:pt x="3475" y="1048"/>
                    <a:pt x="1644" y="1118"/>
                    <a:pt x="563" y="2324"/>
                  </a:cubicBezTo>
                  <a:cubicBezTo>
                    <a:pt x="221" y="2704"/>
                    <a:pt x="0" y="3299"/>
                    <a:pt x="135" y="3836"/>
                  </a:cubicBezTo>
                  <a:cubicBezTo>
                    <a:pt x="194" y="4073"/>
                    <a:pt x="316" y="4282"/>
                    <a:pt x="472" y="4439"/>
                  </a:cubicBezTo>
                  <a:cubicBezTo>
                    <a:pt x="799" y="4769"/>
                    <a:pt x="1227" y="4852"/>
                    <a:pt x="1661" y="4852"/>
                  </a:cubicBezTo>
                  <a:cubicBezTo>
                    <a:pt x="1853" y="4852"/>
                    <a:pt x="2046" y="4836"/>
                    <a:pt x="2233" y="4818"/>
                  </a:cubicBezTo>
                  <a:cubicBezTo>
                    <a:pt x="6640" y="4378"/>
                    <a:pt x="11045" y="3940"/>
                    <a:pt x="15452" y="3501"/>
                  </a:cubicBezTo>
                  <a:cubicBezTo>
                    <a:pt x="15864" y="3460"/>
                    <a:pt x="16328" y="3384"/>
                    <a:pt x="16569" y="2977"/>
                  </a:cubicBezTo>
                  <a:cubicBezTo>
                    <a:pt x="16998" y="2251"/>
                    <a:pt x="16333" y="1293"/>
                    <a:pt x="15672" y="898"/>
                  </a:cubicBezTo>
                  <a:cubicBezTo>
                    <a:pt x="14491" y="189"/>
                    <a:pt x="13166" y="0"/>
                    <a:pt x="11836" y="0"/>
                  </a:cubicBezTo>
                  <a:close/>
                </a:path>
              </a:pathLst>
            </a:custGeom>
            <a:solidFill>
              <a:srgbClr val="5FA0FF">
                <a:alpha val="33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 rot="-1491534">
              <a:off x="7899042" y="449865"/>
              <a:ext cx="1241448" cy="290287"/>
            </a:xfrm>
            <a:custGeom>
              <a:avLst/>
              <a:gdLst/>
              <a:ahLst/>
              <a:cxnLst/>
              <a:rect l="l" t="t" r="r" b="b"/>
              <a:pathLst>
                <a:path w="19356" h="4526" extrusionOk="0">
                  <a:moveTo>
                    <a:pt x="14481" y="1"/>
                  </a:moveTo>
                  <a:cubicBezTo>
                    <a:pt x="12086" y="1"/>
                    <a:pt x="9700" y="326"/>
                    <a:pt x="7339" y="795"/>
                  </a:cubicBezTo>
                  <a:cubicBezTo>
                    <a:pt x="5115" y="1236"/>
                    <a:pt x="2480" y="1469"/>
                    <a:pt x="387" y="2464"/>
                  </a:cubicBezTo>
                  <a:cubicBezTo>
                    <a:pt x="224" y="2541"/>
                    <a:pt x="40" y="2659"/>
                    <a:pt x="16" y="2869"/>
                  </a:cubicBezTo>
                  <a:cubicBezTo>
                    <a:pt x="1" y="3002"/>
                    <a:pt x="57" y="3130"/>
                    <a:pt x="120" y="3240"/>
                  </a:cubicBezTo>
                  <a:cubicBezTo>
                    <a:pt x="707" y="4257"/>
                    <a:pt x="1886" y="4380"/>
                    <a:pt x="2907" y="4407"/>
                  </a:cubicBezTo>
                  <a:cubicBezTo>
                    <a:pt x="5135" y="4466"/>
                    <a:pt x="7363" y="4525"/>
                    <a:pt x="9591" y="4525"/>
                  </a:cubicBezTo>
                  <a:cubicBezTo>
                    <a:pt x="9810" y="4525"/>
                    <a:pt x="10029" y="4525"/>
                    <a:pt x="10248" y="4524"/>
                  </a:cubicBezTo>
                  <a:cubicBezTo>
                    <a:pt x="12842" y="4510"/>
                    <a:pt x="15497" y="4395"/>
                    <a:pt x="17909" y="3237"/>
                  </a:cubicBezTo>
                  <a:cubicBezTo>
                    <a:pt x="18584" y="2914"/>
                    <a:pt x="19356" y="2125"/>
                    <a:pt x="19032" y="1336"/>
                  </a:cubicBezTo>
                  <a:cubicBezTo>
                    <a:pt x="18904" y="1025"/>
                    <a:pt x="18637" y="842"/>
                    <a:pt x="18375" y="703"/>
                  </a:cubicBezTo>
                  <a:cubicBezTo>
                    <a:pt x="17302" y="133"/>
                    <a:pt x="16104" y="24"/>
                    <a:pt x="14932" y="5"/>
                  </a:cubicBezTo>
                  <a:cubicBezTo>
                    <a:pt x="14782" y="2"/>
                    <a:pt x="14631" y="1"/>
                    <a:pt x="14481" y="1"/>
                  </a:cubicBezTo>
                  <a:close/>
                </a:path>
              </a:pathLst>
            </a:custGeom>
            <a:solidFill>
              <a:srgbClr val="5FA0FF">
                <a:alpha val="33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1" r:id="rId8"/>
    <p:sldLayoutId id="2147483678" r:id="rId9"/>
    <p:sldLayoutId id="2147483687" r:id="rId10"/>
    <p:sldLayoutId id="214748368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2GKaqSG8-k?feature=oembed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du%20lieu.ppt#-1,15,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du%20lieu.ppt#-1,18," TargetMode="External"/><Relationship Id="rId4" Type="http://schemas.openxmlformats.org/officeDocument/2006/relationships/hyperlink" Target="du%20lieu.ppt#-1,17,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9" name="Google Shape;1399;p49"/>
          <p:cNvGrpSpPr/>
          <p:nvPr/>
        </p:nvGrpSpPr>
        <p:grpSpPr>
          <a:xfrm>
            <a:off x="-553521" y="-476197"/>
            <a:ext cx="1807977" cy="1789699"/>
            <a:chOff x="-151050" y="-126875"/>
            <a:chExt cx="1807977" cy="1789699"/>
          </a:xfrm>
        </p:grpSpPr>
        <p:sp>
          <p:nvSpPr>
            <p:cNvPr id="1400" name="Google Shape;1400;p49"/>
            <p:cNvSpPr/>
            <p:nvPr/>
          </p:nvSpPr>
          <p:spPr>
            <a:xfrm>
              <a:off x="-151050" y="268816"/>
              <a:ext cx="575351" cy="733908"/>
            </a:xfrm>
            <a:custGeom>
              <a:avLst/>
              <a:gdLst/>
              <a:ahLst/>
              <a:cxnLst/>
              <a:rect l="l" t="t" r="r" b="b"/>
              <a:pathLst>
                <a:path w="5316" h="6781" extrusionOk="0">
                  <a:moveTo>
                    <a:pt x="2350" y="1"/>
                  </a:moveTo>
                  <a:cubicBezTo>
                    <a:pt x="2009" y="1"/>
                    <a:pt x="1613" y="98"/>
                    <a:pt x="1216" y="293"/>
                  </a:cubicBezTo>
                  <a:cubicBezTo>
                    <a:pt x="358" y="364"/>
                    <a:pt x="467" y="1563"/>
                    <a:pt x="551" y="2152"/>
                  </a:cubicBezTo>
                  <a:cubicBezTo>
                    <a:pt x="674" y="3020"/>
                    <a:pt x="1" y="3741"/>
                    <a:pt x="50" y="4649"/>
                  </a:cubicBezTo>
                  <a:cubicBezTo>
                    <a:pt x="123" y="5994"/>
                    <a:pt x="903" y="6780"/>
                    <a:pt x="2028" y="6780"/>
                  </a:cubicBezTo>
                  <a:cubicBezTo>
                    <a:pt x="2285" y="6780"/>
                    <a:pt x="2560" y="6739"/>
                    <a:pt x="2848" y="6655"/>
                  </a:cubicBezTo>
                  <a:cubicBezTo>
                    <a:pt x="4155" y="6270"/>
                    <a:pt x="5316" y="5401"/>
                    <a:pt x="4592" y="4038"/>
                  </a:cubicBezTo>
                  <a:cubicBezTo>
                    <a:pt x="4346" y="3577"/>
                    <a:pt x="4300" y="3597"/>
                    <a:pt x="3881" y="3387"/>
                  </a:cubicBezTo>
                  <a:cubicBezTo>
                    <a:pt x="3499" y="3195"/>
                    <a:pt x="3202" y="3134"/>
                    <a:pt x="3074" y="2684"/>
                  </a:cubicBezTo>
                  <a:cubicBezTo>
                    <a:pt x="2883" y="2021"/>
                    <a:pt x="3408" y="1424"/>
                    <a:pt x="3364" y="793"/>
                  </a:cubicBezTo>
                  <a:cubicBezTo>
                    <a:pt x="3326" y="264"/>
                    <a:pt x="2911" y="1"/>
                    <a:pt x="2350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140629" y="-80011"/>
              <a:ext cx="565502" cy="390927"/>
            </a:xfrm>
            <a:custGeom>
              <a:avLst/>
              <a:gdLst/>
              <a:ahLst/>
              <a:cxnLst/>
              <a:rect l="l" t="t" r="r" b="b"/>
              <a:pathLst>
                <a:path w="5225" h="3612" extrusionOk="0">
                  <a:moveTo>
                    <a:pt x="3147" y="0"/>
                  </a:moveTo>
                  <a:cubicBezTo>
                    <a:pt x="2617" y="0"/>
                    <a:pt x="2109" y="140"/>
                    <a:pt x="1516" y="426"/>
                  </a:cubicBezTo>
                  <a:cubicBezTo>
                    <a:pt x="1490" y="423"/>
                    <a:pt x="1464" y="421"/>
                    <a:pt x="1438" y="421"/>
                  </a:cubicBezTo>
                  <a:cubicBezTo>
                    <a:pt x="912" y="421"/>
                    <a:pt x="363" y="995"/>
                    <a:pt x="233" y="1455"/>
                  </a:cubicBezTo>
                  <a:cubicBezTo>
                    <a:pt x="0" y="2272"/>
                    <a:pt x="606" y="2275"/>
                    <a:pt x="1141" y="2574"/>
                  </a:cubicBezTo>
                  <a:cubicBezTo>
                    <a:pt x="1529" y="2791"/>
                    <a:pt x="1595" y="3234"/>
                    <a:pt x="1946" y="3464"/>
                  </a:cubicBezTo>
                  <a:cubicBezTo>
                    <a:pt x="2103" y="3569"/>
                    <a:pt x="2269" y="3612"/>
                    <a:pt x="2436" y="3612"/>
                  </a:cubicBezTo>
                  <a:cubicBezTo>
                    <a:pt x="3036" y="3612"/>
                    <a:pt x="3666" y="3055"/>
                    <a:pt x="4073" y="2722"/>
                  </a:cubicBezTo>
                  <a:cubicBezTo>
                    <a:pt x="4637" y="2258"/>
                    <a:pt x="5225" y="1708"/>
                    <a:pt x="4948" y="893"/>
                  </a:cubicBezTo>
                  <a:cubicBezTo>
                    <a:pt x="4758" y="334"/>
                    <a:pt x="4233" y="141"/>
                    <a:pt x="3701" y="49"/>
                  </a:cubicBezTo>
                  <a:cubicBezTo>
                    <a:pt x="3511" y="17"/>
                    <a:pt x="3328" y="0"/>
                    <a:pt x="3147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709051" y="-126875"/>
              <a:ext cx="637475" cy="550025"/>
            </a:xfrm>
            <a:custGeom>
              <a:avLst/>
              <a:gdLst/>
              <a:ahLst/>
              <a:cxnLst/>
              <a:rect l="l" t="t" r="r" b="b"/>
              <a:pathLst>
                <a:path w="5890" h="5082" extrusionOk="0">
                  <a:moveTo>
                    <a:pt x="1707" y="1"/>
                  </a:moveTo>
                  <a:cubicBezTo>
                    <a:pt x="1410" y="1"/>
                    <a:pt x="1128" y="86"/>
                    <a:pt x="875" y="289"/>
                  </a:cubicBezTo>
                  <a:cubicBezTo>
                    <a:pt x="0" y="709"/>
                    <a:pt x="508" y="1455"/>
                    <a:pt x="900" y="2233"/>
                  </a:cubicBezTo>
                  <a:cubicBezTo>
                    <a:pt x="1454" y="3338"/>
                    <a:pt x="1505" y="4649"/>
                    <a:pt x="2922" y="4989"/>
                  </a:cubicBezTo>
                  <a:cubicBezTo>
                    <a:pt x="3161" y="5046"/>
                    <a:pt x="3450" y="5082"/>
                    <a:pt x="3750" y="5082"/>
                  </a:cubicBezTo>
                  <a:cubicBezTo>
                    <a:pt x="4529" y="5082"/>
                    <a:pt x="5386" y="4839"/>
                    <a:pt x="5652" y="4094"/>
                  </a:cubicBezTo>
                  <a:cubicBezTo>
                    <a:pt x="5890" y="3431"/>
                    <a:pt x="5393" y="2422"/>
                    <a:pt x="4929" y="1971"/>
                  </a:cubicBezTo>
                  <a:cubicBezTo>
                    <a:pt x="4270" y="1331"/>
                    <a:pt x="2878" y="1"/>
                    <a:pt x="1707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1246843" y="341656"/>
              <a:ext cx="410083" cy="308997"/>
            </a:xfrm>
            <a:custGeom>
              <a:avLst/>
              <a:gdLst/>
              <a:ahLst/>
              <a:cxnLst/>
              <a:rect l="l" t="t" r="r" b="b"/>
              <a:pathLst>
                <a:path w="3789" h="2855" extrusionOk="0">
                  <a:moveTo>
                    <a:pt x="1754" y="0"/>
                  </a:moveTo>
                  <a:cubicBezTo>
                    <a:pt x="656" y="245"/>
                    <a:pt x="1" y="1935"/>
                    <a:pt x="1037" y="2654"/>
                  </a:cubicBezTo>
                  <a:cubicBezTo>
                    <a:pt x="1239" y="2793"/>
                    <a:pt x="1457" y="2854"/>
                    <a:pt x="1677" y="2854"/>
                  </a:cubicBezTo>
                  <a:cubicBezTo>
                    <a:pt x="2346" y="2854"/>
                    <a:pt x="3027" y="2293"/>
                    <a:pt x="3275" y="1688"/>
                  </a:cubicBezTo>
                  <a:cubicBezTo>
                    <a:pt x="3788" y="440"/>
                    <a:pt x="2719" y="5"/>
                    <a:pt x="1754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853862" y="508980"/>
              <a:ext cx="778607" cy="826444"/>
            </a:xfrm>
            <a:custGeom>
              <a:avLst/>
              <a:gdLst/>
              <a:ahLst/>
              <a:cxnLst/>
              <a:rect l="l" t="t" r="r" b="b"/>
              <a:pathLst>
                <a:path w="7194" h="7636" extrusionOk="0">
                  <a:moveTo>
                    <a:pt x="2392" y="0"/>
                  </a:moveTo>
                  <a:cubicBezTo>
                    <a:pt x="2390" y="0"/>
                    <a:pt x="2387" y="0"/>
                    <a:pt x="2384" y="0"/>
                  </a:cubicBezTo>
                  <a:cubicBezTo>
                    <a:pt x="1468" y="6"/>
                    <a:pt x="882" y="1212"/>
                    <a:pt x="547" y="1888"/>
                  </a:cubicBezTo>
                  <a:cubicBezTo>
                    <a:pt x="102" y="2790"/>
                    <a:pt x="0" y="3932"/>
                    <a:pt x="839" y="4649"/>
                  </a:cubicBezTo>
                  <a:cubicBezTo>
                    <a:pt x="1479" y="5194"/>
                    <a:pt x="2390" y="5026"/>
                    <a:pt x="3012" y="5572"/>
                  </a:cubicBezTo>
                  <a:cubicBezTo>
                    <a:pt x="3373" y="5887"/>
                    <a:pt x="3208" y="5978"/>
                    <a:pt x="3223" y="6390"/>
                  </a:cubicBezTo>
                  <a:cubicBezTo>
                    <a:pt x="3242" y="6895"/>
                    <a:pt x="3531" y="7530"/>
                    <a:pt x="4117" y="7623"/>
                  </a:cubicBezTo>
                  <a:cubicBezTo>
                    <a:pt x="4173" y="7632"/>
                    <a:pt x="4229" y="7636"/>
                    <a:pt x="4285" y="7636"/>
                  </a:cubicBezTo>
                  <a:cubicBezTo>
                    <a:pt x="5216" y="7636"/>
                    <a:pt x="6144" y="6458"/>
                    <a:pt x="6428" y="5705"/>
                  </a:cubicBezTo>
                  <a:cubicBezTo>
                    <a:pt x="6737" y="4885"/>
                    <a:pt x="7194" y="4108"/>
                    <a:pt x="6962" y="3182"/>
                  </a:cubicBezTo>
                  <a:cubicBezTo>
                    <a:pt x="6820" y="2623"/>
                    <a:pt x="6563" y="2356"/>
                    <a:pt x="6006" y="2265"/>
                  </a:cubicBezTo>
                  <a:cubicBezTo>
                    <a:pt x="5845" y="2238"/>
                    <a:pt x="5639" y="2212"/>
                    <a:pt x="5429" y="2212"/>
                  </a:cubicBezTo>
                  <a:cubicBezTo>
                    <a:pt x="5103" y="2212"/>
                    <a:pt x="4768" y="2275"/>
                    <a:pt x="4578" y="2495"/>
                  </a:cubicBezTo>
                  <a:cubicBezTo>
                    <a:pt x="4535" y="2506"/>
                    <a:pt x="4497" y="2512"/>
                    <a:pt x="4463" y="2512"/>
                  </a:cubicBezTo>
                  <a:cubicBezTo>
                    <a:pt x="4228" y="2512"/>
                    <a:pt x="4178" y="2249"/>
                    <a:pt x="3937" y="1878"/>
                  </a:cubicBezTo>
                  <a:cubicBezTo>
                    <a:pt x="3698" y="1511"/>
                    <a:pt x="3348" y="1290"/>
                    <a:pt x="3174" y="885"/>
                  </a:cubicBezTo>
                  <a:cubicBezTo>
                    <a:pt x="2984" y="438"/>
                    <a:pt x="2977" y="0"/>
                    <a:pt x="2392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523112" y="291761"/>
              <a:ext cx="427076" cy="412681"/>
            </a:xfrm>
            <a:custGeom>
              <a:avLst/>
              <a:gdLst/>
              <a:ahLst/>
              <a:cxnLst/>
              <a:rect l="l" t="t" r="r" b="b"/>
              <a:pathLst>
                <a:path w="3946" h="3813" extrusionOk="0">
                  <a:moveTo>
                    <a:pt x="2108" y="1"/>
                  </a:moveTo>
                  <a:cubicBezTo>
                    <a:pt x="2019" y="1"/>
                    <a:pt x="1927" y="11"/>
                    <a:pt x="1833" y="34"/>
                  </a:cubicBezTo>
                  <a:cubicBezTo>
                    <a:pt x="1775" y="15"/>
                    <a:pt x="1715" y="6"/>
                    <a:pt x="1654" y="6"/>
                  </a:cubicBezTo>
                  <a:cubicBezTo>
                    <a:pt x="1140" y="6"/>
                    <a:pt x="562" y="618"/>
                    <a:pt x="364" y="977"/>
                  </a:cubicBezTo>
                  <a:cubicBezTo>
                    <a:pt x="1" y="1635"/>
                    <a:pt x="48" y="2488"/>
                    <a:pt x="468" y="3116"/>
                  </a:cubicBezTo>
                  <a:cubicBezTo>
                    <a:pt x="795" y="3606"/>
                    <a:pt x="1233" y="3812"/>
                    <a:pt x="1679" y="3812"/>
                  </a:cubicBezTo>
                  <a:cubicBezTo>
                    <a:pt x="2370" y="3812"/>
                    <a:pt x="3084" y="3319"/>
                    <a:pt x="3446" y="2623"/>
                  </a:cubicBezTo>
                  <a:cubicBezTo>
                    <a:pt x="3945" y="1665"/>
                    <a:pt x="3230" y="1"/>
                    <a:pt x="2108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255677" y="411140"/>
              <a:ext cx="209642" cy="148600"/>
            </a:xfrm>
            <a:custGeom>
              <a:avLst/>
              <a:gdLst/>
              <a:ahLst/>
              <a:cxnLst/>
              <a:rect l="l" t="t" r="r" b="b"/>
              <a:pathLst>
                <a:path w="1937" h="1373" extrusionOk="0">
                  <a:moveTo>
                    <a:pt x="1141" y="1"/>
                  </a:moveTo>
                  <a:cubicBezTo>
                    <a:pt x="999" y="1"/>
                    <a:pt x="844" y="38"/>
                    <a:pt x="692" y="119"/>
                  </a:cubicBezTo>
                  <a:cubicBezTo>
                    <a:pt x="0" y="470"/>
                    <a:pt x="566" y="1373"/>
                    <a:pt x="1127" y="1373"/>
                  </a:cubicBezTo>
                  <a:cubicBezTo>
                    <a:pt x="1330" y="1373"/>
                    <a:pt x="1532" y="1256"/>
                    <a:pt x="1674" y="952"/>
                  </a:cubicBezTo>
                  <a:cubicBezTo>
                    <a:pt x="1936" y="394"/>
                    <a:pt x="1602" y="1"/>
                    <a:pt x="1141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-54834" y="1070805"/>
              <a:ext cx="638882" cy="520695"/>
            </a:xfrm>
            <a:custGeom>
              <a:avLst/>
              <a:gdLst/>
              <a:ahLst/>
              <a:cxnLst/>
              <a:rect l="l" t="t" r="r" b="b"/>
              <a:pathLst>
                <a:path w="5903" h="4811" extrusionOk="0">
                  <a:moveTo>
                    <a:pt x="1752" y="0"/>
                  </a:moveTo>
                  <a:cubicBezTo>
                    <a:pt x="1553" y="0"/>
                    <a:pt x="1349" y="31"/>
                    <a:pt x="1126" y="123"/>
                  </a:cubicBezTo>
                  <a:cubicBezTo>
                    <a:pt x="0" y="591"/>
                    <a:pt x="94" y="1305"/>
                    <a:pt x="755" y="2106"/>
                  </a:cubicBezTo>
                  <a:cubicBezTo>
                    <a:pt x="1053" y="2758"/>
                    <a:pt x="1235" y="3074"/>
                    <a:pt x="1905" y="3567"/>
                  </a:cubicBezTo>
                  <a:cubicBezTo>
                    <a:pt x="2364" y="3904"/>
                    <a:pt x="2840" y="4262"/>
                    <a:pt x="3327" y="4556"/>
                  </a:cubicBezTo>
                  <a:cubicBezTo>
                    <a:pt x="3623" y="4735"/>
                    <a:pt x="3932" y="4811"/>
                    <a:pt x="4216" y="4811"/>
                  </a:cubicBezTo>
                  <a:cubicBezTo>
                    <a:pt x="5216" y="4811"/>
                    <a:pt x="5903" y="3867"/>
                    <a:pt x="4600" y="3130"/>
                  </a:cubicBezTo>
                  <a:cubicBezTo>
                    <a:pt x="3750" y="2649"/>
                    <a:pt x="4268" y="2231"/>
                    <a:pt x="4338" y="1438"/>
                  </a:cubicBezTo>
                  <a:cubicBezTo>
                    <a:pt x="4375" y="1016"/>
                    <a:pt x="4255" y="681"/>
                    <a:pt x="3962" y="368"/>
                  </a:cubicBezTo>
                  <a:cubicBezTo>
                    <a:pt x="3732" y="122"/>
                    <a:pt x="3608" y="65"/>
                    <a:pt x="3439" y="65"/>
                  </a:cubicBezTo>
                  <a:cubicBezTo>
                    <a:pt x="3328" y="65"/>
                    <a:pt x="3197" y="90"/>
                    <a:pt x="3002" y="101"/>
                  </a:cubicBezTo>
                  <a:cubicBezTo>
                    <a:pt x="2958" y="104"/>
                    <a:pt x="2915" y="105"/>
                    <a:pt x="2873" y="105"/>
                  </a:cubicBezTo>
                  <a:cubicBezTo>
                    <a:pt x="2470" y="105"/>
                    <a:pt x="2121" y="0"/>
                    <a:pt x="1752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629177" y="1205769"/>
              <a:ext cx="609660" cy="457055"/>
            </a:xfrm>
            <a:custGeom>
              <a:avLst/>
              <a:gdLst/>
              <a:ahLst/>
              <a:cxnLst/>
              <a:rect l="l" t="t" r="r" b="b"/>
              <a:pathLst>
                <a:path w="5633" h="4223" extrusionOk="0">
                  <a:moveTo>
                    <a:pt x="3484" y="1"/>
                  </a:moveTo>
                  <a:cubicBezTo>
                    <a:pt x="3102" y="1"/>
                    <a:pt x="2688" y="126"/>
                    <a:pt x="2433" y="345"/>
                  </a:cubicBezTo>
                  <a:cubicBezTo>
                    <a:pt x="2222" y="528"/>
                    <a:pt x="2163" y="808"/>
                    <a:pt x="1803" y="808"/>
                  </a:cubicBezTo>
                  <a:cubicBezTo>
                    <a:pt x="1724" y="808"/>
                    <a:pt x="1631" y="795"/>
                    <a:pt x="1519" y="764"/>
                  </a:cubicBezTo>
                  <a:cubicBezTo>
                    <a:pt x="1430" y="721"/>
                    <a:pt x="1345" y="702"/>
                    <a:pt x="1264" y="702"/>
                  </a:cubicBezTo>
                  <a:cubicBezTo>
                    <a:pt x="575" y="702"/>
                    <a:pt x="171" y="2114"/>
                    <a:pt x="233" y="2614"/>
                  </a:cubicBezTo>
                  <a:cubicBezTo>
                    <a:pt x="307" y="3206"/>
                    <a:pt x="1" y="3749"/>
                    <a:pt x="690" y="4045"/>
                  </a:cubicBezTo>
                  <a:cubicBezTo>
                    <a:pt x="980" y="4169"/>
                    <a:pt x="1333" y="4222"/>
                    <a:pt x="1704" y="4222"/>
                  </a:cubicBezTo>
                  <a:cubicBezTo>
                    <a:pt x="2394" y="4222"/>
                    <a:pt x="3144" y="4040"/>
                    <a:pt x="3658" y="3799"/>
                  </a:cubicBezTo>
                  <a:cubicBezTo>
                    <a:pt x="4219" y="3535"/>
                    <a:pt x="5273" y="3209"/>
                    <a:pt x="5453" y="2513"/>
                  </a:cubicBezTo>
                  <a:cubicBezTo>
                    <a:pt x="5633" y="1815"/>
                    <a:pt x="4739" y="1638"/>
                    <a:pt x="4439" y="1140"/>
                  </a:cubicBezTo>
                  <a:cubicBezTo>
                    <a:pt x="4155" y="667"/>
                    <a:pt x="4537" y="252"/>
                    <a:pt x="3899" y="58"/>
                  </a:cubicBezTo>
                  <a:cubicBezTo>
                    <a:pt x="3773" y="19"/>
                    <a:pt x="3631" y="1"/>
                    <a:pt x="3484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424407" y="757586"/>
              <a:ext cx="471450" cy="550999"/>
            </a:xfrm>
            <a:custGeom>
              <a:avLst/>
              <a:gdLst/>
              <a:ahLst/>
              <a:cxnLst/>
              <a:rect l="l" t="t" r="r" b="b"/>
              <a:pathLst>
                <a:path w="4356" h="5091" extrusionOk="0">
                  <a:moveTo>
                    <a:pt x="2489" y="0"/>
                  </a:moveTo>
                  <a:cubicBezTo>
                    <a:pt x="2321" y="0"/>
                    <a:pt x="2123" y="18"/>
                    <a:pt x="1890" y="56"/>
                  </a:cubicBezTo>
                  <a:cubicBezTo>
                    <a:pt x="1773" y="123"/>
                    <a:pt x="1668" y="145"/>
                    <a:pt x="1569" y="145"/>
                  </a:cubicBezTo>
                  <a:cubicBezTo>
                    <a:pt x="1393" y="145"/>
                    <a:pt x="1240" y="76"/>
                    <a:pt x="1083" y="76"/>
                  </a:cubicBezTo>
                  <a:cubicBezTo>
                    <a:pt x="975" y="76"/>
                    <a:pt x="866" y="108"/>
                    <a:pt x="747" y="219"/>
                  </a:cubicBezTo>
                  <a:cubicBezTo>
                    <a:pt x="173" y="751"/>
                    <a:pt x="680" y="1254"/>
                    <a:pt x="597" y="1816"/>
                  </a:cubicBezTo>
                  <a:cubicBezTo>
                    <a:pt x="498" y="2491"/>
                    <a:pt x="1" y="2334"/>
                    <a:pt x="596" y="3099"/>
                  </a:cubicBezTo>
                  <a:cubicBezTo>
                    <a:pt x="786" y="3343"/>
                    <a:pt x="924" y="3514"/>
                    <a:pt x="990" y="3808"/>
                  </a:cubicBezTo>
                  <a:cubicBezTo>
                    <a:pt x="1054" y="4098"/>
                    <a:pt x="856" y="4552"/>
                    <a:pt x="1033" y="4808"/>
                  </a:cubicBezTo>
                  <a:cubicBezTo>
                    <a:pt x="1172" y="5009"/>
                    <a:pt x="1318" y="5090"/>
                    <a:pt x="1467" y="5090"/>
                  </a:cubicBezTo>
                  <a:cubicBezTo>
                    <a:pt x="2064" y="5090"/>
                    <a:pt x="2704" y="3777"/>
                    <a:pt x="3123" y="3578"/>
                  </a:cubicBezTo>
                  <a:cubicBezTo>
                    <a:pt x="3473" y="3414"/>
                    <a:pt x="3894" y="3574"/>
                    <a:pt x="4135" y="3185"/>
                  </a:cubicBezTo>
                  <a:cubicBezTo>
                    <a:pt x="4356" y="2828"/>
                    <a:pt x="4154" y="2473"/>
                    <a:pt x="3884" y="2240"/>
                  </a:cubicBezTo>
                  <a:cubicBezTo>
                    <a:pt x="3205" y="1653"/>
                    <a:pt x="3037" y="1678"/>
                    <a:pt x="3269" y="767"/>
                  </a:cubicBezTo>
                  <a:cubicBezTo>
                    <a:pt x="3376" y="349"/>
                    <a:pt x="3235" y="0"/>
                    <a:pt x="2489" y="0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1312647" y="45645"/>
              <a:ext cx="243626" cy="260401"/>
            </a:xfrm>
            <a:custGeom>
              <a:avLst/>
              <a:gdLst/>
              <a:ahLst/>
              <a:cxnLst/>
              <a:rect l="l" t="t" r="r" b="b"/>
              <a:pathLst>
                <a:path w="2251" h="2406" extrusionOk="0">
                  <a:moveTo>
                    <a:pt x="442" y="1"/>
                  </a:moveTo>
                  <a:cubicBezTo>
                    <a:pt x="224" y="1"/>
                    <a:pt x="60" y="130"/>
                    <a:pt x="32" y="288"/>
                  </a:cubicBezTo>
                  <a:cubicBezTo>
                    <a:pt x="0" y="474"/>
                    <a:pt x="202" y="714"/>
                    <a:pt x="321" y="841"/>
                  </a:cubicBezTo>
                  <a:cubicBezTo>
                    <a:pt x="530" y="1063"/>
                    <a:pt x="663" y="1193"/>
                    <a:pt x="666" y="1523"/>
                  </a:cubicBezTo>
                  <a:cubicBezTo>
                    <a:pt x="669" y="1748"/>
                    <a:pt x="483" y="2328"/>
                    <a:pt x="819" y="2401"/>
                  </a:cubicBezTo>
                  <a:cubicBezTo>
                    <a:pt x="833" y="2404"/>
                    <a:pt x="847" y="2406"/>
                    <a:pt x="861" y="2406"/>
                  </a:cubicBezTo>
                  <a:cubicBezTo>
                    <a:pt x="1060" y="2406"/>
                    <a:pt x="1299" y="2131"/>
                    <a:pt x="1523" y="2131"/>
                  </a:cubicBezTo>
                  <a:cubicBezTo>
                    <a:pt x="1524" y="2131"/>
                    <a:pt x="1525" y="2131"/>
                    <a:pt x="1525" y="2131"/>
                  </a:cubicBezTo>
                  <a:cubicBezTo>
                    <a:pt x="1626" y="2132"/>
                    <a:pt x="1724" y="2145"/>
                    <a:pt x="1814" y="2145"/>
                  </a:cubicBezTo>
                  <a:cubicBezTo>
                    <a:pt x="1974" y="2145"/>
                    <a:pt x="2106" y="2102"/>
                    <a:pt x="2170" y="1869"/>
                  </a:cubicBezTo>
                  <a:cubicBezTo>
                    <a:pt x="2251" y="1579"/>
                    <a:pt x="2091" y="1153"/>
                    <a:pt x="1906" y="937"/>
                  </a:cubicBezTo>
                  <a:cubicBezTo>
                    <a:pt x="1718" y="719"/>
                    <a:pt x="1432" y="543"/>
                    <a:pt x="1191" y="389"/>
                  </a:cubicBezTo>
                  <a:cubicBezTo>
                    <a:pt x="974" y="250"/>
                    <a:pt x="667" y="172"/>
                    <a:pt x="481" y="2"/>
                  </a:cubicBezTo>
                  <a:cubicBezTo>
                    <a:pt x="468" y="1"/>
                    <a:pt x="455" y="1"/>
                    <a:pt x="442" y="1"/>
                  </a:cubicBezTo>
                  <a:close/>
                </a:path>
              </a:pathLst>
            </a:custGeom>
            <a:solidFill>
              <a:srgbClr val="5BF43B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49"/>
          <p:cNvGrpSpPr/>
          <p:nvPr/>
        </p:nvGrpSpPr>
        <p:grpSpPr>
          <a:xfrm>
            <a:off x="8073879" y="-57561"/>
            <a:ext cx="1047235" cy="1338874"/>
            <a:chOff x="7964925" y="243654"/>
            <a:chExt cx="1047235" cy="1338874"/>
          </a:xfrm>
        </p:grpSpPr>
        <p:sp>
          <p:nvSpPr>
            <p:cNvPr id="1413" name="Google Shape;1413;p49"/>
            <p:cNvSpPr/>
            <p:nvPr/>
          </p:nvSpPr>
          <p:spPr>
            <a:xfrm>
              <a:off x="7985245" y="257912"/>
              <a:ext cx="489645" cy="178320"/>
            </a:xfrm>
            <a:custGeom>
              <a:avLst/>
              <a:gdLst/>
              <a:ahLst/>
              <a:cxnLst/>
              <a:rect l="l" t="t" r="r" b="b"/>
              <a:pathLst>
                <a:path w="8482" h="3089" extrusionOk="0">
                  <a:moveTo>
                    <a:pt x="6822" y="203"/>
                  </a:moveTo>
                  <a:cubicBezTo>
                    <a:pt x="6827" y="203"/>
                    <a:pt x="6833" y="204"/>
                    <a:pt x="6838" y="205"/>
                  </a:cubicBezTo>
                  <a:cubicBezTo>
                    <a:pt x="7004" y="249"/>
                    <a:pt x="7178" y="272"/>
                    <a:pt x="7333" y="354"/>
                  </a:cubicBezTo>
                  <a:cubicBezTo>
                    <a:pt x="7396" y="386"/>
                    <a:pt x="7387" y="458"/>
                    <a:pt x="7346" y="496"/>
                  </a:cubicBezTo>
                  <a:cubicBezTo>
                    <a:pt x="7371" y="532"/>
                    <a:pt x="7376" y="579"/>
                    <a:pt x="7338" y="609"/>
                  </a:cubicBezTo>
                  <a:cubicBezTo>
                    <a:pt x="6775" y="1065"/>
                    <a:pt x="6013" y="1371"/>
                    <a:pt x="5269" y="1601"/>
                  </a:cubicBezTo>
                  <a:cubicBezTo>
                    <a:pt x="4931" y="1704"/>
                    <a:pt x="4597" y="1793"/>
                    <a:pt x="4286" y="1871"/>
                  </a:cubicBezTo>
                  <a:cubicBezTo>
                    <a:pt x="3405" y="2096"/>
                    <a:pt x="2494" y="2242"/>
                    <a:pt x="1584" y="2242"/>
                  </a:cubicBezTo>
                  <a:cubicBezTo>
                    <a:pt x="1342" y="2242"/>
                    <a:pt x="1099" y="2231"/>
                    <a:pt x="858" y="2210"/>
                  </a:cubicBezTo>
                  <a:cubicBezTo>
                    <a:pt x="824" y="2206"/>
                    <a:pt x="793" y="2184"/>
                    <a:pt x="793" y="2144"/>
                  </a:cubicBezTo>
                  <a:cubicBezTo>
                    <a:pt x="791" y="1986"/>
                    <a:pt x="815" y="1914"/>
                    <a:pt x="914" y="1796"/>
                  </a:cubicBezTo>
                  <a:cubicBezTo>
                    <a:pt x="923" y="1786"/>
                    <a:pt x="935" y="1781"/>
                    <a:pt x="946" y="1781"/>
                  </a:cubicBezTo>
                  <a:cubicBezTo>
                    <a:pt x="981" y="1781"/>
                    <a:pt x="1018" y="1822"/>
                    <a:pt x="994" y="1856"/>
                  </a:cubicBezTo>
                  <a:cubicBezTo>
                    <a:pt x="889" y="1997"/>
                    <a:pt x="945" y="2046"/>
                    <a:pt x="1040" y="2061"/>
                  </a:cubicBezTo>
                  <a:cubicBezTo>
                    <a:pt x="1041" y="2061"/>
                    <a:pt x="1041" y="2058"/>
                    <a:pt x="1043" y="2058"/>
                  </a:cubicBezTo>
                  <a:cubicBezTo>
                    <a:pt x="1092" y="2026"/>
                    <a:pt x="1143" y="1994"/>
                    <a:pt x="1194" y="1964"/>
                  </a:cubicBezTo>
                  <a:cubicBezTo>
                    <a:pt x="1903" y="1539"/>
                    <a:pt x="2819" y="1293"/>
                    <a:pt x="3609" y="1129"/>
                  </a:cubicBezTo>
                  <a:cubicBezTo>
                    <a:pt x="3612" y="1128"/>
                    <a:pt x="3616" y="1128"/>
                    <a:pt x="3619" y="1128"/>
                  </a:cubicBezTo>
                  <a:cubicBezTo>
                    <a:pt x="3665" y="1128"/>
                    <a:pt x="3680" y="1192"/>
                    <a:pt x="3632" y="1209"/>
                  </a:cubicBezTo>
                  <a:cubicBezTo>
                    <a:pt x="3210" y="1371"/>
                    <a:pt x="2777" y="1507"/>
                    <a:pt x="2357" y="1680"/>
                  </a:cubicBezTo>
                  <a:cubicBezTo>
                    <a:pt x="2080" y="1793"/>
                    <a:pt x="1802" y="1922"/>
                    <a:pt x="1519" y="2031"/>
                  </a:cubicBezTo>
                  <a:cubicBezTo>
                    <a:pt x="1596" y="2025"/>
                    <a:pt x="1675" y="2019"/>
                    <a:pt x="1753" y="2014"/>
                  </a:cubicBezTo>
                  <a:cubicBezTo>
                    <a:pt x="2023" y="1994"/>
                    <a:pt x="2294" y="1970"/>
                    <a:pt x="2564" y="1937"/>
                  </a:cubicBezTo>
                  <a:cubicBezTo>
                    <a:pt x="3119" y="1868"/>
                    <a:pt x="3671" y="1764"/>
                    <a:pt x="4211" y="1625"/>
                  </a:cubicBezTo>
                  <a:cubicBezTo>
                    <a:pt x="4738" y="1490"/>
                    <a:pt x="5256" y="1320"/>
                    <a:pt x="5762" y="1120"/>
                  </a:cubicBezTo>
                  <a:cubicBezTo>
                    <a:pt x="6113" y="980"/>
                    <a:pt x="6452" y="792"/>
                    <a:pt x="6800" y="635"/>
                  </a:cubicBezTo>
                  <a:lnTo>
                    <a:pt x="6800" y="635"/>
                  </a:lnTo>
                  <a:cubicBezTo>
                    <a:pt x="6041" y="733"/>
                    <a:pt x="5287" y="755"/>
                    <a:pt x="4533" y="978"/>
                  </a:cubicBezTo>
                  <a:cubicBezTo>
                    <a:pt x="4529" y="979"/>
                    <a:pt x="4525" y="980"/>
                    <a:pt x="4521" y="980"/>
                  </a:cubicBezTo>
                  <a:cubicBezTo>
                    <a:pt x="4479" y="980"/>
                    <a:pt x="4465" y="912"/>
                    <a:pt x="4510" y="897"/>
                  </a:cubicBezTo>
                  <a:cubicBezTo>
                    <a:pt x="5214" y="661"/>
                    <a:pt x="6031" y="397"/>
                    <a:pt x="6805" y="397"/>
                  </a:cubicBezTo>
                  <a:cubicBezTo>
                    <a:pt x="6856" y="397"/>
                    <a:pt x="6906" y="398"/>
                    <a:pt x="6956" y="401"/>
                  </a:cubicBezTo>
                  <a:cubicBezTo>
                    <a:pt x="6901" y="373"/>
                    <a:pt x="6846" y="346"/>
                    <a:pt x="6792" y="320"/>
                  </a:cubicBezTo>
                  <a:cubicBezTo>
                    <a:pt x="6730" y="293"/>
                    <a:pt x="6764" y="203"/>
                    <a:pt x="6822" y="203"/>
                  </a:cubicBezTo>
                  <a:close/>
                  <a:moveTo>
                    <a:pt x="6781" y="0"/>
                  </a:moveTo>
                  <a:cubicBezTo>
                    <a:pt x="5446" y="0"/>
                    <a:pt x="4063" y="280"/>
                    <a:pt x="2822" y="707"/>
                  </a:cubicBezTo>
                  <a:cubicBezTo>
                    <a:pt x="2816" y="708"/>
                    <a:pt x="2809" y="712"/>
                    <a:pt x="2802" y="714"/>
                  </a:cubicBezTo>
                  <a:cubicBezTo>
                    <a:pt x="2516" y="821"/>
                    <a:pt x="2230" y="933"/>
                    <a:pt x="1947" y="1050"/>
                  </a:cubicBezTo>
                  <a:cubicBezTo>
                    <a:pt x="1380" y="1281"/>
                    <a:pt x="0" y="1680"/>
                    <a:pt x="1" y="2468"/>
                  </a:cubicBezTo>
                  <a:cubicBezTo>
                    <a:pt x="2" y="2950"/>
                    <a:pt x="389" y="3089"/>
                    <a:pt x="861" y="3089"/>
                  </a:cubicBezTo>
                  <a:cubicBezTo>
                    <a:pt x="1411" y="3089"/>
                    <a:pt x="2076" y="2900"/>
                    <a:pt x="2381" y="2843"/>
                  </a:cubicBezTo>
                  <a:cubicBezTo>
                    <a:pt x="3117" y="2704"/>
                    <a:pt x="3851" y="2553"/>
                    <a:pt x="4577" y="2365"/>
                  </a:cubicBezTo>
                  <a:cubicBezTo>
                    <a:pt x="4890" y="2285"/>
                    <a:pt x="5203" y="2195"/>
                    <a:pt x="5511" y="2097"/>
                  </a:cubicBezTo>
                  <a:cubicBezTo>
                    <a:pt x="5912" y="1971"/>
                    <a:pt x="6309" y="1829"/>
                    <a:pt x="6697" y="1668"/>
                  </a:cubicBezTo>
                  <a:cubicBezTo>
                    <a:pt x="7045" y="1523"/>
                    <a:pt x="7410" y="1377"/>
                    <a:pt x="7725" y="1170"/>
                  </a:cubicBezTo>
                  <a:cubicBezTo>
                    <a:pt x="8009" y="983"/>
                    <a:pt x="8481" y="484"/>
                    <a:pt x="7968" y="140"/>
                  </a:cubicBezTo>
                  <a:cubicBezTo>
                    <a:pt x="7817" y="38"/>
                    <a:pt x="7588" y="34"/>
                    <a:pt x="7413" y="22"/>
                  </a:cubicBezTo>
                  <a:cubicBezTo>
                    <a:pt x="7204" y="8"/>
                    <a:pt x="6993" y="0"/>
                    <a:pt x="67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8151210" y="1052824"/>
              <a:ext cx="758482" cy="452815"/>
            </a:xfrm>
            <a:custGeom>
              <a:avLst/>
              <a:gdLst/>
              <a:ahLst/>
              <a:cxnLst/>
              <a:rect l="l" t="t" r="r" b="b"/>
              <a:pathLst>
                <a:path w="13139" h="7844" extrusionOk="0">
                  <a:moveTo>
                    <a:pt x="6476" y="1005"/>
                  </a:moveTo>
                  <a:cubicBezTo>
                    <a:pt x="6519" y="1005"/>
                    <a:pt x="6555" y="1061"/>
                    <a:pt x="6520" y="1107"/>
                  </a:cubicBezTo>
                  <a:cubicBezTo>
                    <a:pt x="6468" y="1174"/>
                    <a:pt x="6511" y="1316"/>
                    <a:pt x="6600" y="1334"/>
                  </a:cubicBezTo>
                  <a:cubicBezTo>
                    <a:pt x="6609" y="1336"/>
                    <a:pt x="6617" y="1336"/>
                    <a:pt x="6625" y="1336"/>
                  </a:cubicBezTo>
                  <a:cubicBezTo>
                    <a:pt x="6726" y="1336"/>
                    <a:pt x="6750" y="1204"/>
                    <a:pt x="6763" y="1128"/>
                  </a:cubicBezTo>
                  <a:cubicBezTo>
                    <a:pt x="6768" y="1096"/>
                    <a:pt x="6791" y="1082"/>
                    <a:pt x="6816" y="1082"/>
                  </a:cubicBezTo>
                  <a:cubicBezTo>
                    <a:pt x="6840" y="1082"/>
                    <a:pt x="6865" y="1094"/>
                    <a:pt x="6880" y="1112"/>
                  </a:cubicBezTo>
                  <a:cubicBezTo>
                    <a:pt x="6949" y="1197"/>
                    <a:pt x="6903" y="1333"/>
                    <a:pt x="6836" y="1406"/>
                  </a:cubicBezTo>
                  <a:cubicBezTo>
                    <a:pt x="6780" y="1468"/>
                    <a:pt x="6699" y="1507"/>
                    <a:pt x="6616" y="1507"/>
                  </a:cubicBezTo>
                  <a:cubicBezTo>
                    <a:pt x="6593" y="1507"/>
                    <a:pt x="6570" y="1505"/>
                    <a:pt x="6547" y="1498"/>
                  </a:cubicBezTo>
                  <a:cubicBezTo>
                    <a:pt x="6344" y="1440"/>
                    <a:pt x="6290" y="1168"/>
                    <a:pt x="6434" y="1024"/>
                  </a:cubicBezTo>
                  <a:cubicBezTo>
                    <a:pt x="6448" y="1011"/>
                    <a:pt x="6462" y="1005"/>
                    <a:pt x="6476" y="1005"/>
                  </a:cubicBezTo>
                  <a:close/>
                  <a:moveTo>
                    <a:pt x="4172" y="1653"/>
                  </a:moveTo>
                  <a:cubicBezTo>
                    <a:pt x="4233" y="1653"/>
                    <a:pt x="4262" y="1736"/>
                    <a:pt x="4206" y="1772"/>
                  </a:cubicBezTo>
                  <a:cubicBezTo>
                    <a:pt x="4069" y="1863"/>
                    <a:pt x="4055" y="2093"/>
                    <a:pt x="4235" y="2139"/>
                  </a:cubicBezTo>
                  <a:cubicBezTo>
                    <a:pt x="4250" y="2143"/>
                    <a:pt x="4264" y="2145"/>
                    <a:pt x="4278" y="2145"/>
                  </a:cubicBezTo>
                  <a:cubicBezTo>
                    <a:pt x="4338" y="2145"/>
                    <a:pt x="4388" y="2110"/>
                    <a:pt x="4420" y="2054"/>
                  </a:cubicBezTo>
                  <a:cubicBezTo>
                    <a:pt x="4458" y="1988"/>
                    <a:pt x="4439" y="1916"/>
                    <a:pt x="4469" y="1849"/>
                  </a:cubicBezTo>
                  <a:cubicBezTo>
                    <a:pt x="4480" y="1826"/>
                    <a:pt x="4510" y="1811"/>
                    <a:pt x="4537" y="1811"/>
                  </a:cubicBezTo>
                  <a:cubicBezTo>
                    <a:pt x="4549" y="1811"/>
                    <a:pt x="4561" y="1814"/>
                    <a:pt x="4571" y="1820"/>
                  </a:cubicBezTo>
                  <a:cubicBezTo>
                    <a:pt x="4700" y="1911"/>
                    <a:pt x="4644" y="2121"/>
                    <a:pt x="4556" y="2222"/>
                  </a:cubicBezTo>
                  <a:cubicBezTo>
                    <a:pt x="4485" y="2308"/>
                    <a:pt x="4383" y="2353"/>
                    <a:pt x="4276" y="2353"/>
                  </a:cubicBezTo>
                  <a:cubicBezTo>
                    <a:pt x="4232" y="2353"/>
                    <a:pt x="4188" y="2345"/>
                    <a:pt x="4144" y="2329"/>
                  </a:cubicBezTo>
                  <a:cubicBezTo>
                    <a:pt x="3827" y="2211"/>
                    <a:pt x="3820" y="1750"/>
                    <a:pt x="4154" y="1656"/>
                  </a:cubicBezTo>
                  <a:cubicBezTo>
                    <a:pt x="4161" y="1654"/>
                    <a:pt x="4167" y="1653"/>
                    <a:pt x="4172" y="1653"/>
                  </a:cubicBezTo>
                  <a:close/>
                  <a:moveTo>
                    <a:pt x="9795" y="2954"/>
                  </a:moveTo>
                  <a:cubicBezTo>
                    <a:pt x="9808" y="2954"/>
                    <a:pt x="9821" y="2954"/>
                    <a:pt x="9834" y="2955"/>
                  </a:cubicBezTo>
                  <a:cubicBezTo>
                    <a:pt x="9937" y="2960"/>
                    <a:pt x="9939" y="3105"/>
                    <a:pt x="9837" y="3114"/>
                  </a:cubicBezTo>
                  <a:cubicBezTo>
                    <a:pt x="9341" y="3161"/>
                    <a:pt x="9294" y="3873"/>
                    <a:pt x="9775" y="3984"/>
                  </a:cubicBezTo>
                  <a:cubicBezTo>
                    <a:pt x="9810" y="3992"/>
                    <a:pt x="9845" y="3996"/>
                    <a:pt x="9881" y="3996"/>
                  </a:cubicBezTo>
                  <a:cubicBezTo>
                    <a:pt x="10065" y="3996"/>
                    <a:pt x="10245" y="3889"/>
                    <a:pt x="10336" y="3729"/>
                  </a:cubicBezTo>
                  <a:cubicBezTo>
                    <a:pt x="10437" y="3554"/>
                    <a:pt x="10410" y="3379"/>
                    <a:pt x="10395" y="3187"/>
                  </a:cubicBezTo>
                  <a:cubicBezTo>
                    <a:pt x="10389" y="3126"/>
                    <a:pt x="10442" y="3089"/>
                    <a:pt x="10494" y="3089"/>
                  </a:cubicBezTo>
                  <a:cubicBezTo>
                    <a:pt x="10527" y="3089"/>
                    <a:pt x="10559" y="3104"/>
                    <a:pt x="10578" y="3135"/>
                  </a:cubicBezTo>
                  <a:cubicBezTo>
                    <a:pt x="10882" y="3649"/>
                    <a:pt x="10401" y="4260"/>
                    <a:pt x="9873" y="4260"/>
                  </a:cubicBezTo>
                  <a:cubicBezTo>
                    <a:pt x="9766" y="4260"/>
                    <a:pt x="9658" y="4235"/>
                    <a:pt x="9553" y="4179"/>
                  </a:cubicBezTo>
                  <a:cubicBezTo>
                    <a:pt x="8975" y="3872"/>
                    <a:pt x="9116" y="2954"/>
                    <a:pt x="9795" y="2954"/>
                  </a:cubicBezTo>
                  <a:close/>
                  <a:moveTo>
                    <a:pt x="6524" y="3444"/>
                  </a:moveTo>
                  <a:cubicBezTo>
                    <a:pt x="6578" y="3444"/>
                    <a:pt x="6627" y="3524"/>
                    <a:pt x="6576" y="3568"/>
                  </a:cubicBezTo>
                  <a:cubicBezTo>
                    <a:pt x="6375" y="3744"/>
                    <a:pt x="6467" y="4107"/>
                    <a:pt x="6749" y="4118"/>
                  </a:cubicBezTo>
                  <a:cubicBezTo>
                    <a:pt x="6753" y="4118"/>
                    <a:pt x="6758" y="4118"/>
                    <a:pt x="6762" y="4118"/>
                  </a:cubicBezTo>
                  <a:cubicBezTo>
                    <a:pt x="6887" y="4118"/>
                    <a:pt x="6991" y="4047"/>
                    <a:pt x="7027" y="3925"/>
                  </a:cubicBezTo>
                  <a:cubicBezTo>
                    <a:pt x="7068" y="3781"/>
                    <a:pt x="6995" y="3701"/>
                    <a:pt x="6957" y="3573"/>
                  </a:cubicBezTo>
                  <a:cubicBezTo>
                    <a:pt x="6942" y="3524"/>
                    <a:pt x="6982" y="3465"/>
                    <a:pt x="7033" y="3465"/>
                  </a:cubicBezTo>
                  <a:cubicBezTo>
                    <a:pt x="7041" y="3465"/>
                    <a:pt x="7049" y="3467"/>
                    <a:pt x="7058" y="3470"/>
                  </a:cubicBezTo>
                  <a:cubicBezTo>
                    <a:pt x="7267" y="3540"/>
                    <a:pt x="7304" y="3846"/>
                    <a:pt x="7238" y="4028"/>
                  </a:cubicBezTo>
                  <a:cubicBezTo>
                    <a:pt x="7166" y="4228"/>
                    <a:pt x="6974" y="4350"/>
                    <a:pt x="6766" y="4350"/>
                  </a:cubicBezTo>
                  <a:cubicBezTo>
                    <a:pt x="6757" y="4350"/>
                    <a:pt x="6748" y="4350"/>
                    <a:pt x="6739" y="4349"/>
                  </a:cubicBezTo>
                  <a:cubicBezTo>
                    <a:pt x="6256" y="4321"/>
                    <a:pt x="6112" y="3734"/>
                    <a:pt x="6488" y="3456"/>
                  </a:cubicBezTo>
                  <a:cubicBezTo>
                    <a:pt x="6499" y="3448"/>
                    <a:pt x="6512" y="3444"/>
                    <a:pt x="6524" y="3444"/>
                  </a:cubicBezTo>
                  <a:close/>
                  <a:moveTo>
                    <a:pt x="5094" y="4666"/>
                  </a:moveTo>
                  <a:cubicBezTo>
                    <a:pt x="5252" y="4666"/>
                    <a:pt x="5349" y="4870"/>
                    <a:pt x="5356" y="5009"/>
                  </a:cubicBezTo>
                  <a:cubicBezTo>
                    <a:pt x="5364" y="5186"/>
                    <a:pt x="5251" y="5341"/>
                    <a:pt x="5084" y="5394"/>
                  </a:cubicBezTo>
                  <a:cubicBezTo>
                    <a:pt x="5042" y="5408"/>
                    <a:pt x="4997" y="5415"/>
                    <a:pt x="4952" y="5415"/>
                  </a:cubicBezTo>
                  <a:cubicBezTo>
                    <a:pt x="4829" y="5415"/>
                    <a:pt x="4706" y="5361"/>
                    <a:pt x="4638" y="5253"/>
                  </a:cubicBezTo>
                  <a:cubicBezTo>
                    <a:pt x="4545" y="5107"/>
                    <a:pt x="4556" y="4922"/>
                    <a:pt x="4663" y="4790"/>
                  </a:cubicBezTo>
                  <a:cubicBezTo>
                    <a:pt x="4676" y="4774"/>
                    <a:pt x="4692" y="4768"/>
                    <a:pt x="4708" y="4768"/>
                  </a:cubicBezTo>
                  <a:cubicBezTo>
                    <a:pt x="4752" y="4768"/>
                    <a:pt x="4796" y="4822"/>
                    <a:pt x="4771" y="4870"/>
                  </a:cubicBezTo>
                  <a:cubicBezTo>
                    <a:pt x="4687" y="5021"/>
                    <a:pt x="4785" y="5221"/>
                    <a:pt x="4947" y="5221"/>
                  </a:cubicBezTo>
                  <a:cubicBezTo>
                    <a:pt x="4973" y="5221"/>
                    <a:pt x="5001" y="5216"/>
                    <a:pt x="5030" y="5205"/>
                  </a:cubicBezTo>
                  <a:cubicBezTo>
                    <a:pt x="5120" y="5169"/>
                    <a:pt x="5171" y="5085"/>
                    <a:pt x="5155" y="4988"/>
                  </a:cubicBezTo>
                  <a:cubicBezTo>
                    <a:pt x="5137" y="4893"/>
                    <a:pt x="5053" y="4857"/>
                    <a:pt x="5016" y="4779"/>
                  </a:cubicBezTo>
                  <a:cubicBezTo>
                    <a:pt x="4997" y="4741"/>
                    <a:pt x="5007" y="4679"/>
                    <a:pt x="5058" y="4669"/>
                  </a:cubicBezTo>
                  <a:cubicBezTo>
                    <a:pt x="5071" y="4667"/>
                    <a:pt x="5083" y="4666"/>
                    <a:pt x="5094" y="4666"/>
                  </a:cubicBezTo>
                  <a:close/>
                  <a:moveTo>
                    <a:pt x="2917" y="4182"/>
                  </a:moveTo>
                  <a:cubicBezTo>
                    <a:pt x="3000" y="4182"/>
                    <a:pt x="3020" y="4320"/>
                    <a:pt x="2935" y="4337"/>
                  </a:cubicBezTo>
                  <a:cubicBezTo>
                    <a:pt x="2517" y="4422"/>
                    <a:pt x="2401" y="5032"/>
                    <a:pt x="2852" y="5164"/>
                  </a:cubicBezTo>
                  <a:cubicBezTo>
                    <a:pt x="2899" y="5177"/>
                    <a:pt x="2942" y="5183"/>
                    <a:pt x="2983" y="5183"/>
                  </a:cubicBezTo>
                  <a:cubicBezTo>
                    <a:pt x="3323" y="5183"/>
                    <a:pt x="3452" y="4741"/>
                    <a:pt x="3253" y="4466"/>
                  </a:cubicBezTo>
                  <a:cubicBezTo>
                    <a:pt x="3204" y="4398"/>
                    <a:pt x="3270" y="4326"/>
                    <a:pt x="3338" y="4326"/>
                  </a:cubicBezTo>
                  <a:cubicBezTo>
                    <a:pt x="3359" y="4326"/>
                    <a:pt x="3381" y="4333"/>
                    <a:pt x="3399" y="4350"/>
                  </a:cubicBezTo>
                  <a:cubicBezTo>
                    <a:pt x="3619" y="4553"/>
                    <a:pt x="3635" y="4907"/>
                    <a:pt x="3490" y="5159"/>
                  </a:cubicBezTo>
                  <a:cubicBezTo>
                    <a:pt x="3379" y="5349"/>
                    <a:pt x="3180" y="5444"/>
                    <a:pt x="2973" y="5444"/>
                  </a:cubicBezTo>
                  <a:cubicBezTo>
                    <a:pt x="2895" y="5444"/>
                    <a:pt x="2817" y="5431"/>
                    <a:pt x="2741" y="5404"/>
                  </a:cubicBezTo>
                  <a:cubicBezTo>
                    <a:pt x="2087" y="5174"/>
                    <a:pt x="2229" y="4232"/>
                    <a:pt x="2911" y="4183"/>
                  </a:cubicBezTo>
                  <a:cubicBezTo>
                    <a:pt x="2913" y="4182"/>
                    <a:pt x="2915" y="4182"/>
                    <a:pt x="2917" y="4182"/>
                  </a:cubicBezTo>
                  <a:close/>
                  <a:moveTo>
                    <a:pt x="7421" y="5584"/>
                  </a:moveTo>
                  <a:cubicBezTo>
                    <a:pt x="7472" y="5584"/>
                    <a:pt x="7516" y="5653"/>
                    <a:pt x="7469" y="5695"/>
                  </a:cubicBezTo>
                  <a:cubicBezTo>
                    <a:pt x="7362" y="5790"/>
                    <a:pt x="7394" y="5993"/>
                    <a:pt x="7555" y="5993"/>
                  </a:cubicBezTo>
                  <a:cubicBezTo>
                    <a:pt x="7556" y="5993"/>
                    <a:pt x="7558" y="5993"/>
                    <a:pt x="7559" y="5993"/>
                  </a:cubicBezTo>
                  <a:cubicBezTo>
                    <a:pt x="7633" y="5989"/>
                    <a:pt x="7686" y="5943"/>
                    <a:pt x="7696" y="5870"/>
                  </a:cubicBezTo>
                  <a:cubicBezTo>
                    <a:pt x="7705" y="5803"/>
                    <a:pt x="7664" y="5753"/>
                    <a:pt x="7649" y="5690"/>
                  </a:cubicBezTo>
                  <a:cubicBezTo>
                    <a:pt x="7640" y="5645"/>
                    <a:pt x="7671" y="5602"/>
                    <a:pt x="7715" y="5602"/>
                  </a:cubicBezTo>
                  <a:cubicBezTo>
                    <a:pt x="7720" y="5602"/>
                    <a:pt x="7726" y="5602"/>
                    <a:pt x="7732" y="5604"/>
                  </a:cubicBezTo>
                  <a:cubicBezTo>
                    <a:pt x="7881" y="5639"/>
                    <a:pt x="7906" y="5839"/>
                    <a:pt x="7866" y="5961"/>
                  </a:cubicBezTo>
                  <a:cubicBezTo>
                    <a:pt x="7822" y="6093"/>
                    <a:pt x="7698" y="6177"/>
                    <a:pt x="7559" y="6177"/>
                  </a:cubicBezTo>
                  <a:cubicBezTo>
                    <a:pt x="7556" y="6177"/>
                    <a:pt x="7554" y="6177"/>
                    <a:pt x="7551" y="6177"/>
                  </a:cubicBezTo>
                  <a:cubicBezTo>
                    <a:pt x="7235" y="6167"/>
                    <a:pt x="7121" y="5763"/>
                    <a:pt x="7389" y="5594"/>
                  </a:cubicBezTo>
                  <a:cubicBezTo>
                    <a:pt x="7399" y="5587"/>
                    <a:pt x="7410" y="5584"/>
                    <a:pt x="7421" y="5584"/>
                  </a:cubicBezTo>
                  <a:close/>
                  <a:moveTo>
                    <a:pt x="3296" y="6764"/>
                  </a:moveTo>
                  <a:cubicBezTo>
                    <a:pt x="3332" y="6764"/>
                    <a:pt x="3369" y="6773"/>
                    <a:pt x="3406" y="6792"/>
                  </a:cubicBezTo>
                  <a:cubicBezTo>
                    <a:pt x="3468" y="6821"/>
                    <a:pt x="3432" y="6909"/>
                    <a:pt x="3371" y="6909"/>
                  </a:cubicBezTo>
                  <a:cubicBezTo>
                    <a:pt x="3367" y="6909"/>
                    <a:pt x="3363" y="6909"/>
                    <a:pt x="3358" y="6908"/>
                  </a:cubicBezTo>
                  <a:cubicBezTo>
                    <a:pt x="3355" y="6907"/>
                    <a:pt x="3351" y="6907"/>
                    <a:pt x="3347" y="6907"/>
                  </a:cubicBezTo>
                  <a:cubicBezTo>
                    <a:pt x="3301" y="6907"/>
                    <a:pt x="3251" y="6963"/>
                    <a:pt x="3253" y="7008"/>
                  </a:cubicBezTo>
                  <a:cubicBezTo>
                    <a:pt x="3259" y="7057"/>
                    <a:pt x="3315" y="7088"/>
                    <a:pt x="3359" y="7094"/>
                  </a:cubicBezTo>
                  <a:cubicBezTo>
                    <a:pt x="3367" y="7095"/>
                    <a:pt x="3374" y="7095"/>
                    <a:pt x="3381" y="7095"/>
                  </a:cubicBezTo>
                  <a:cubicBezTo>
                    <a:pt x="3492" y="7095"/>
                    <a:pt x="3546" y="6967"/>
                    <a:pt x="3606" y="6887"/>
                  </a:cubicBezTo>
                  <a:cubicBezTo>
                    <a:pt x="3620" y="6870"/>
                    <a:pt x="3637" y="6863"/>
                    <a:pt x="3656" y="6863"/>
                  </a:cubicBezTo>
                  <a:cubicBezTo>
                    <a:pt x="3696" y="6863"/>
                    <a:pt x="3738" y="6898"/>
                    <a:pt x="3740" y="6941"/>
                  </a:cubicBezTo>
                  <a:cubicBezTo>
                    <a:pt x="3746" y="7143"/>
                    <a:pt x="3556" y="7287"/>
                    <a:pt x="3370" y="7287"/>
                  </a:cubicBezTo>
                  <a:cubicBezTo>
                    <a:pt x="3293" y="7287"/>
                    <a:pt x="3217" y="7262"/>
                    <a:pt x="3156" y="7206"/>
                  </a:cubicBezTo>
                  <a:cubicBezTo>
                    <a:pt x="3060" y="7119"/>
                    <a:pt x="3034" y="6981"/>
                    <a:pt x="3107" y="6872"/>
                  </a:cubicBezTo>
                  <a:cubicBezTo>
                    <a:pt x="3154" y="6801"/>
                    <a:pt x="3222" y="6764"/>
                    <a:pt x="3296" y="6764"/>
                  </a:cubicBezTo>
                  <a:close/>
                  <a:moveTo>
                    <a:pt x="9160" y="1"/>
                  </a:moveTo>
                  <a:cubicBezTo>
                    <a:pt x="8842" y="1"/>
                    <a:pt x="8511" y="57"/>
                    <a:pt x="8198" y="121"/>
                  </a:cubicBezTo>
                  <a:cubicBezTo>
                    <a:pt x="8188" y="122"/>
                    <a:pt x="8176" y="126"/>
                    <a:pt x="8162" y="128"/>
                  </a:cubicBezTo>
                  <a:cubicBezTo>
                    <a:pt x="8104" y="140"/>
                    <a:pt x="8048" y="152"/>
                    <a:pt x="7991" y="164"/>
                  </a:cubicBezTo>
                  <a:cubicBezTo>
                    <a:pt x="7868" y="191"/>
                    <a:pt x="7748" y="219"/>
                    <a:pt x="7634" y="241"/>
                  </a:cubicBezTo>
                  <a:cubicBezTo>
                    <a:pt x="7446" y="279"/>
                    <a:pt x="7260" y="318"/>
                    <a:pt x="7073" y="361"/>
                  </a:cubicBezTo>
                  <a:cubicBezTo>
                    <a:pt x="6360" y="523"/>
                    <a:pt x="5655" y="719"/>
                    <a:pt x="4960" y="950"/>
                  </a:cubicBezTo>
                  <a:cubicBezTo>
                    <a:pt x="3337" y="1490"/>
                    <a:pt x="1648" y="2137"/>
                    <a:pt x="463" y="3418"/>
                  </a:cubicBezTo>
                  <a:cubicBezTo>
                    <a:pt x="477" y="3432"/>
                    <a:pt x="485" y="3449"/>
                    <a:pt x="485" y="3473"/>
                  </a:cubicBezTo>
                  <a:cubicBezTo>
                    <a:pt x="456" y="4453"/>
                    <a:pt x="320" y="5431"/>
                    <a:pt x="214" y="6404"/>
                  </a:cubicBezTo>
                  <a:cubicBezTo>
                    <a:pt x="161" y="6880"/>
                    <a:pt x="1" y="7488"/>
                    <a:pt x="614" y="7663"/>
                  </a:cubicBezTo>
                  <a:cubicBezTo>
                    <a:pt x="1028" y="7781"/>
                    <a:pt x="1477" y="7819"/>
                    <a:pt x="1905" y="7836"/>
                  </a:cubicBezTo>
                  <a:cubicBezTo>
                    <a:pt x="2026" y="7841"/>
                    <a:pt x="2147" y="7844"/>
                    <a:pt x="2268" y="7844"/>
                  </a:cubicBezTo>
                  <a:cubicBezTo>
                    <a:pt x="3558" y="7844"/>
                    <a:pt x="4851" y="7578"/>
                    <a:pt x="6108" y="7250"/>
                  </a:cubicBezTo>
                  <a:cubicBezTo>
                    <a:pt x="6508" y="7145"/>
                    <a:pt x="6902" y="7036"/>
                    <a:pt x="7291" y="6926"/>
                  </a:cubicBezTo>
                  <a:cubicBezTo>
                    <a:pt x="8921" y="6469"/>
                    <a:pt x="10540" y="5876"/>
                    <a:pt x="11938" y="4900"/>
                  </a:cubicBezTo>
                  <a:cubicBezTo>
                    <a:pt x="12261" y="4674"/>
                    <a:pt x="12611" y="4424"/>
                    <a:pt x="12801" y="4067"/>
                  </a:cubicBezTo>
                  <a:cubicBezTo>
                    <a:pt x="13139" y="3437"/>
                    <a:pt x="12737" y="2985"/>
                    <a:pt x="12317" y="2548"/>
                  </a:cubicBezTo>
                  <a:cubicBezTo>
                    <a:pt x="11633" y="1841"/>
                    <a:pt x="10943" y="1138"/>
                    <a:pt x="10266" y="425"/>
                  </a:cubicBezTo>
                  <a:cubicBezTo>
                    <a:pt x="10259" y="420"/>
                    <a:pt x="10257" y="414"/>
                    <a:pt x="10254" y="407"/>
                  </a:cubicBezTo>
                  <a:cubicBezTo>
                    <a:pt x="10038" y="984"/>
                    <a:pt x="9379" y="1306"/>
                    <a:pt x="8853" y="1563"/>
                  </a:cubicBezTo>
                  <a:cubicBezTo>
                    <a:pt x="8548" y="1711"/>
                    <a:pt x="8239" y="1853"/>
                    <a:pt x="7930" y="1988"/>
                  </a:cubicBezTo>
                  <a:cubicBezTo>
                    <a:pt x="7376" y="2230"/>
                    <a:pt x="6816" y="2451"/>
                    <a:pt x="6247" y="2653"/>
                  </a:cubicBezTo>
                  <a:cubicBezTo>
                    <a:pt x="5295" y="2991"/>
                    <a:pt x="4319" y="3278"/>
                    <a:pt x="3326" y="3480"/>
                  </a:cubicBezTo>
                  <a:cubicBezTo>
                    <a:pt x="2862" y="3575"/>
                    <a:pt x="2380" y="3642"/>
                    <a:pt x="1901" y="3642"/>
                  </a:cubicBezTo>
                  <a:cubicBezTo>
                    <a:pt x="1482" y="3642"/>
                    <a:pt x="1066" y="3591"/>
                    <a:pt x="665" y="3460"/>
                  </a:cubicBezTo>
                  <a:cubicBezTo>
                    <a:pt x="602" y="3439"/>
                    <a:pt x="620" y="3348"/>
                    <a:pt x="678" y="3348"/>
                  </a:cubicBezTo>
                  <a:cubicBezTo>
                    <a:pt x="683" y="3348"/>
                    <a:pt x="688" y="3348"/>
                    <a:pt x="693" y="3350"/>
                  </a:cubicBezTo>
                  <a:cubicBezTo>
                    <a:pt x="1016" y="3433"/>
                    <a:pt x="1334" y="3468"/>
                    <a:pt x="1651" y="3468"/>
                  </a:cubicBezTo>
                  <a:cubicBezTo>
                    <a:pt x="2241" y="3468"/>
                    <a:pt x="2825" y="3347"/>
                    <a:pt x="3418" y="3201"/>
                  </a:cubicBezTo>
                  <a:cubicBezTo>
                    <a:pt x="4239" y="3001"/>
                    <a:pt x="5050" y="2766"/>
                    <a:pt x="5848" y="2492"/>
                  </a:cubicBezTo>
                  <a:cubicBezTo>
                    <a:pt x="6508" y="2266"/>
                    <a:pt x="7157" y="2013"/>
                    <a:pt x="7794" y="1730"/>
                  </a:cubicBezTo>
                  <a:cubicBezTo>
                    <a:pt x="7971" y="1655"/>
                    <a:pt x="8146" y="1573"/>
                    <a:pt x="8318" y="1493"/>
                  </a:cubicBezTo>
                  <a:cubicBezTo>
                    <a:pt x="8398" y="1455"/>
                    <a:pt x="8481" y="1419"/>
                    <a:pt x="8565" y="1380"/>
                  </a:cubicBezTo>
                  <a:cubicBezTo>
                    <a:pt x="8650" y="1342"/>
                    <a:pt x="8733" y="1303"/>
                    <a:pt x="8817" y="1264"/>
                  </a:cubicBezTo>
                  <a:cubicBezTo>
                    <a:pt x="8863" y="1241"/>
                    <a:pt x="8910" y="1220"/>
                    <a:pt x="8957" y="1195"/>
                  </a:cubicBezTo>
                  <a:cubicBezTo>
                    <a:pt x="9412" y="964"/>
                    <a:pt x="9833" y="678"/>
                    <a:pt x="10030" y="209"/>
                  </a:cubicBezTo>
                  <a:cubicBezTo>
                    <a:pt x="10021" y="204"/>
                    <a:pt x="10012" y="198"/>
                    <a:pt x="10004" y="194"/>
                  </a:cubicBezTo>
                  <a:cubicBezTo>
                    <a:pt x="9966" y="174"/>
                    <a:pt x="9929" y="155"/>
                    <a:pt x="9891" y="138"/>
                  </a:cubicBezTo>
                  <a:cubicBezTo>
                    <a:pt x="9864" y="126"/>
                    <a:pt x="9836" y="114"/>
                    <a:pt x="9809" y="104"/>
                  </a:cubicBezTo>
                  <a:cubicBezTo>
                    <a:pt x="9641" y="40"/>
                    <a:pt x="9461" y="11"/>
                    <a:pt x="9276" y="3"/>
                  </a:cubicBezTo>
                  <a:cubicBezTo>
                    <a:pt x="9275" y="3"/>
                    <a:pt x="9275" y="4"/>
                    <a:pt x="9274" y="4"/>
                  </a:cubicBezTo>
                  <a:cubicBezTo>
                    <a:pt x="9273" y="4"/>
                    <a:pt x="9272" y="3"/>
                    <a:pt x="9271" y="3"/>
                  </a:cubicBezTo>
                  <a:cubicBezTo>
                    <a:pt x="9234" y="1"/>
                    <a:pt x="9197" y="1"/>
                    <a:pt x="9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8083496" y="364766"/>
              <a:ext cx="912499" cy="1200559"/>
            </a:xfrm>
            <a:custGeom>
              <a:avLst/>
              <a:gdLst/>
              <a:ahLst/>
              <a:cxnLst/>
              <a:rect l="l" t="t" r="r" b="b"/>
              <a:pathLst>
                <a:path w="15807" h="20797" extrusionOk="0">
                  <a:moveTo>
                    <a:pt x="10429" y="11648"/>
                  </a:moveTo>
                  <a:cubicBezTo>
                    <a:pt x="10788" y="11648"/>
                    <a:pt x="11139" y="11715"/>
                    <a:pt x="11419" y="11932"/>
                  </a:cubicBezTo>
                  <a:cubicBezTo>
                    <a:pt x="11435" y="11941"/>
                    <a:pt x="11450" y="11953"/>
                    <a:pt x="11463" y="11968"/>
                  </a:cubicBezTo>
                  <a:cubicBezTo>
                    <a:pt x="11509" y="12007"/>
                    <a:pt x="11552" y="12049"/>
                    <a:pt x="11593" y="12095"/>
                  </a:cubicBezTo>
                  <a:cubicBezTo>
                    <a:pt x="11597" y="12100"/>
                    <a:pt x="11599" y="12107"/>
                    <a:pt x="11602" y="12112"/>
                  </a:cubicBezTo>
                  <a:cubicBezTo>
                    <a:pt x="11614" y="12119"/>
                    <a:pt x="11627" y="12124"/>
                    <a:pt x="11638" y="12136"/>
                  </a:cubicBezTo>
                  <a:cubicBezTo>
                    <a:pt x="12389" y="12900"/>
                    <a:pt x="13140" y="13665"/>
                    <a:pt x="13873" y="14447"/>
                  </a:cubicBezTo>
                  <a:cubicBezTo>
                    <a:pt x="14329" y="14933"/>
                    <a:pt x="14576" y="15495"/>
                    <a:pt x="14229" y="16129"/>
                  </a:cubicBezTo>
                  <a:cubicBezTo>
                    <a:pt x="13903" y="16727"/>
                    <a:pt x="13226" y="17124"/>
                    <a:pt x="12662" y="17463"/>
                  </a:cubicBezTo>
                  <a:cubicBezTo>
                    <a:pt x="12011" y="17855"/>
                    <a:pt x="11321" y="18178"/>
                    <a:pt x="10613" y="18454"/>
                  </a:cubicBezTo>
                  <a:cubicBezTo>
                    <a:pt x="9079" y="19051"/>
                    <a:pt x="7450" y="19476"/>
                    <a:pt x="5834" y="19789"/>
                  </a:cubicBezTo>
                  <a:cubicBezTo>
                    <a:pt x="5420" y="19870"/>
                    <a:pt x="5003" y="19936"/>
                    <a:pt x="4584" y="19983"/>
                  </a:cubicBezTo>
                  <a:cubicBezTo>
                    <a:pt x="4582" y="19985"/>
                    <a:pt x="4581" y="19985"/>
                    <a:pt x="4579" y="19985"/>
                  </a:cubicBezTo>
                  <a:cubicBezTo>
                    <a:pt x="4208" y="20025"/>
                    <a:pt x="3835" y="20047"/>
                    <a:pt x="3461" y="20047"/>
                  </a:cubicBezTo>
                  <a:cubicBezTo>
                    <a:pt x="3423" y="20047"/>
                    <a:pt x="3384" y="20047"/>
                    <a:pt x="3346" y="20047"/>
                  </a:cubicBezTo>
                  <a:cubicBezTo>
                    <a:pt x="2753" y="20039"/>
                    <a:pt x="1825" y="20065"/>
                    <a:pt x="1333" y="19683"/>
                  </a:cubicBezTo>
                  <a:cubicBezTo>
                    <a:pt x="841" y="19299"/>
                    <a:pt x="1091" y="18472"/>
                    <a:pt x="1149" y="17962"/>
                  </a:cubicBezTo>
                  <a:cubicBezTo>
                    <a:pt x="1247" y="17103"/>
                    <a:pt x="1326" y="16236"/>
                    <a:pt x="1490" y="15387"/>
                  </a:cubicBezTo>
                  <a:cubicBezTo>
                    <a:pt x="1457" y="15365"/>
                    <a:pt x="1439" y="15324"/>
                    <a:pt x="1467" y="15284"/>
                  </a:cubicBezTo>
                  <a:cubicBezTo>
                    <a:pt x="2506" y="13746"/>
                    <a:pt x="4617" y="13061"/>
                    <a:pt x="6300" y="12522"/>
                  </a:cubicBezTo>
                  <a:cubicBezTo>
                    <a:pt x="6898" y="12329"/>
                    <a:pt x="7502" y="12164"/>
                    <a:pt x="8112" y="12023"/>
                  </a:cubicBezTo>
                  <a:cubicBezTo>
                    <a:pt x="8599" y="11910"/>
                    <a:pt x="9088" y="11814"/>
                    <a:pt x="9580" y="11735"/>
                  </a:cubicBezTo>
                  <a:cubicBezTo>
                    <a:pt x="9847" y="11691"/>
                    <a:pt x="10141" y="11648"/>
                    <a:pt x="10429" y="11648"/>
                  </a:cubicBezTo>
                  <a:close/>
                  <a:moveTo>
                    <a:pt x="5289" y="1"/>
                  </a:moveTo>
                  <a:cubicBezTo>
                    <a:pt x="5191" y="42"/>
                    <a:pt x="5091" y="81"/>
                    <a:pt x="4998" y="119"/>
                  </a:cubicBezTo>
                  <a:cubicBezTo>
                    <a:pt x="4612" y="277"/>
                    <a:pt x="4218" y="418"/>
                    <a:pt x="3819" y="545"/>
                  </a:cubicBezTo>
                  <a:cubicBezTo>
                    <a:pt x="2635" y="917"/>
                    <a:pt x="1408" y="1155"/>
                    <a:pt x="187" y="1376"/>
                  </a:cubicBezTo>
                  <a:cubicBezTo>
                    <a:pt x="127" y="1386"/>
                    <a:pt x="64" y="1398"/>
                    <a:pt x="0" y="1412"/>
                  </a:cubicBezTo>
                  <a:cubicBezTo>
                    <a:pt x="402" y="2340"/>
                    <a:pt x="680" y="3339"/>
                    <a:pt x="970" y="4309"/>
                  </a:cubicBezTo>
                  <a:cubicBezTo>
                    <a:pt x="1264" y="5292"/>
                    <a:pt x="1545" y="6281"/>
                    <a:pt x="1781" y="7280"/>
                  </a:cubicBezTo>
                  <a:cubicBezTo>
                    <a:pt x="1794" y="7328"/>
                    <a:pt x="1781" y="7366"/>
                    <a:pt x="1758" y="7397"/>
                  </a:cubicBezTo>
                  <a:cubicBezTo>
                    <a:pt x="1698" y="9348"/>
                    <a:pt x="1350" y="11326"/>
                    <a:pt x="1102" y="13260"/>
                  </a:cubicBezTo>
                  <a:cubicBezTo>
                    <a:pt x="839" y="15298"/>
                    <a:pt x="567" y="17337"/>
                    <a:pt x="259" y="19370"/>
                  </a:cubicBezTo>
                  <a:cubicBezTo>
                    <a:pt x="254" y="19401"/>
                    <a:pt x="240" y="19423"/>
                    <a:pt x="224" y="19440"/>
                  </a:cubicBezTo>
                  <a:cubicBezTo>
                    <a:pt x="309" y="19836"/>
                    <a:pt x="502" y="20111"/>
                    <a:pt x="762" y="20304"/>
                  </a:cubicBezTo>
                  <a:cubicBezTo>
                    <a:pt x="1120" y="20567"/>
                    <a:pt x="1607" y="20677"/>
                    <a:pt x="2108" y="20728"/>
                  </a:cubicBezTo>
                  <a:cubicBezTo>
                    <a:pt x="2567" y="20775"/>
                    <a:pt x="3029" y="20796"/>
                    <a:pt x="3491" y="20796"/>
                  </a:cubicBezTo>
                  <a:cubicBezTo>
                    <a:pt x="3744" y="20796"/>
                    <a:pt x="3996" y="20790"/>
                    <a:pt x="4249" y="20778"/>
                  </a:cubicBezTo>
                  <a:cubicBezTo>
                    <a:pt x="5718" y="20708"/>
                    <a:pt x="7172" y="20427"/>
                    <a:pt x="8578" y="19997"/>
                  </a:cubicBezTo>
                  <a:cubicBezTo>
                    <a:pt x="9998" y="19563"/>
                    <a:pt x="11370" y="18978"/>
                    <a:pt x="12686" y="18292"/>
                  </a:cubicBezTo>
                  <a:cubicBezTo>
                    <a:pt x="13943" y="17640"/>
                    <a:pt x="15807" y="16699"/>
                    <a:pt x="15416" y="14993"/>
                  </a:cubicBezTo>
                  <a:cubicBezTo>
                    <a:pt x="13789" y="13695"/>
                    <a:pt x="12316" y="12131"/>
                    <a:pt x="10876" y="10632"/>
                  </a:cubicBezTo>
                  <a:cubicBezTo>
                    <a:pt x="9507" y="9210"/>
                    <a:pt x="8080" y="7756"/>
                    <a:pt x="6918" y="6153"/>
                  </a:cubicBezTo>
                  <a:cubicBezTo>
                    <a:pt x="6524" y="6554"/>
                    <a:pt x="6061" y="6894"/>
                    <a:pt x="5554" y="7156"/>
                  </a:cubicBezTo>
                  <a:cubicBezTo>
                    <a:pt x="4830" y="7531"/>
                    <a:pt x="4021" y="7747"/>
                    <a:pt x="3210" y="7747"/>
                  </a:cubicBezTo>
                  <a:cubicBezTo>
                    <a:pt x="3046" y="7747"/>
                    <a:pt x="2882" y="7738"/>
                    <a:pt x="2718" y="7720"/>
                  </a:cubicBezTo>
                  <a:cubicBezTo>
                    <a:pt x="2653" y="7712"/>
                    <a:pt x="2646" y="7614"/>
                    <a:pt x="2717" y="7614"/>
                  </a:cubicBezTo>
                  <a:cubicBezTo>
                    <a:pt x="2722" y="7614"/>
                    <a:pt x="2727" y="7614"/>
                    <a:pt x="2732" y="7614"/>
                  </a:cubicBezTo>
                  <a:cubicBezTo>
                    <a:pt x="3723" y="7614"/>
                    <a:pt x="4655" y="7404"/>
                    <a:pt x="5484" y="6958"/>
                  </a:cubicBezTo>
                  <a:cubicBezTo>
                    <a:pt x="5955" y="6706"/>
                    <a:pt x="6393" y="6379"/>
                    <a:pt x="6789" y="5970"/>
                  </a:cubicBezTo>
                  <a:cubicBezTo>
                    <a:pt x="6776" y="5941"/>
                    <a:pt x="6778" y="5911"/>
                    <a:pt x="6794" y="5889"/>
                  </a:cubicBezTo>
                  <a:cubicBezTo>
                    <a:pt x="6501" y="4932"/>
                    <a:pt x="6278" y="3949"/>
                    <a:pt x="6025" y="2981"/>
                  </a:cubicBezTo>
                  <a:cubicBezTo>
                    <a:pt x="5765" y="1998"/>
                    <a:pt x="5458" y="1006"/>
                    <a:pt x="5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7964925" y="243654"/>
              <a:ext cx="1047235" cy="1338874"/>
            </a:xfrm>
            <a:custGeom>
              <a:avLst/>
              <a:gdLst/>
              <a:ahLst/>
              <a:cxnLst/>
              <a:rect l="l" t="t" r="r" b="b"/>
              <a:pathLst>
                <a:path w="18141" h="23193" extrusionOk="0">
                  <a:moveTo>
                    <a:pt x="7142" y="247"/>
                  </a:moveTo>
                  <a:cubicBezTo>
                    <a:pt x="7351" y="247"/>
                    <a:pt x="7559" y="254"/>
                    <a:pt x="7765" y="268"/>
                  </a:cubicBezTo>
                  <a:cubicBezTo>
                    <a:pt x="7940" y="281"/>
                    <a:pt x="8169" y="285"/>
                    <a:pt x="8320" y="386"/>
                  </a:cubicBezTo>
                  <a:cubicBezTo>
                    <a:pt x="8833" y="732"/>
                    <a:pt x="8361" y="1230"/>
                    <a:pt x="8077" y="1417"/>
                  </a:cubicBezTo>
                  <a:cubicBezTo>
                    <a:pt x="7761" y="1624"/>
                    <a:pt x="7397" y="1770"/>
                    <a:pt x="7050" y="1915"/>
                  </a:cubicBezTo>
                  <a:cubicBezTo>
                    <a:pt x="6362" y="2202"/>
                    <a:pt x="5649" y="2426"/>
                    <a:pt x="4929" y="2613"/>
                  </a:cubicBezTo>
                  <a:cubicBezTo>
                    <a:pt x="4203" y="2801"/>
                    <a:pt x="3468" y="2951"/>
                    <a:pt x="2732" y="3089"/>
                  </a:cubicBezTo>
                  <a:cubicBezTo>
                    <a:pt x="2428" y="3146"/>
                    <a:pt x="1762" y="3335"/>
                    <a:pt x="1212" y="3335"/>
                  </a:cubicBezTo>
                  <a:cubicBezTo>
                    <a:pt x="740" y="3335"/>
                    <a:pt x="354" y="3196"/>
                    <a:pt x="353" y="2715"/>
                  </a:cubicBezTo>
                  <a:cubicBezTo>
                    <a:pt x="352" y="1928"/>
                    <a:pt x="1732" y="1529"/>
                    <a:pt x="2300" y="1297"/>
                  </a:cubicBezTo>
                  <a:cubicBezTo>
                    <a:pt x="2582" y="1180"/>
                    <a:pt x="2867" y="1069"/>
                    <a:pt x="3154" y="961"/>
                  </a:cubicBezTo>
                  <a:cubicBezTo>
                    <a:pt x="4402" y="529"/>
                    <a:pt x="5798" y="247"/>
                    <a:pt x="7142" y="247"/>
                  </a:cubicBezTo>
                  <a:close/>
                  <a:moveTo>
                    <a:pt x="7344" y="2099"/>
                  </a:moveTo>
                  <a:cubicBezTo>
                    <a:pt x="7511" y="3104"/>
                    <a:pt x="7820" y="4095"/>
                    <a:pt x="8079" y="5079"/>
                  </a:cubicBezTo>
                  <a:cubicBezTo>
                    <a:pt x="8332" y="6046"/>
                    <a:pt x="8555" y="7030"/>
                    <a:pt x="8847" y="7986"/>
                  </a:cubicBezTo>
                  <a:cubicBezTo>
                    <a:pt x="8831" y="8010"/>
                    <a:pt x="8829" y="8039"/>
                    <a:pt x="8843" y="8067"/>
                  </a:cubicBezTo>
                  <a:cubicBezTo>
                    <a:pt x="7751" y="9194"/>
                    <a:pt x="6345" y="9711"/>
                    <a:pt x="4793" y="9711"/>
                  </a:cubicBezTo>
                  <a:cubicBezTo>
                    <a:pt x="4786" y="9711"/>
                    <a:pt x="4778" y="9711"/>
                    <a:pt x="4770" y="9711"/>
                  </a:cubicBezTo>
                  <a:cubicBezTo>
                    <a:pt x="4700" y="9711"/>
                    <a:pt x="4706" y="9810"/>
                    <a:pt x="4772" y="9818"/>
                  </a:cubicBezTo>
                  <a:cubicBezTo>
                    <a:pt x="4936" y="9836"/>
                    <a:pt x="5101" y="9845"/>
                    <a:pt x="5266" y="9845"/>
                  </a:cubicBezTo>
                  <a:cubicBezTo>
                    <a:pt x="6643" y="9845"/>
                    <a:pt x="8014" y="9223"/>
                    <a:pt x="8972" y="8251"/>
                  </a:cubicBezTo>
                  <a:cubicBezTo>
                    <a:pt x="10134" y="9854"/>
                    <a:pt x="11560" y="11308"/>
                    <a:pt x="12929" y="12730"/>
                  </a:cubicBezTo>
                  <a:cubicBezTo>
                    <a:pt x="14370" y="14229"/>
                    <a:pt x="15844" y="15792"/>
                    <a:pt x="17470" y="17092"/>
                  </a:cubicBezTo>
                  <a:cubicBezTo>
                    <a:pt x="17861" y="18797"/>
                    <a:pt x="15997" y="19737"/>
                    <a:pt x="14740" y="20391"/>
                  </a:cubicBezTo>
                  <a:cubicBezTo>
                    <a:pt x="13423" y="21076"/>
                    <a:pt x="12053" y="21662"/>
                    <a:pt x="10633" y="22095"/>
                  </a:cubicBezTo>
                  <a:cubicBezTo>
                    <a:pt x="9226" y="22525"/>
                    <a:pt x="7772" y="22806"/>
                    <a:pt x="6302" y="22876"/>
                  </a:cubicBezTo>
                  <a:cubicBezTo>
                    <a:pt x="6053" y="22888"/>
                    <a:pt x="5804" y="22894"/>
                    <a:pt x="5555" y="22894"/>
                  </a:cubicBezTo>
                  <a:cubicBezTo>
                    <a:pt x="5090" y="22894"/>
                    <a:pt x="4625" y="22872"/>
                    <a:pt x="4162" y="22825"/>
                  </a:cubicBezTo>
                  <a:cubicBezTo>
                    <a:pt x="3293" y="22737"/>
                    <a:pt x="2477" y="22477"/>
                    <a:pt x="2277" y="21538"/>
                  </a:cubicBezTo>
                  <a:cubicBezTo>
                    <a:pt x="2294" y="21520"/>
                    <a:pt x="2308" y="21499"/>
                    <a:pt x="2312" y="21467"/>
                  </a:cubicBezTo>
                  <a:cubicBezTo>
                    <a:pt x="2620" y="19435"/>
                    <a:pt x="2894" y="17396"/>
                    <a:pt x="3156" y="15358"/>
                  </a:cubicBezTo>
                  <a:cubicBezTo>
                    <a:pt x="3403" y="13425"/>
                    <a:pt x="3751" y="11446"/>
                    <a:pt x="3812" y="9494"/>
                  </a:cubicBezTo>
                  <a:cubicBezTo>
                    <a:pt x="3835" y="9464"/>
                    <a:pt x="3847" y="9425"/>
                    <a:pt x="3835" y="9379"/>
                  </a:cubicBezTo>
                  <a:cubicBezTo>
                    <a:pt x="3598" y="8379"/>
                    <a:pt x="3319" y="7389"/>
                    <a:pt x="3024" y="6406"/>
                  </a:cubicBezTo>
                  <a:cubicBezTo>
                    <a:pt x="2734" y="5437"/>
                    <a:pt x="2456" y="4438"/>
                    <a:pt x="2054" y="3509"/>
                  </a:cubicBezTo>
                  <a:cubicBezTo>
                    <a:pt x="2118" y="3496"/>
                    <a:pt x="2181" y="3484"/>
                    <a:pt x="2241" y="3473"/>
                  </a:cubicBezTo>
                  <a:cubicBezTo>
                    <a:pt x="3872" y="3179"/>
                    <a:pt x="5515" y="2852"/>
                    <a:pt x="7053" y="2216"/>
                  </a:cubicBezTo>
                  <a:cubicBezTo>
                    <a:pt x="7145" y="2178"/>
                    <a:pt x="7244" y="2139"/>
                    <a:pt x="7344" y="2099"/>
                  </a:cubicBezTo>
                  <a:close/>
                  <a:moveTo>
                    <a:pt x="7595" y="1"/>
                  </a:moveTo>
                  <a:cubicBezTo>
                    <a:pt x="7479" y="1"/>
                    <a:pt x="7364" y="4"/>
                    <a:pt x="7254" y="5"/>
                  </a:cubicBezTo>
                  <a:cubicBezTo>
                    <a:pt x="6776" y="9"/>
                    <a:pt x="6298" y="44"/>
                    <a:pt x="5825" y="108"/>
                  </a:cubicBezTo>
                  <a:cubicBezTo>
                    <a:pt x="5381" y="167"/>
                    <a:pt x="4952" y="257"/>
                    <a:pt x="4531" y="371"/>
                  </a:cubicBezTo>
                  <a:cubicBezTo>
                    <a:pt x="4516" y="357"/>
                    <a:pt x="4498" y="347"/>
                    <a:pt x="4475" y="347"/>
                  </a:cubicBezTo>
                  <a:cubicBezTo>
                    <a:pt x="4468" y="347"/>
                    <a:pt x="4461" y="348"/>
                    <a:pt x="4453" y="349"/>
                  </a:cubicBezTo>
                  <a:cubicBezTo>
                    <a:pt x="3637" y="549"/>
                    <a:pt x="2846" y="773"/>
                    <a:pt x="2069" y="1098"/>
                  </a:cubicBezTo>
                  <a:cubicBezTo>
                    <a:pt x="1472" y="1347"/>
                    <a:pt x="669" y="1594"/>
                    <a:pt x="279" y="2143"/>
                  </a:cubicBezTo>
                  <a:cubicBezTo>
                    <a:pt x="0" y="2535"/>
                    <a:pt x="1" y="3052"/>
                    <a:pt x="385" y="3372"/>
                  </a:cubicBezTo>
                  <a:cubicBezTo>
                    <a:pt x="615" y="3564"/>
                    <a:pt x="893" y="3626"/>
                    <a:pt x="1183" y="3626"/>
                  </a:cubicBezTo>
                  <a:cubicBezTo>
                    <a:pt x="1399" y="3626"/>
                    <a:pt x="1622" y="3591"/>
                    <a:pt x="1836" y="3551"/>
                  </a:cubicBezTo>
                  <a:cubicBezTo>
                    <a:pt x="2101" y="4539"/>
                    <a:pt x="2467" y="5504"/>
                    <a:pt x="2759" y="6484"/>
                  </a:cubicBezTo>
                  <a:cubicBezTo>
                    <a:pt x="3053" y="7469"/>
                    <a:pt x="3313" y="8463"/>
                    <a:pt x="3571" y="9457"/>
                  </a:cubicBezTo>
                  <a:cubicBezTo>
                    <a:pt x="3577" y="9481"/>
                    <a:pt x="3589" y="9499"/>
                    <a:pt x="3602" y="9514"/>
                  </a:cubicBezTo>
                  <a:cubicBezTo>
                    <a:pt x="3429" y="10454"/>
                    <a:pt x="3353" y="11415"/>
                    <a:pt x="3237" y="12363"/>
                  </a:cubicBezTo>
                  <a:cubicBezTo>
                    <a:pt x="3113" y="13368"/>
                    <a:pt x="2990" y="14373"/>
                    <a:pt x="2860" y="15377"/>
                  </a:cubicBezTo>
                  <a:cubicBezTo>
                    <a:pt x="2601" y="17385"/>
                    <a:pt x="2315" y="19389"/>
                    <a:pt x="2027" y="21395"/>
                  </a:cubicBezTo>
                  <a:cubicBezTo>
                    <a:pt x="2020" y="21446"/>
                    <a:pt x="2038" y="21488"/>
                    <a:pt x="2067" y="21519"/>
                  </a:cubicBezTo>
                  <a:cubicBezTo>
                    <a:pt x="1935" y="22621"/>
                    <a:pt x="3237" y="23022"/>
                    <a:pt x="4092" y="23114"/>
                  </a:cubicBezTo>
                  <a:cubicBezTo>
                    <a:pt x="4586" y="23167"/>
                    <a:pt x="5082" y="23193"/>
                    <a:pt x="5578" y="23193"/>
                  </a:cubicBezTo>
                  <a:cubicBezTo>
                    <a:pt x="6465" y="23193"/>
                    <a:pt x="7352" y="23112"/>
                    <a:pt x="8227" y="22969"/>
                  </a:cubicBezTo>
                  <a:cubicBezTo>
                    <a:pt x="10946" y="22524"/>
                    <a:pt x="13602" y="21461"/>
                    <a:pt x="15961" y="20047"/>
                  </a:cubicBezTo>
                  <a:cubicBezTo>
                    <a:pt x="16985" y="19434"/>
                    <a:pt x="18141" y="18340"/>
                    <a:pt x="17723" y="17027"/>
                  </a:cubicBezTo>
                  <a:cubicBezTo>
                    <a:pt x="17728" y="16991"/>
                    <a:pt x="17719" y="16953"/>
                    <a:pt x="17684" y="16917"/>
                  </a:cubicBezTo>
                  <a:cubicBezTo>
                    <a:pt x="17682" y="16916"/>
                    <a:pt x="17681" y="16915"/>
                    <a:pt x="17680" y="16913"/>
                  </a:cubicBezTo>
                  <a:cubicBezTo>
                    <a:pt x="17671" y="16902"/>
                    <a:pt x="17661" y="16891"/>
                    <a:pt x="17650" y="16884"/>
                  </a:cubicBezTo>
                  <a:cubicBezTo>
                    <a:pt x="16195" y="15419"/>
                    <a:pt x="14635" y="14062"/>
                    <a:pt x="13199" y="12574"/>
                  </a:cubicBezTo>
                  <a:cubicBezTo>
                    <a:pt x="11808" y="11131"/>
                    <a:pt x="10540" y="9570"/>
                    <a:pt x="9150" y="8128"/>
                  </a:cubicBezTo>
                  <a:cubicBezTo>
                    <a:pt x="9158" y="8105"/>
                    <a:pt x="9163" y="8079"/>
                    <a:pt x="9156" y="8049"/>
                  </a:cubicBezTo>
                  <a:cubicBezTo>
                    <a:pt x="8938" y="7023"/>
                    <a:pt x="8630" y="6010"/>
                    <a:pt x="8362" y="4995"/>
                  </a:cubicBezTo>
                  <a:cubicBezTo>
                    <a:pt x="8102" y="4006"/>
                    <a:pt x="7883" y="2984"/>
                    <a:pt x="7530" y="2023"/>
                  </a:cubicBezTo>
                  <a:cubicBezTo>
                    <a:pt x="7972" y="1839"/>
                    <a:pt x="8431" y="1606"/>
                    <a:pt x="8660" y="1219"/>
                  </a:cubicBezTo>
                  <a:cubicBezTo>
                    <a:pt x="8913" y="792"/>
                    <a:pt x="8784" y="276"/>
                    <a:pt x="8303" y="96"/>
                  </a:cubicBezTo>
                  <a:cubicBezTo>
                    <a:pt x="8084" y="15"/>
                    <a:pt x="7837" y="1"/>
                    <a:pt x="7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8030849" y="269631"/>
              <a:ext cx="381406" cy="117706"/>
            </a:xfrm>
            <a:custGeom>
              <a:avLst/>
              <a:gdLst/>
              <a:ahLst/>
              <a:cxnLst/>
              <a:rect l="l" t="t" r="r" b="b"/>
              <a:pathLst>
                <a:path w="6607" h="2039" extrusionOk="0">
                  <a:moveTo>
                    <a:pt x="6031" y="0"/>
                  </a:moveTo>
                  <a:cubicBezTo>
                    <a:pt x="5974" y="0"/>
                    <a:pt x="5940" y="91"/>
                    <a:pt x="6001" y="117"/>
                  </a:cubicBezTo>
                  <a:cubicBezTo>
                    <a:pt x="6056" y="142"/>
                    <a:pt x="6111" y="170"/>
                    <a:pt x="6165" y="198"/>
                  </a:cubicBezTo>
                  <a:cubicBezTo>
                    <a:pt x="6116" y="195"/>
                    <a:pt x="6067" y="194"/>
                    <a:pt x="6018" y="194"/>
                  </a:cubicBezTo>
                  <a:cubicBezTo>
                    <a:pt x="5244" y="194"/>
                    <a:pt x="4424" y="458"/>
                    <a:pt x="3720" y="694"/>
                  </a:cubicBezTo>
                  <a:cubicBezTo>
                    <a:pt x="3674" y="710"/>
                    <a:pt x="3689" y="777"/>
                    <a:pt x="3730" y="777"/>
                  </a:cubicBezTo>
                  <a:cubicBezTo>
                    <a:pt x="3734" y="777"/>
                    <a:pt x="3739" y="776"/>
                    <a:pt x="3743" y="775"/>
                  </a:cubicBezTo>
                  <a:cubicBezTo>
                    <a:pt x="4496" y="551"/>
                    <a:pt x="5251" y="531"/>
                    <a:pt x="6010" y="432"/>
                  </a:cubicBezTo>
                  <a:lnTo>
                    <a:pt x="6010" y="432"/>
                  </a:lnTo>
                  <a:cubicBezTo>
                    <a:pt x="5662" y="589"/>
                    <a:pt x="5324" y="777"/>
                    <a:pt x="4971" y="917"/>
                  </a:cubicBezTo>
                  <a:cubicBezTo>
                    <a:pt x="4466" y="1118"/>
                    <a:pt x="3948" y="1287"/>
                    <a:pt x="3421" y="1422"/>
                  </a:cubicBezTo>
                  <a:cubicBezTo>
                    <a:pt x="2880" y="1561"/>
                    <a:pt x="2328" y="1665"/>
                    <a:pt x="1774" y="1733"/>
                  </a:cubicBezTo>
                  <a:cubicBezTo>
                    <a:pt x="1504" y="1766"/>
                    <a:pt x="1233" y="1791"/>
                    <a:pt x="962" y="1811"/>
                  </a:cubicBezTo>
                  <a:cubicBezTo>
                    <a:pt x="884" y="1816"/>
                    <a:pt x="806" y="1823"/>
                    <a:pt x="728" y="1828"/>
                  </a:cubicBezTo>
                  <a:cubicBezTo>
                    <a:pt x="1011" y="1719"/>
                    <a:pt x="1289" y="1590"/>
                    <a:pt x="1566" y="1477"/>
                  </a:cubicBezTo>
                  <a:cubicBezTo>
                    <a:pt x="1987" y="1304"/>
                    <a:pt x="2419" y="1168"/>
                    <a:pt x="2842" y="1006"/>
                  </a:cubicBezTo>
                  <a:cubicBezTo>
                    <a:pt x="2889" y="988"/>
                    <a:pt x="2874" y="925"/>
                    <a:pt x="2829" y="925"/>
                  </a:cubicBezTo>
                  <a:cubicBezTo>
                    <a:pt x="2826" y="925"/>
                    <a:pt x="2822" y="925"/>
                    <a:pt x="2819" y="926"/>
                  </a:cubicBezTo>
                  <a:cubicBezTo>
                    <a:pt x="1973" y="1103"/>
                    <a:pt x="979" y="1373"/>
                    <a:pt x="253" y="1855"/>
                  </a:cubicBezTo>
                  <a:cubicBezTo>
                    <a:pt x="252" y="1855"/>
                    <a:pt x="251" y="1858"/>
                    <a:pt x="250" y="1858"/>
                  </a:cubicBezTo>
                  <a:cubicBezTo>
                    <a:pt x="154" y="1844"/>
                    <a:pt x="99" y="1794"/>
                    <a:pt x="203" y="1653"/>
                  </a:cubicBezTo>
                  <a:cubicBezTo>
                    <a:pt x="228" y="1619"/>
                    <a:pt x="191" y="1579"/>
                    <a:pt x="156" y="1579"/>
                  </a:cubicBezTo>
                  <a:cubicBezTo>
                    <a:pt x="144" y="1579"/>
                    <a:pt x="132" y="1583"/>
                    <a:pt x="123" y="1594"/>
                  </a:cubicBezTo>
                  <a:cubicBezTo>
                    <a:pt x="26" y="1711"/>
                    <a:pt x="1" y="1783"/>
                    <a:pt x="2" y="1942"/>
                  </a:cubicBezTo>
                  <a:cubicBezTo>
                    <a:pt x="3" y="1980"/>
                    <a:pt x="34" y="2003"/>
                    <a:pt x="68" y="2006"/>
                  </a:cubicBezTo>
                  <a:cubicBezTo>
                    <a:pt x="312" y="2028"/>
                    <a:pt x="558" y="2039"/>
                    <a:pt x="803" y="2039"/>
                  </a:cubicBezTo>
                  <a:cubicBezTo>
                    <a:pt x="1710" y="2039"/>
                    <a:pt x="2617" y="1894"/>
                    <a:pt x="3495" y="1669"/>
                  </a:cubicBezTo>
                  <a:cubicBezTo>
                    <a:pt x="4494" y="1415"/>
                    <a:pt x="5732" y="1067"/>
                    <a:pt x="6547" y="407"/>
                  </a:cubicBezTo>
                  <a:cubicBezTo>
                    <a:pt x="6586" y="376"/>
                    <a:pt x="6581" y="328"/>
                    <a:pt x="6556" y="293"/>
                  </a:cubicBezTo>
                  <a:cubicBezTo>
                    <a:pt x="6597" y="255"/>
                    <a:pt x="6606" y="184"/>
                    <a:pt x="6543" y="150"/>
                  </a:cubicBezTo>
                  <a:cubicBezTo>
                    <a:pt x="6388" y="69"/>
                    <a:pt x="6213" y="48"/>
                    <a:pt x="6047" y="2"/>
                  </a:cubicBezTo>
                  <a:cubicBezTo>
                    <a:pt x="6042" y="1"/>
                    <a:pt x="6036" y="0"/>
                    <a:pt x="6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8132045" y="1037179"/>
              <a:ext cx="792887" cy="485950"/>
            </a:xfrm>
            <a:custGeom>
              <a:avLst/>
              <a:gdLst/>
              <a:ahLst/>
              <a:cxnLst/>
              <a:rect l="l" t="t" r="r" b="b"/>
              <a:pathLst>
                <a:path w="13735" h="8418" extrusionOk="0">
                  <a:moveTo>
                    <a:pt x="9492" y="271"/>
                  </a:moveTo>
                  <a:cubicBezTo>
                    <a:pt x="9804" y="271"/>
                    <a:pt x="10105" y="326"/>
                    <a:pt x="10363" y="480"/>
                  </a:cubicBezTo>
                  <a:cubicBezTo>
                    <a:pt x="10072" y="1169"/>
                    <a:pt x="9294" y="1465"/>
                    <a:pt x="8651" y="1765"/>
                  </a:cubicBezTo>
                  <a:cubicBezTo>
                    <a:pt x="7846" y="2141"/>
                    <a:pt x="7021" y="2474"/>
                    <a:pt x="6181" y="2763"/>
                  </a:cubicBezTo>
                  <a:cubicBezTo>
                    <a:pt x="5383" y="3037"/>
                    <a:pt x="4571" y="3272"/>
                    <a:pt x="3750" y="3472"/>
                  </a:cubicBezTo>
                  <a:cubicBezTo>
                    <a:pt x="3155" y="3618"/>
                    <a:pt x="2571" y="3739"/>
                    <a:pt x="1979" y="3739"/>
                  </a:cubicBezTo>
                  <a:cubicBezTo>
                    <a:pt x="1664" y="3739"/>
                    <a:pt x="1347" y="3704"/>
                    <a:pt x="1025" y="3622"/>
                  </a:cubicBezTo>
                  <a:cubicBezTo>
                    <a:pt x="1019" y="3620"/>
                    <a:pt x="1014" y="3619"/>
                    <a:pt x="1009" y="3619"/>
                  </a:cubicBezTo>
                  <a:cubicBezTo>
                    <a:pt x="951" y="3619"/>
                    <a:pt x="935" y="3710"/>
                    <a:pt x="997" y="3731"/>
                  </a:cubicBezTo>
                  <a:cubicBezTo>
                    <a:pt x="1397" y="3862"/>
                    <a:pt x="1813" y="3914"/>
                    <a:pt x="2231" y="3914"/>
                  </a:cubicBezTo>
                  <a:cubicBezTo>
                    <a:pt x="2710" y="3914"/>
                    <a:pt x="3193" y="3845"/>
                    <a:pt x="3659" y="3750"/>
                  </a:cubicBezTo>
                  <a:cubicBezTo>
                    <a:pt x="4651" y="3549"/>
                    <a:pt x="5627" y="3261"/>
                    <a:pt x="6580" y="2923"/>
                  </a:cubicBezTo>
                  <a:cubicBezTo>
                    <a:pt x="7468" y="2610"/>
                    <a:pt x="8339" y="2247"/>
                    <a:pt x="9185" y="1834"/>
                  </a:cubicBezTo>
                  <a:cubicBezTo>
                    <a:pt x="9711" y="1578"/>
                    <a:pt x="10371" y="1255"/>
                    <a:pt x="10586" y="678"/>
                  </a:cubicBezTo>
                  <a:cubicBezTo>
                    <a:pt x="10590" y="684"/>
                    <a:pt x="10592" y="691"/>
                    <a:pt x="10597" y="696"/>
                  </a:cubicBezTo>
                  <a:cubicBezTo>
                    <a:pt x="11275" y="1409"/>
                    <a:pt x="11966" y="2111"/>
                    <a:pt x="12649" y="2819"/>
                  </a:cubicBezTo>
                  <a:cubicBezTo>
                    <a:pt x="13069" y="3256"/>
                    <a:pt x="13469" y="3708"/>
                    <a:pt x="13133" y="4338"/>
                  </a:cubicBezTo>
                  <a:cubicBezTo>
                    <a:pt x="12943" y="4695"/>
                    <a:pt x="12594" y="4945"/>
                    <a:pt x="12270" y="5171"/>
                  </a:cubicBezTo>
                  <a:cubicBezTo>
                    <a:pt x="10872" y="6148"/>
                    <a:pt x="9254" y="6740"/>
                    <a:pt x="7623" y="7198"/>
                  </a:cubicBezTo>
                  <a:cubicBezTo>
                    <a:pt x="6002" y="7654"/>
                    <a:pt x="4302" y="8114"/>
                    <a:pt x="2605" y="8114"/>
                  </a:cubicBezTo>
                  <a:cubicBezTo>
                    <a:pt x="2482" y="8114"/>
                    <a:pt x="2359" y="8111"/>
                    <a:pt x="2236" y="8106"/>
                  </a:cubicBezTo>
                  <a:cubicBezTo>
                    <a:pt x="1808" y="8090"/>
                    <a:pt x="1360" y="8052"/>
                    <a:pt x="946" y="7935"/>
                  </a:cubicBezTo>
                  <a:cubicBezTo>
                    <a:pt x="332" y="7760"/>
                    <a:pt x="494" y="7151"/>
                    <a:pt x="546" y="6675"/>
                  </a:cubicBezTo>
                  <a:cubicBezTo>
                    <a:pt x="652" y="5702"/>
                    <a:pt x="788" y="4723"/>
                    <a:pt x="817" y="3744"/>
                  </a:cubicBezTo>
                  <a:cubicBezTo>
                    <a:pt x="817" y="3721"/>
                    <a:pt x="809" y="3703"/>
                    <a:pt x="794" y="3689"/>
                  </a:cubicBezTo>
                  <a:cubicBezTo>
                    <a:pt x="1980" y="2409"/>
                    <a:pt x="3669" y="1760"/>
                    <a:pt x="5293" y="1221"/>
                  </a:cubicBezTo>
                  <a:cubicBezTo>
                    <a:pt x="6169" y="930"/>
                    <a:pt x="7063" y="694"/>
                    <a:pt x="7968" y="512"/>
                  </a:cubicBezTo>
                  <a:cubicBezTo>
                    <a:pt x="8420" y="421"/>
                    <a:pt x="8973" y="271"/>
                    <a:pt x="9492" y="271"/>
                  </a:cubicBezTo>
                  <a:close/>
                  <a:moveTo>
                    <a:pt x="9589" y="1"/>
                  </a:moveTo>
                  <a:cubicBezTo>
                    <a:pt x="9301" y="1"/>
                    <a:pt x="9007" y="44"/>
                    <a:pt x="8740" y="87"/>
                  </a:cubicBezTo>
                  <a:cubicBezTo>
                    <a:pt x="7629" y="266"/>
                    <a:pt x="6532" y="530"/>
                    <a:pt x="5460" y="873"/>
                  </a:cubicBezTo>
                  <a:cubicBezTo>
                    <a:pt x="3775" y="1413"/>
                    <a:pt x="1664" y="2097"/>
                    <a:pt x="625" y="3636"/>
                  </a:cubicBezTo>
                  <a:cubicBezTo>
                    <a:pt x="598" y="3675"/>
                    <a:pt x="617" y="3717"/>
                    <a:pt x="649" y="3740"/>
                  </a:cubicBezTo>
                  <a:cubicBezTo>
                    <a:pt x="485" y="4588"/>
                    <a:pt x="406" y="5455"/>
                    <a:pt x="308" y="6314"/>
                  </a:cubicBezTo>
                  <a:cubicBezTo>
                    <a:pt x="250" y="6824"/>
                    <a:pt x="0" y="7652"/>
                    <a:pt x="492" y="8034"/>
                  </a:cubicBezTo>
                  <a:cubicBezTo>
                    <a:pt x="985" y="8417"/>
                    <a:pt x="1911" y="8391"/>
                    <a:pt x="2504" y="8400"/>
                  </a:cubicBezTo>
                  <a:cubicBezTo>
                    <a:pt x="2543" y="8400"/>
                    <a:pt x="2583" y="8400"/>
                    <a:pt x="2622" y="8400"/>
                  </a:cubicBezTo>
                  <a:cubicBezTo>
                    <a:pt x="3418" y="8400"/>
                    <a:pt x="4211" y="8293"/>
                    <a:pt x="4992" y="8141"/>
                  </a:cubicBezTo>
                  <a:cubicBezTo>
                    <a:pt x="6608" y="7828"/>
                    <a:pt x="8238" y="7404"/>
                    <a:pt x="9772" y="6806"/>
                  </a:cubicBezTo>
                  <a:cubicBezTo>
                    <a:pt x="10479" y="6529"/>
                    <a:pt x="11170" y="6207"/>
                    <a:pt x="11820" y="5815"/>
                  </a:cubicBezTo>
                  <a:cubicBezTo>
                    <a:pt x="12383" y="5477"/>
                    <a:pt x="13062" y="5078"/>
                    <a:pt x="13388" y="4481"/>
                  </a:cubicBezTo>
                  <a:cubicBezTo>
                    <a:pt x="13735" y="3847"/>
                    <a:pt x="13488" y="3286"/>
                    <a:pt x="13031" y="2799"/>
                  </a:cubicBezTo>
                  <a:cubicBezTo>
                    <a:pt x="12299" y="2018"/>
                    <a:pt x="11547" y="1252"/>
                    <a:pt x="10798" y="488"/>
                  </a:cubicBezTo>
                  <a:cubicBezTo>
                    <a:pt x="10785" y="477"/>
                    <a:pt x="10773" y="471"/>
                    <a:pt x="10761" y="463"/>
                  </a:cubicBezTo>
                  <a:cubicBezTo>
                    <a:pt x="10758" y="458"/>
                    <a:pt x="10757" y="452"/>
                    <a:pt x="10751" y="448"/>
                  </a:cubicBezTo>
                  <a:cubicBezTo>
                    <a:pt x="10711" y="400"/>
                    <a:pt x="10667" y="359"/>
                    <a:pt x="10623" y="320"/>
                  </a:cubicBezTo>
                  <a:cubicBezTo>
                    <a:pt x="10611" y="304"/>
                    <a:pt x="10595" y="293"/>
                    <a:pt x="10578" y="284"/>
                  </a:cubicBezTo>
                  <a:cubicBezTo>
                    <a:pt x="10299" y="68"/>
                    <a:pt x="9948" y="1"/>
                    <a:pt x="9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271686" y="1294183"/>
              <a:ext cx="89478" cy="72968"/>
            </a:xfrm>
            <a:custGeom>
              <a:avLst/>
              <a:gdLst/>
              <a:ahLst/>
              <a:cxnLst/>
              <a:rect l="l" t="t" r="r" b="b"/>
              <a:pathLst>
                <a:path w="1550" h="1264" extrusionOk="0">
                  <a:moveTo>
                    <a:pt x="829" y="0"/>
                  </a:moveTo>
                  <a:cubicBezTo>
                    <a:pt x="828" y="0"/>
                    <a:pt x="826" y="0"/>
                    <a:pt x="824" y="1"/>
                  </a:cubicBezTo>
                  <a:cubicBezTo>
                    <a:pt x="142" y="51"/>
                    <a:pt x="0" y="993"/>
                    <a:pt x="655" y="1223"/>
                  </a:cubicBezTo>
                  <a:cubicBezTo>
                    <a:pt x="730" y="1250"/>
                    <a:pt x="809" y="1263"/>
                    <a:pt x="886" y="1263"/>
                  </a:cubicBezTo>
                  <a:cubicBezTo>
                    <a:pt x="1092" y="1263"/>
                    <a:pt x="1291" y="1168"/>
                    <a:pt x="1403" y="978"/>
                  </a:cubicBezTo>
                  <a:cubicBezTo>
                    <a:pt x="1549" y="726"/>
                    <a:pt x="1532" y="372"/>
                    <a:pt x="1311" y="168"/>
                  </a:cubicBezTo>
                  <a:cubicBezTo>
                    <a:pt x="1294" y="152"/>
                    <a:pt x="1272" y="145"/>
                    <a:pt x="1251" y="145"/>
                  </a:cubicBezTo>
                  <a:cubicBezTo>
                    <a:pt x="1184" y="145"/>
                    <a:pt x="1117" y="217"/>
                    <a:pt x="1166" y="285"/>
                  </a:cubicBezTo>
                  <a:cubicBezTo>
                    <a:pt x="1366" y="560"/>
                    <a:pt x="1237" y="1002"/>
                    <a:pt x="895" y="1002"/>
                  </a:cubicBezTo>
                  <a:cubicBezTo>
                    <a:pt x="855" y="1002"/>
                    <a:pt x="812" y="996"/>
                    <a:pt x="765" y="983"/>
                  </a:cubicBezTo>
                  <a:cubicBezTo>
                    <a:pt x="314" y="852"/>
                    <a:pt x="429" y="241"/>
                    <a:pt x="848" y="156"/>
                  </a:cubicBezTo>
                  <a:cubicBezTo>
                    <a:pt x="933" y="139"/>
                    <a:pt x="913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8413579" y="1322124"/>
              <a:ext cx="47279" cy="43296"/>
            </a:xfrm>
            <a:custGeom>
              <a:avLst/>
              <a:gdLst/>
              <a:ahLst/>
              <a:cxnLst/>
              <a:rect l="l" t="t" r="r" b="b"/>
              <a:pathLst>
                <a:path w="819" h="750" extrusionOk="0">
                  <a:moveTo>
                    <a:pt x="548" y="1"/>
                  </a:moveTo>
                  <a:cubicBezTo>
                    <a:pt x="537" y="1"/>
                    <a:pt x="525" y="2"/>
                    <a:pt x="513" y="4"/>
                  </a:cubicBezTo>
                  <a:cubicBezTo>
                    <a:pt x="462" y="14"/>
                    <a:pt x="453" y="75"/>
                    <a:pt x="471" y="114"/>
                  </a:cubicBezTo>
                  <a:cubicBezTo>
                    <a:pt x="509" y="193"/>
                    <a:pt x="591" y="228"/>
                    <a:pt x="609" y="323"/>
                  </a:cubicBezTo>
                  <a:cubicBezTo>
                    <a:pt x="626" y="419"/>
                    <a:pt x="575" y="505"/>
                    <a:pt x="485" y="541"/>
                  </a:cubicBezTo>
                  <a:cubicBezTo>
                    <a:pt x="456" y="552"/>
                    <a:pt x="428" y="557"/>
                    <a:pt x="403" y="557"/>
                  </a:cubicBezTo>
                  <a:cubicBezTo>
                    <a:pt x="240" y="557"/>
                    <a:pt x="142" y="356"/>
                    <a:pt x="225" y="205"/>
                  </a:cubicBezTo>
                  <a:cubicBezTo>
                    <a:pt x="251" y="157"/>
                    <a:pt x="207" y="103"/>
                    <a:pt x="163" y="103"/>
                  </a:cubicBezTo>
                  <a:cubicBezTo>
                    <a:pt x="147" y="103"/>
                    <a:pt x="131" y="109"/>
                    <a:pt x="118" y="125"/>
                  </a:cubicBezTo>
                  <a:cubicBezTo>
                    <a:pt x="11" y="258"/>
                    <a:pt x="0" y="442"/>
                    <a:pt x="93" y="588"/>
                  </a:cubicBezTo>
                  <a:cubicBezTo>
                    <a:pt x="162" y="696"/>
                    <a:pt x="284" y="749"/>
                    <a:pt x="408" y="749"/>
                  </a:cubicBezTo>
                  <a:cubicBezTo>
                    <a:pt x="452" y="749"/>
                    <a:pt x="497" y="743"/>
                    <a:pt x="539" y="729"/>
                  </a:cubicBezTo>
                  <a:cubicBezTo>
                    <a:pt x="706" y="676"/>
                    <a:pt x="819" y="520"/>
                    <a:pt x="811" y="344"/>
                  </a:cubicBezTo>
                  <a:cubicBezTo>
                    <a:pt x="804" y="205"/>
                    <a:pt x="70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8503979" y="1251523"/>
              <a:ext cx="68869" cy="52417"/>
            </a:xfrm>
            <a:custGeom>
              <a:avLst/>
              <a:gdLst/>
              <a:ahLst/>
              <a:cxnLst/>
              <a:rect l="l" t="t" r="r" b="b"/>
              <a:pathLst>
                <a:path w="1193" h="908" extrusionOk="0">
                  <a:moveTo>
                    <a:pt x="412" y="1"/>
                  </a:moveTo>
                  <a:cubicBezTo>
                    <a:pt x="400" y="1"/>
                    <a:pt x="387" y="5"/>
                    <a:pt x="376" y="13"/>
                  </a:cubicBezTo>
                  <a:cubicBezTo>
                    <a:pt x="0" y="291"/>
                    <a:pt x="145" y="878"/>
                    <a:pt x="628" y="906"/>
                  </a:cubicBezTo>
                  <a:cubicBezTo>
                    <a:pt x="638" y="907"/>
                    <a:pt x="649" y="907"/>
                    <a:pt x="660" y="907"/>
                  </a:cubicBezTo>
                  <a:cubicBezTo>
                    <a:pt x="865" y="907"/>
                    <a:pt x="1054" y="785"/>
                    <a:pt x="1127" y="587"/>
                  </a:cubicBezTo>
                  <a:cubicBezTo>
                    <a:pt x="1192" y="405"/>
                    <a:pt x="1155" y="98"/>
                    <a:pt x="947" y="28"/>
                  </a:cubicBezTo>
                  <a:cubicBezTo>
                    <a:pt x="939" y="25"/>
                    <a:pt x="931" y="24"/>
                    <a:pt x="923" y="24"/>
                  </a:cubicBezTo>
                  <a:cubicBezTo>
                    <a:pt x="872" y="24"/>
                    <a:pt x="831" y="82"/>
                    <a:pt x="846" y="132"/>
                  </a:cubicBezTo>
                  <a:cubicBezTo>
                    <a:pt x="884" y="260"/>
                    <a:pt x="957" y="339"/>
                    <a:pt x="915" y="482"/>
                  </a:cubicBezTo>
                  <a:cubicBezTo>
                    <a:pt x="880" y="604"/>
                    <a:pt x="775" y="676"/>
                    <a:pt x="650" y="676"/>
                  </a:cubicBezTo>
                  <a:cubicBezTo>
                    <a:pt x="646" y="676"/>
                    <a:pt x="643" y="676"/>
                    <a:pt x="639" y="676"/>
                  </a:cubicBezTo>
                  <a:cubicBezTo>
                    <a:pt x="356" y="665"/>
                    <a:pt x="264" y="301"/>
                    <a:pt x="465" y="126"/>
                  </a:cubicBezTo>
                  <a:cubicBezTo>
                    <a:pt x="516" y="82"/>
                    <a:pt x="467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562284" y="1375233"/>
              <a:ext cx="45316" cy="34175"/>
            </a:xfrm>
            <a:custGeom>
              <a:avLst/>
              <a:gdLst/>
              <a:ahLst/>
              <a:cxnLst/>
              <a:rect l="l" t="t" r="r" b="b"/>
              <a:pathLst>
                <a:path w="785" h="592" extrusionOk="0">
                  <a:moveTo>
                    <a:pt x="300" y="0"/>
                  </a:moveTo>
                  <a:cubicBezTo>
                    <a:pt x="289" y="0"/>
                    <a:pt x="278" y="3"/>
                    <a:pt x="268" y="10"/>
                  </a:cubicBezTo>
                  <a:cubicBezTo>
                    <a:pt x="0" y="178"/>
                    <a:pt x="114" y="583"/>
                    <a:pt x="431" y="592"/>
                  </a:cubicBezTo>
                  <a:cubicBezTo>
                    <a:pt x="434" y="592"/>
                    <a:pt x="436" y="592"/>
                    <a:pt x="439" y="592"/>
                  </a:cubicBezTo>
                  <a:cubicBezTo>
                    <a:pt x="577" y="592"/>
                    <a:pt x="701" y="508"/>
                    <a:pt x="745" y="376"/>
                  </a:cubicBezTo>
                  <a:cubicBezTo>
                    <a:pt x="785" y="254"/>
                    <a:pt x="760" y="53"/>
                    <a:pt x="612" y="19"/>
                  </a:cubicBezTo>
                  <a:cubicBezTo>
                    <a:pt x="606" y="17"/>
                    <a:pt x="601" y="17"/>
                    <a:pt x="595" y="17"/>
                  </a:cubicBezTo>
                  <a:cubicBezTo>
                    <a:pt x="550" y="17"/>
                    <a:pt x="518" y="59"/>
                    <a:pt x="528" y="106"/>
                  </a:cubicBezTo>
                  <a:cubicBezTo>
                    <a:pt x="542" y="169"/>
                    <a:pt x="583" y="218"/>
                    <a:pt x="575" y="285"/>
                  </a:cubicBezTo>
                  <a:cubicBezTo>
                    <a:pt x="566" y="358"/>
                    <a:pt x="511" y="405"/>
                    <a:pt x="439" y="408"/>
                  </a:cubicBezTo>
                  <a:cubicBezTo>
                    <a:pt x="437" y="408"/>
                    <a:pt x="435" y="408"/>
                    <a:pt x="433" y="408"/>
                  </a:cubicBezTo>
                  <a:cubicBezTo>
                    <a:pt x="273" y="408"/>
                    <a:pt x="242" y="205"/>
                    <a:pt x="348" y="110"/>
                  </a:cubicBezTo>
                  <a:cubicBezTo>
                    <a:pt x="395" y="69"/>
                    <a:pt x="35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8669252" y="1223294"/>
              <a:ext cx="110144" cy="75450"/>
            </a:xfrm>
            <a:custGeom>
              <a:avLst/>
              <a:gdLst/>
              <a:ahLst/>
              <a:cxnLst/>
              <a:rect l="l" t="t" r="r" b="b"/>
              <a:pathLst>
                <a:path w="1908" h="1307" extrusionOk="0">
                  <a:moveTo>
                    <a:pt x="820" y="1"/>
                  </a:moveTo>
                  <a:cubicBezTo>
                    <a:pt x="143" y="1"/>
                    <a:pt x="0" y="919"/>
                    <a:pt x="579" y="1226"/>
                  </a:cubicBezTo>
                  <a:cubicBezTo>
                    <a:pt x="684" y="1282"/>
                    <a:pt x="792" y="1307"/>
                    <a:pt x="899" y="1307"/>
                  </a:cubicBezTo>
                  <a:cubicBezTo>
                    <a:pt x="1427" y="1307"/>
                    <a:pt x="1908" y="695"/>
                    <a:pt x="1604" y="182"/>
                  </a:cubicBezTo>
                  <a:cubicBezTo>
                    <a:pt x="1585" y="150"/>
                    <a:pt x="1553" y="136"/>
                    <a:pt x="1520" y="136"/>
                  </a:cubicBezTo>
                  <a:cubicBezTo>
                    <a:pt x="1467" y="136"/>
                    <a:pt x="1415" y="173"/>
                    <a:pt x="1420" y="234"/>
                  </a:cubicBezTo>
                  <a:cubicBezTo>
                    <a:pt x="1436" y="425"/>
                    <a:pt x="1463" y="600"/>
                    <a:pt x="1363" y="775"/>
                  </a:cubicBezTo>
                  <a:cubicBezTo>
                    <a:pt x="1271" y="936"/>
                    <a:pt x="1092" y="1043"/>
                    <a:pt x="907" y="1043"/>
                  </a:cubicBezTo>
                  <a:cubicBezTo>
                    <a:pt x="872" y="1043"/>
                    <a:pt x="836" y="1039"/>
                    <a:pt x="801" y="1031"/>
                  </a:cubicBezTo>
                  <a:cubicBezTo>
                    <a:pt x="321" y="919"/>
                    <a:pt x="367" y="208"/>
                    <a:pt x="863" y="161"/>
                  </a:cubicBezTo>
                  <a:cubicBezTo>
                    <a:pt x="965" y="151"/>
                    <a:pt x="963" y="7"/>
                    <a:pt x="860" y="2"/>
                  </a:cubicBezTo>
                  <a:cubicBezTo>
                    <a:pt x="847" y="1"/>
                    <a:pt x="833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8326296" y="1443294"/>
              <a:ext cx="41160" cy="30249"/>
            </a:xfrm>
            <a:custGeom>
              <a:avLst/>
              <a:gdLst/>
              <a:ahLst/>
              <a:cxnLst/>
              <a:rect l="l" t="t" r="r" b="b"/>
              <a:pathLst>
                <a:path w="713" h="524" extrusionOk="0">
                  <a:moveTo>
                    <a:pt x="264" y="0"/>
                  </a:moveTo>
                  <a:cubicBezTo>
                    <a:pt x="190" y="0"/>
                    <a:pt x="121" y="37"/>
                    <a:pt x="74" y="108"/>
                  </a:cubicBezTo>
                  <a:cubicBezTo>
                    <a:pt x="0" y="218"/>
                    <a:pt x="27" y="354"/>
                    <a:pt x="123" y="442"/>
                  </a:cubicBezTo>
                  <a:cubicBezTo>
                    <a:pt x="184" y="499"/>
                    <a:pt x="260" y="524"/>
                    <a:pt x="337" y="524"/>
                  </a:cubicBezTo>
                  <a:cubicBezTo>
                    <a:pt x="523" y="524"/>
                    <a:pt x="713" y="378"/>
                    <a:pt x="707" y="176"/>
                  </a:cubicBezTo>
                  <a:cubicBezTo>
                    <a:pt x="705" y="134"/>
                    <a:pt x="664" y="99"/>
                    <a:pt x="624" y="99"/>
                  </a:cubicBezTo>
                  <a:cubicBezTo>
                    <a:pt x="605" y="99"/>
                    <a:pt x="588" y="106"/>
                    <a:pt x="574" y="124"/>
                  </a:cubicBezTo>
                  <a:cubicBezTo>
                    <a:pt x="514" y="202"/>
                    <a:pt x="460" y="331"/>
                    <a:pt x="348" y="331"/>
                  </a:cubicBezTo>
                  <a:cubicBezTo>
                    <a:pt x="341" y="331"/>
                    <a:pt x="334" y="331"/>
                    <a:pt x="326" y="330"/>
                  </a:cubicBezTo>
                  <a:cubicBezTo>
                    <a:pt x="281" y="324"/>
                    <a:pt x="225" y="293"/>
                    <a:pt x="221" y="244"/>
                  </a:cubicBezTo>
                  <a:cubicBezTo>
                    <a:pt x="218" y="199"/>
                    <a:pt x="268" y="142"/>
                    <a:pt x="314" y="142"/>
                  </a:cubicBezTo>
                  <a:cubicBezTo>
                    <a:pt x="318" y="142"/>
                    <a:pt x="322" y="142"/>
                    <a:pt x="325" y="143"/>
                  </a:cubicBezTo>
                  <a:cubicBezTo>
                    <a:pt x="330" y="144"/>
                    <a:pt x="335" y="144"/>
                    <a:pt x="339" y="144"/>
                  </a:cubicBezTo>
                  <a:cubicBezTo>
                    <a:pt x="399" y="144"/>
                    <a:pt x="435" y="58"/>
                    <a:pt x="373" y="27"/>
                  </a:cubicBezTo>
                  <a:cubicBezTo>
                    <a:pt x="336" y="9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8371727" y="1148248"/>
              <a:ext cx="50858" cy="40409"/>
            </a:xfrm>
            <a:custGeom>
              <a:avLst/>
              <a:gdLst/>
              <a:ahLst/>
              <a:cxnLst/>
              <a:rect l="l" t="t" r="r" b="b"/>
              <a:pathLst>
                <a:path w="881" h="700" extrusionOk="0">
                  <a:moveTo>
                    <a:pt x="354" y="1"/>
                  </a:moveTo>
                  <a:cubicBezTo>
                    <a:pt x="348" y="1"/>
                    <a:pt x="342" y="2"/>
                    <a:pt x="335" y="4"/>
                  </a:cubicBezTo>
                  <a:cubicBezTo>
                    <a:pt x="0" y="97"/>
                    <a:pt x="8" y="558"/>
                    <a:pt x="324" y="675"/>
                  </a:cubicBezTo>
                  <a:cubicBezTo>
                    <a:pt x="368" y="692"/>
                    <a:pt x="413" y="700"/>
                    <a:pt x="458" y="700"/>
                  </a:cubicBezTo>
                  <a:cubicBezTo>
                    <a:pt x="564" y="700"/>
                    <a:pt x="666" y="655"/>
                    <a:pt x="737" y="569"/>
                  </a:cubicBezTo>
                  <a:cubicBezTo>
                    <a:pt x="824" y="467"/>
                    <a:pt x="880" y="258"/>
                    <a:pt x="751" y="168"/>
                  </a:cubicBezTo>
                  <a:cubicBezTo>
                    <a:pt x="741" y="162"/>
                    <a:pt x="729" y="158"/>
                    <a:pt x="716" y="158"/>
                  </a:cubicBezTo>
                  <a:cubicBezTo>
                    <a:pt x="688" y="158"/>
                    <a:pt x="660" y="173"/>
                    <a:pt x="649" y="197"/>
                  </a:cubicBezTo>
                  <a:cubicBezTo>
                    <a:pt x="619" y="264"/>
                    <a:pt x="638" y="335"/>
                    <a:pt x="601" y="401"/>
                  </a:cubicBezTo>
                  <a:cubicBezTo>
                    <a:pt x="569" y="457"/>
                    <a:pt x="518" y="492"/>
                    <a:pt x="458" y="492"/>
                  </a:cubicBezTo>
                  <a:cubicBezTo>
                    <a:pt x="444" y="492"/>
                    <a:pt x="429" y="490"/>
                    <a:pt x="415" y="486"/>
                  </a:cubicBezTo>
                  <a:cubicBezTo>
                    <a:pt x="236" y="440"/>
                    <a:pt x="249" y="209"/>
                    <a:pt x="387" y="120"/>
                  </a:cubicBezTo>
                  <a:cubicBezTo>
                    <a:pt x="441" y="85"/>
                    <a:pt x="413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8514312" y="1110782"/>
              <a:ext cx="38042" cy="29037"/>
            </a:xfrm>
            <a:custGeom>
              <a:avLst/>
              <a:gdLst/>
              <a:ahLst/>
              <a:cxnLst/>
              <a:rect l="l" t="t" r="r" b="b"/>
              <a:pathLst>
                <a:path w="659" h="503" extrusionOk="0">
                  <a:moveTo>
                    <a:pt x="186" y="0"/>
                  </a:moveTo>
                  <a:cubicBezTo>
                    <a:pt x="172" y="0"/>
                    <a:pt x="158" y="6"/>
                    <a:pt x="144" y="19"/>
                  </a:cubicBezTo>
                  <a:cubicBezTo>
                    <a:pt x="0" y="164"/>
                    <a:pt x="53" y="436"/>
                    <a:pt x="257" y="493"/>
                  </a:cubicBezTo>
                  <a:cubicBezTo>
                    <a:pt x="281" y="500"/>
                    <a:pt x="304" y="503"/>
                    <a:pt x="327" y="503"/>
                  </a:cubicBezTo>
                  <a:cubicBezTo>
                    <a:pt x="410" y="503"/>
                    <a:pt x="490" y="464"/>
                    <a:pt x="546" y="402"/>
                  </a:cubicBezTo>
                  <a:cubicBezTo>
                    <a:pt x="613" y="329"/>
                    <a:pt x="659" y="193"/>
                    <a:pt x="590" y="107"/>
                  </a:cubicBezTo>
                  <a:cubicBezTo>
                    <a:pt x="576" y="89"/>
                    <a:pt x="551" y="79"/>
                    <a:pt x="528" y="79"/>
                  </a:cubicBezTo>
                  <a:cubicBezTo>
                    <a:pt x="501" y="79"/>
                    <a:pt x="477" y="92"/>
                    <a:pt x="472" y="124"/>
                  </a:cubicBezTo>
                  <a:cubicBezTo>
                    <a:pt x="461" y="201"/>
                    <a:pt x="436" y="332"/>
                    <a:pt x="336" y="332"/>
                  </a:cubicBezTo>
                  <a:cubicBezTo>
                    <a:pt x="328" y="332"/>
                    <a:pt x="320" y="332"/>
                    <a:pt x="311" y="330"/>
                  </a:cubicBezTo>
                  <a:cubicBezTo>
                    <a:pt x="221" y="313"/>
                    <a:pt x="177" y="170"/>
                    <a:pt x="230" y="103"/>
                  </a:cubicBezTo>
                  <a:cubicBezTo>
                    <a:pt x="265" y="5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8054171" y="257912"/>
              <a:ext cx="420776" cy="121055"/>
            </a:xfrm>
            <a:custGeom>
              <a:avLst/>
              <a:gdLst/>
              <a:ahLst/>
              <a:cxnLst/>
              <a:rect l="l" t="t" r="r" b="b"/>
              <a:pathLst>
                <a:path w="7289" h="2097" extrusionOk="0">
                  <a:moveTo>
                    <a:pt x="5586" y="0"/>
                  </a:moveTo>
                  <a:cubicBezTo>
                    <a:pt x="4252" y="0"/>
                    <a:pt x="2868" y="280"/>
                    <a:pt x="1629" y="707"/>
                  </a:cubicBezTo>
                  <a:cubicBezTo>
                    <a:pt x="768" y="1274"/>
                    <a:pt x="137" y="1740"/>
                    <a:pt x="0" y="1964"/>
                  </a:cubicBezTo>
                  <a:cubicBezTo>
                    <a:pt x="709" y="1539"/>
                    <a:pt x="1625" y="1292"/>
                    <a:pt x="2415" y="1128"/>
                  </a:cubicBezTo>
                  <a:cubicBezTo>
                    <a:pt x="2418" y="1127"/>
                    <a:pt x="2422" y="1127"/>
                    <a:pt x="2425" y="1127"/>
                  </a:cubicBezTo>
                  <a:cubicBezTo>
                    <a:pt x="2471" y="1127"/>
                    <a:pt x="2486" y="1191"/>
                    <a:pt x="2438" y="1209"/>
                  </a:cubicBezTo>
                  <a:cubicBezTo>
                    <a:pt x="2016" y="1371"/>
                    <a:pt x="1583" y="1507"/>
                    <a:pt x="1162" y="1680"/>
                  </a:cubicBezTo>
                  <a:cubicBezTo>
                    <a:pt x="886" y="1793"/>
                    <a:pt x="608" y="1922"/>
                    <a:pt x="325" y="2031"/>
                  </a:cubicBezTo>
                  <a:cubicBezTo>
                    <a:pt x="402" y="2025"/>
                    <a:pt x="481" y="2019"/>
                    <a:pt x="558" y="2014"/>
                  </a:cubicBezTo>
                  <a:cubicBezTo>
                    <a:pt x="829" y="1994"/>
                    <a:pt x="1100" y="1969"/>
                    <a:pt x="1370" y="1937"/>
                  </a:cubicBezTo>
                  <a:cubicBezTo>
                    <a:pt x="1925" y="1868"/>
                    <a:pt x="2477" y="1764"/>
                    <a:pt x="3017" y="1625"/>
                  </a:cubicBezTo>
                  <a:cubicBezTo>
                    <a:pt x="3544" y="1490"/>
                    <a:pt x="4062" y="1320"/>
                    <a:pt x="4568" y="1120"/>
                  </a:cubicBezTo>
                  <a:cubicBezTo>
                    <a:pt x="4919" y="980"/>
                    <a:pt x="5258" y="792"/>
                    <a:pt x="5606" y="635"/>
                  </a:cubicBezTo>
                  <a:lnTo>
                    <a:pt x="5606" y="635"/>
                  </a:lnTo>
                  <a:cubicBezTo>
                    <a:pt x="4847" y="733"/>
                    <a:pt x="4093" y="754"/>
                    <a:pt x="3339" y="978"/>
                  </a:cubicBezTo>
                  <a:cubicBezTo>
                    <a:pt x="3335" y="979"/>
                    <a:pt x="3331" y="980"/>
                    <a:pt x="3327" y="980"/>
                  </a:cubicBezTo>
                  <a:cubicBezTo>
                    <a:pt x="3285" y="980"/>
                    <a:pt x="3271" y="912"/>
                    <a:pt x="3316" y="897"/>
                  </a:cubicBezTo>
                  <a:cubicBezTo>
                    <a:pt x="4019" y="661"/>
                    <a:pt x="4837" y="397"/>
                    <a:pt x="5610" y="397"/>
                  </a:cubicBezTo>
                  <a:cubicBezTo>
                    <a:pt x="5661" y="397"/>
                    <a:pt x="5711" y="398"/>
                    <a:pt x="5761" y="401"/>
                  </a:cubicBezTo>
                  <a:cubicBezTo>
                    <a:pt x="5707" y="373"/>
                    <a:pt x="5652" y="345"/>
                    <a:pt x="5598" y="319"/>
                  </a:cubicBezTo>
                  <a:cubicBezTo>
                    <a:pt x="5536" y="293"/>
                    <a:pt x="5570" y="203"/>
                    <a:pt x="5628" y="203"/>
                  </a:cubicBezTo>
                  <a:cubicBezTo>
                    <a:pt x="5633" y="203"/>
                    <a:pt x="5639" y="204"/>
                    <a:pt x="5644" y="205"/>
                  </a:cubicBezTo>
                  <a:cubicBezTo>
                    <a:pt x="5810" y="249"/>
                    <a:pt x="5984" y="272"/>
                    <a:pt x="6139" y="354"/>
                  </a:cubicBezTo>
                  <a:cubicBezTo>
                    <a:pt x="6202" y="386"/>
                    <a:pt x="6193" y="458"/>
                    <a:pt x="6152" y="496"/>
                  </a:cubicBezTo>
                  <a:cubicBezTo>
                    <a:pt x="6176" y="532"/>
                    <a:pt x="6182" y="579"/>
                    <a:pt x="6144" y="609"/>
                  </a:cubicBezTo>
                  <a:cubicBezTo>
                    <a:pt x="5581" y="1065"/>
                    <a:pt x="4819" y="1371"/>
                    <a:pt x="4075" y="1601"/>
                  </a:cubicBezTo>
                  <a:cubicBezTo>
                    <a:pt x="4183" y="1699"/>
                    <a:pt x="4289" y="1856"/>
                    <a:pt x="4317" y="2097"/>
                  </a:cubicBezTo>
                  <a:cubicBezTo>
                    <a:pt x="4718" y="1971"/>
                    <a:pt x="5115" y="1829"/>
                    <a:pt x="5503" y="1668"/>
                  </a:cubicBezTo>
                  <a:cubicBezTo>
                    <a:pt x="5851" y="1523"/>
                    <a:pt x="6216" y="1377"/>
                    <a:pt x="6531" y="1169"/>
                  </a:cubicBezTo>
                  <a:cubicBezTo>
                    <a:pt x="6815" y="983"/>
                    <a:pt x="7288" y="484"/>
                    <a:pt x="6774" y="139"/>
                  </a:cubicBezTo>
                  <a:cubicBezTo>
                    <a:pt x="6623" y="37"/>
                    <a:pt x="6394" y="34"/>
                    <a:pt x="6219" y="22"/>
                  </a:cubicBezTo>
                  <a:cubicBezTo>
                    <a:pt x="6010" y="8"/>
                    <a:pt x="5799" y="0"/>
                    <a:pt x="558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8127484" y="719908"/>
              <a:ext cx="868510" cy="845419"/>
            </a:xfrm>
            <a:custGeom>
              <a:avLst/>
              <a:gdLst/>
              <a:ahLst/>
              <a:cxnLst/>
              <a:rect l="l" t="t" r="r" b="b"/>
              <a:pathLst>
                <a:path w="15045" h="14645" extrusionOk="0">
                  <a:moveTo>
                    <a:pt x="6156" y="1"/>
                  </a:moveTo>
                  <a:cubicBezTo>
                    <a:pt x="5762" y="402"/>
                    <a:pt x="5299" y="742"/>
                    <a:pt x="4792" y="1004"/>
                  </a:cubicBezTo>
                  <a:lnTo>
                    <a:pt x="7350" y="5871"/>
                  </a:lnTo>
                  <a:cubicBezTo>
                    <a:pt x="7837" y="5758"/>
                    <a:pt x="8327" y="5662"/>
                    <a:pt x="8819" y="5583"/>
                  </a:cubicBezTo>
                  <a:cubicBezTo>
                    <a:pt x="9086" y="5539"/>
                    <a:pt x="9379" y="5496"/>
                    <a:pt x="9667" y="5496"/>
                  </a:cubicBezTo>
                  <a:cubicBezTo>
                    <a:pt x="10026" y="5496"/>
                    <a:pt x="10377" y="5563"/>
                    <a:pt x="10657" y="5780"/>
                  </a:cubicBezTo>
                  <a:cubicBezTo>
                    <a:pt x="10673" y="5789"/>
                    <a:pt x="10688" y="5801"/>
                    <a:pt x="10701" y="5816"/>
                  </a:cubicBezTo>
                  <a:cubicBezTo>
                    <a:pt x="10747" y="5855"/>
                    <a:pt x="10790" y="5897"/>
                    <a:pt x="10831" y="5943"/>
                  </a:cubicBezTo>
                  <a:cubicBezTo>
                    <a:pt x="10835" y="5948"/>
                    <a:pt x="10837" y="5955"/>
                    <a:pt x="10840" y="5960"/>
                  </a:cubicBezTo>
                  <a:cubicBezTo>
                    <a:pt x="10852" y="5967"/>
                    <a:pt x="10865" y="5972"/>
                    <a:pt x="10876" y="5984"/>
                  </a:cubicBezTo>
                  <a:cubicBezTo>
                    <a:pt x="11627" y="6748"/>
                    <a:pt x="12378" y="7513"/>
                    <a:pt x="13111" y="8295"/>
                  </a:cubicBezTo>
                  <a:cubicBezTo>
                    <a:pt x="13567" y="8781"/>
                    <a:pt x="13813" y="9343"/>
                    <a:pt x="13467" y="9977"/>
                  </a:cubicBezTo>
                  <a:cubicBezTo>
                    <a:pt x="13141" y="10575"/>
                    <a:pt x="12464" y="10972"/>
                    <a:pt x="11900" y="11311"/>
                  </a:cubicBezTo>
                  <a:cubicBezTo>
                    <a:pt x="11249" y="11703"/>
                    <a:pt x="10559" y="12026"/>
                    <a:pt x="9851" y="12302"/>
                  </a:cubicBezTo>
                  <a:cubicBezTo>
                    <a:pt x="8317" y="12899"/>
                    <a:pt x="6688" y="13324"/>
                    <a:pt x="5072" y="13637"/>
                  </a:cubicBezTo>
                  <a:cubicBezTo>
                    <a:pt x="4658" y="13718"/>
                    <a:pt x="4241" y="13784"/>
                    <a:pt x="3822" y="13831"/>
                  </a:cubicBezTo>
                  <a:cubicBezTo>
                    <a:pt x="3820" y="13833"/>
                    <a:pt x="3819" y="13833"/>
                    <a:pt x="3817" y="13833"/>
                  </a:cubicBezTo>
                  <a:cubicBezTo>
                    <a:pt x="2751" y="14031"/>
                    <a:pt x="1490" y="14152"/>
                    <a:pt x="0" y="14152"/>
                  </a:cubicBezTo>
                  <a:cubicBezTo>
                    <a:pt x="358" y="14415"/>
                    <a:pt x="845" y="14525"/>
                    <a:pt x="1346" y="14576"/>
                  </a:cubicBezTo>
                  <a:cubicBezTo>
                    <a:pt x="1805" y="14623"/>
                    <a:pt x="2267" y="14644"/>
                    <a:pt x="2729" y="14644"/>
                  </a:cubicBezTo>
                  <a:cubicBezTo>
                    <a:pt x="2982" y="14644"/>
                    <a:pt x="3234" y="14638"/>
                    <a:pt x="3487" y="14626"/>
                  </a:cubicBezTo>
                  <a:cubicBezTo>
                    <a:pt x="4956" y="14556"/>
                    <a:pt x="6410" y="14274"/>
                    <a:pt x="7816" y="13844"/>
                  </a:cubicBezTo>
                  <a:cubicBezTo>
                    <a:pt x="9236" y="13411"/>
                    <a:pt x="10608" y="12825"/>
                    <a:pt x="11924" y="12140"/>
                  </a:cubicBezTo>
                  <a:cubicBezTo>
                    <a:pt x="13181" y="11488"/>
                    <a:pt x="15045" y="10547"/>
                    <a:pt x="14654" y="8841"/>
                  </a:cubicBezTo>
                  <a:cubicBezTo>
                    <a:pt x="13027" y="7543"/>
                    <a:pt x="11554" y="5979"/>
                    <a:pt x="10114" y="4480"/>
                  </a:cubicBezTo>
                  <a:cubicBezTo>
                    <a:pt x="8745" y="3058"/>
                    <a:pt x="7318" y="1604"/>
                    <a:pt x="6156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8303898" y="364709"/>
              <a:ext cx="171797" cy="401726"/>
            </a:xfrm>
            <a:custGeom>
              <a:avLst/>
              <a:gdLst/>
              <a:ahLst/>
              <a:cxnLst/>
              <a:rect l="l" t="t" r="r" b="b"/>
              <a:pathLst>
                <a:path w="2976" h="6959" extrusionOk="0">
                  <a:moveTo>
                    <a:pt x="1471" y="1"/>
                  </a:moveTo>
                  <a:cubicBezTo>
                    <a:pt x="1373" y="42"/>
                    <a:pt x="1273" y="82"/>
                    <a:pt x="1180" y="119"/>
                  </a:cubicBezTo>
                  <a:cubicBezTo>
                    <a:pt x="794" y="278"/>
                    <a:pt x="400" y="419"/>
                    <a:pt x="1" y="546"/>
                  </a:cubicBezTo>
                  <a:cubicBezTo>
                    <a:pt x="71" y="1476"/>
                    <a:pt x="1404" y="6066"/>
                    <a:pt x="1666" y="6959"/>
                  </a:cubicBezTo>
                  <a:cubicBezTo>
                    <a:pt x="2137" y="6707"/>
                    <a:pt x="2575" y="6380"/>
                    <a:pt x="2971" y="5971"/>
                  </a:cubicBezTo>
                  <a:cubicBezTo>
                    <a:pt x="2958" y="5942"/>
                    <a:pt x="2960" y="5913"/>
                    <a:pt x="2976" y="5890"/>
                  </a:cubicBezTo>
                  <a:cubicBezTo>
                    <a:pt x="2683" y="4933"/>
                    <a:pt x="2460" y="3950"/>
                    <a:pt x="2207" y="2982"/>
                  </a:cubicBezTo>
                  <a:cubicBezTo>
                    <a:pt x="1947" y="1999"/>
                    <a:pt x="1640" y="1007"/>
                    <a:pt x="147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9"/>
            <p:cNvSpPr/>
            <p:nvPr/>
          </p:nvSpPr>
          <p:spPr>
            <a:xfrm>
              <a:off x="8559455" y="1052824"/>
              <a:ext cx="170758" cy="99869"/>
            </a:xfrm>
            <a:custGeom>
              <a:avLst/>
              <a:gdLst/>
              <a:ahLst/>
              <a:cxnLst/>
              <a:rect l="l" t="t" r="r" b="b"/>
              <a:pathLst>
                <a:path w="2958" h="1730" extrusionOk="0">
                  <a:moveTo>
                    <a:pt x="2088" y="1"/>
                  </a:moveTo>
                  <a:cubicBezTo>
                    <a:pt x="1770" y="1"/>
                    <a:pt x="1439" y="57"/>
                    <a:pt x="1127" y="121"/>
                  </a:cubicBezTo>
                  <a:cubicBezTo>
                    <a:pt x="1117" y="122"/>
                    <a:pt x="1104" y="126"/>
                    <a:pt x="1091" y="128"/>
                  </a:cubicBezTo>
                  <a:cubicBezTo>
                    <a:pt x="1032" y="140"/>
                    <a:pt x="976" y="152"/>
                    <a:pt x="919" y="164"/>
                  </a:cubicBezTo>
                  <a:cubicBezTo>
                    <a:pt x="796" y="191"/>
                    <a:pt x="676" y="219"/>
                    <a:pt x="562" y="241"/>
                  </a:cubicBezTo>
                  <a:cubicBezTo>
                    <a:pt x="374" y="279"/>
                    <a:pt x="188" y="318"/>
                    <a:pt x="1" y="361"/>
                  </a:cubicBezTo>
                  <a:lnTo>
                    <a:pt x="722" y="1730"/>
                  </a:lnTo>
                  <a:cubicBezTo>
                    <a:pt x="899" y="1654"/>
                    <a:pt x="1074" y="1573"/>
                    <a:pt x="1246" y="1493"/>
                  </a:cubicBezTo>
                  <a:cubicBezTo>
                    <a:pt x="1326" y="1455"/>
                    <a:pt x="1409" y="1419"/>
                    <a:pt x="1493" y="1380"/>
                  </a:cubicBezTo>
                  <a:cubicBezTo>
                    <a:pt x="1575" y="1342"/>
                    <a:pt x="1659" y="1305"/>
                    <a:pt x="1745" y="1264"/>
                  </a:cubicBezTo>
                  <a:cubicBezTo>
                    <a:pt x="1791" y="1241"/>
                    <a:pt x="1838" y="1220"/>
                    <a:pt x="1885" y="1195"/>
                  </a:cubicBezTo>
                  <a:cubicBezTo>
                    <a:pt x="2340" y="964"/>
                    <a:pt x="2761" y="678"/>
                    <a:pt x="2958" y="209"/>
                  </a:cubicBezTo>
                  <a:cubicBezTo>
                    <a:pt x="2949" y="204"/>
                    <a:pt x="2940" y="198"/>
                    <a:pt x="2932" y="195"/>
                  </a:cubicBezTo>
                  <a:cubicBezTo>
                    <a:pt x="2894" y="175"/>
                    <a:pt x="2857" y="155"/>
                    <a:pt x="2819" y="139"/>
                  </a:cubicBezTo>
                  <a:cubicBezTo>
                    <a:pt x="2791" y="126"/>
                    <a:pt x="2764" y="114"/>
                    <a:pt x="2737" y="104"/>
                  </a:cubicBezTo>
                  <a:cubicBezTo>
                    <a:pt x="2569" y="42"/>
                    <a:pt x="2389" y="13"/>
                    <a:pt x="2204" y="3"/>
                  </a:cubicBezTo>
                  <a:cubicBezTo>
                    <a:pt x="2203" y="4"/>
                    <a:pt x="2203" y="4"/>
                    <a:pt x="2202" y="4"/>
                  </a:cubicBezTo>
                  <a:cubicBezTo>
                    <a:pt x="2201" y="4"/>
                    <a:pt x="2200" y="3"/>
                    <a:pt x="2199" y="3"/>
                  </a:cubicBezTo>
                  <a:cubicBezTo>
                    <a:pt x="2162" y="1"/>
                    <a:pt x="2125" y="1"/>
                    <a:pt x="2088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8503806" y="1076319"/>
              <a:ext cx="405882" cy="395087"/>
            </a:xfrm>
            <a:custGeom>
              <a:avLst/>
              <a:gdLst/>
              <a:ahLst/>
              <a:cxnLst/>
              <a:rect l="l" t="t" r="r" b="b"/>
              <a:pathLst>
                <a:path w="7031" h="6844" extrusionOk="0">
                  <a:moveTo>
                    <a:pt x="3687" y="2547"/>
                  </a:moveTo>
                  <a:cubicBezTo>
                    <a:pt x="3700" y="2547"/>
                    <a:pt x="3713" y="2547"/>
                    <a:pt x="3726" y="2548"/>
                  </a:cubicBezTo>
                  <a:cubicBezTo>
                    <a:pt x="3829" y="2553"/>
                    <a:pt x="3831" y="2698"/>
                    <a:pt x="3730" y="2707"/>
                  </a:cubicBezTo>
                  <a:cubicBezTo>
                    <a:pt x="3234" y="2754"/>
                    <a:pt x="3187" y="3466"/>
                    <a:pt x="3667" y="3577"/>
                  </a:cubicBezTo>
                  <a:cubicBezTo>
                    <a:pt x="3702" y="3585"/>
                    <a:pt x="3737" y="3589"/>
                    <a:pt x="3773" y="3589"/>
                  </a:cubicBezTo>
                  <a:cubicBezTo>
                    <a:pt x="3957" y="3589"/>
                    <a:pt x="4137" y="3482"/>
                    <a:pt x="4228" y="3322"/>
                  </a:cubicBezTo>
                  <a:cubicBezTo>
                    <a:pt x="4329" y="3147"/>
                    <a:pt x="4302" y="2972"/>
                    <a:pt x="4287" y="2780"/>
                  </a:cubicBezTo>
                  <a:cubicBezTo>
                    <a:pt x="4281" y="2719"/>
                    <a:pt x="4334" y="2682"/>
                    <a:pt x="4387" y="2682"/>
                  </a:cubicBezTo>
                  <a:cubicBezTo>
                    <a:pt x="4419" y="2682"/>
                    <a:pt x="4452" y="2697"/>
                    <a:pt x="4470" y="2728"/>
                  </a:cubicBezTo>
                  <a:cubicBezTo>
                    <a:pt x="4774" y="3242"/>
                    <a:pt x="4293" y="3853"/>
                    <a:pt x="3765" y="3853"/>
                  </a:cubicBezTo>
                  <a:cubicBezTo>
                    <a:pt x="3658" y="3853"/>
                    <a:pt x="3550" y="3828"/>
                    <a:pt x="3445" y="3772"/>
                  </a:cubicBezTo>
                  <a:cubicBezTo>
                    <a:pt x="2867" y="3465"/>
                    <a:pt x="3008" y="2547"/>
                    <a:pt x="3687" y="2547"/>
                  </a:cubicBezTo>
                  <a:close/>
                  <a:moveTo>
                    <a:pt x="4146" y="0"/>
                  </a:moveTo>
                  <a:cubicBezTo>
                    <a:pt x="3930" y="577"/>
                    <a:pt x="3271" y="899"/>
                    <a:pt x="2745" y="1156"/>
                  </a:cubicBezTo>
                  <a:cubicBezTo>
                    <a:pt x="2440" y="1304"/>
                    <a:pt x="2132" y="1446"/>
                    <a:pt x="1822" y="1581"/>
                  </a:cubicBezTo>
                  <a:lnTo>
                    <a:pt x="3043" y="3904"/>
                  </a:lnTo>
                  <a:cubicBezTo>
                    <a:pt x="3043" y="3904"/>
                    <a:pt x="2674" y="5639"/>
                    <a:pt x="0" y="6843"/>
                  </a:cubicBezTo>
                  <a:cubicBezTo>
                    <a:pt x="400" y="6738"/>
                    <a:pt x="794" y="6629"/>
                    <a:pt x="1183" y="6519"/>
                  </a:cubicBezTo>
                  <a:cubicBezTo>
                    <a:pt x="2813" y="6063"/>
                    <a:pt x="4432" y="5469"/>
                    <a:pt x="5830" y="4493"/>
                  </a:cubicBezTo>
                  <a:cubicBezTo>
                    <a:pt x="6153" y="4267"/>
                    <a:pt x="6503" y="4017"/>
                    <a:pt x="6693" y="3660"/>
                  </a:cubicBezTo>
                  <a:cubicBezTo>
                    <a:pt x="7031" y="3030"/>
                    <a:pt x="6629" y="2578"/>
                    <a:pt x="6209" y="2141"/>
                  </a:cubicBezTo>
                  <a:cubicBezTo>
                    <a:pt x="5525" y="1434"/>
                    <a:pt x="4835" y="731"/>
                    <a:pt x="4158" y="18"/>
                  </a:cubicBezTo>
                  <a:cubicBezTo>
                    <a:pt x="4151" y="13"/>
                    <a:pt x="4150" y="7"/>
                    <a:pt x="414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8201028" y="868903"/>
              <a:ext cx="79606" cy="248748"/>
            </a:xfrm>
            <a:custGeom>
              <a:avLst/>
              <a:gdLst/>
              <a:ahLst/>
              <a:cxnLst/>
              <a:rect l="l" t="t" r="r" b="b"/>
              <a:pathLst>
                <a:path w="1379" h="4309" extrusionOk="0">
                  <a:moveTo>
                    <a:pt x="739" y="1"/>
                  </a:moveTo>
                  <a:cubicBezTo>
                    <a:pt x="704" y="1"/>
                    <a:pt x="668" y="5"/>
                    <a:pt x="633" y="14"/>
                  </a:cubicBezTo>
                  <a:cubicBezTo>
                    <a:pt x="549" y="37"/>
                    <a:pt x="468" y="87"/>
                    <a:pt x="426" y="165"/>
                  </a:cubicBezTo>
                  <a:cubicBezTo>
                    <a:pt x="388" y="235"/>
                    <a:pt x="386" y="321"/>
                    <a:pt x="383" y="402"/>
                  </a:cubicBezTo>
                  <a:cubicBezTo>
                    <a:pt x="346" y="1434"/>
                    <a:pt x="69" y="2445"/>
                    <a:pt x="16" y="3476"/>
                  </a:cubicBezTo>
                  <a:cubicBezTo>
                    <a:pt x="0" y="3777"/>
                    <a:pt x="44" y="4146"/>
                    <a:pt x="318" y="4272"/>
                  </a:cubicBezTo>
                  <a:cubicBezTo>
                    <a:pt x="373" y="4297"/>
                    <a:pt x="430" y="4309"/>
                    <a:pt x="489" y="4309"/>
                  </a:cubicBezTo>
                  <a:cubicBezTo>
                    <a:pt x="665" y="4309"/>
                    <a:pt x="845" y="4203"/>
                    <a:pt x="954" y="4057"/>
                  </a:cubicBezTo>
                  <a:cubicBezTo>
                    <a:pt x="1099" y="3863"/>
                    <a:pt x="1145" y="3614"/>
                    <a:pt x="1182" y="3375"/>
                  </a:cubicBezTo>
                  <a:cubicBezTo>
                    <a:pt x="1298" y="2624"/>
                    <a:pt x="1363" y="1867"/>
                    <a:pt x="1374" y="1108"/>
                  </a:cubicBezTo>
                  <a:cubicBezTo>
                    <a:pt x="1378" y="852"/>
                    <a:pt x="1373" y="584"/>
                    <a:pt x="1257" y="355"/>
                  </a:cubicBezTo>
                  <a:cubicBezTo>
                    <a:pt x="1158" y="159"/>
                    <a:pt x="952" y="1"/>
                    <a:pt x="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8137760" y="466483"/>
              <a:ext cx="120997" cy="297123"/>
            </a:xfrm>
            <a:custGeom>
              <a:avLst/>
              <a:gdLst/>
              <a:ahLst/>
              <a:cxnLst/>
              <a:rect l="l" t="t" r="r" b="b"/>
              <a:pathLst>
                <a:path w="2096" h="5147" extrusionOk="0">
                  <a:moveTo>
                    <a:pt x="346" y="0"/>
                  </a:moveTo>
                  <a:cubicBezTo>
                    <a:pt x="323" y="0"/>
                    <a:pt x="299" y="3"/>
                    <a:pt x="276" y="9"/>
                  </a:cubicBezTo>
                  <a:cubicBezTo>
                    <a:pt x="136" y="45"/>
                    <a:pt x="43" y="187"/>
                    <a:pt x="22" y="330"/>
                  </a:cubicBezTo>
                  <a:cubicBezTo>
                    <a:pt x="0" y="472"/>
                    <a:pt x="35" y="617"/>
                    <a:pt x="71" y="758"/>
                  </a:cubicBezTo>
                  <a:cubicBezTo>
                    <a:pt x="411" y="2090"/>
                    <a:pt x="831" y="3402"/>
                    <a:pt x="1325" y="4685"/>
                  </a:cubicBezTo>
                  <a:cubicBezTo>
                    <a:pt x="1380" y="4828"/>
                    <a:pt x="1441" y="4977"/>
                    <a:pt x="1560" y="5072"/>
                  </a:cubicBezTo>
                  <a:cubicBezTo>
                    <a:pt x="1621" y="5119"/>
                    <a:pt x="1701" y="5147"/>
                    <a:pt x="1778" y="5147"/>
                  </a:cubicBezTo>
                  <a:cubicBezTo>
                    <a:pt x="1853" y="5147"/>
                    <a:pt x="1925" y="5121"/>
                    <a:pt x="1972" y="5061"/>
                  </a:cubicBezTo>
                  <a:cubicBezTo>
                    <a:pt x="2008" y="5017"/>
                    <a:pt x="2024" y="4960"/>
                    <a:pt x="2035" y="4904"/>
                  </a:cubicBezTo>
                  <a:cubicBezTo>
                    <a:pt x="2095" y="4605"/>
                    <a:pt x="2022" y="4295"/>
                    <a:pt x="1948" y="3999"/>
                  </a:cubicBezTo>
                  <a:cubicBezTo>
                    <a:pt x="1694" y="2999"/>
                    <a:pt x="1415" y="2006"/>
                    <a:pt x="1110" y="1020"/>
                  </a:cubicBezTo>
                  <a:cubicBezTo>
                    <a:pt x="1013" y="708"/>
                    <a:pt x="906" y="384"/>
                    <a:pt x="672" y="157"/>
                  </a:cubicBezTo>
                  <a:cubicBezTo>
                    <a:pt x="583" y="72"/>
                    <a:pt x="466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49"/>
          <p:cNvGrpSpPr/>
          <p:nvPr/>
        </p:nvGrpSpPr>
        <p:grpSpPr>
          <a:xfrm>
            <a:off x="277050" y="3329725"/>
            <a:ext cx="1047217" cy="1489894"/>
            <a:chOff x="277050" y="3329725"/>
            <a:chExt cx="1047217" cy="1489894"/>
          </a:xfrm>
        </p:grpSpPr>
        <p:sp>
          <p:nvSpPr>
            <p:cNvPr id="1435" name="Google Shape;1435;p49"/>
            <p:cNvSpPr/>
            <p:nvPr/>
          </p:nvSpPr>
          <p:spPr>
            <a:xfrm>
              <a:off x="1001195" y="3829816"/>
              <a:ext cx="253110" cy="266726"/>
            </a:xfrm>
            <a:custGeom>
              <a:avLst/>
              <a:gdLst/>
              <a:ahLst/>
              <a:cxnLst/>
              <a:rect l="l" t="t" r="r" b="b"/>
              <a:pathLst>
                <a:path w="4294" h="4525" extrusionOk="0">
                  <a:moveTo>
                    <a:pt x="4293" y="1"/>
                  </a:moveTo>
                  <a:cubicBezTo>
                    <a:pt x="3536" y="1995"/>
                    <a:pt x="1946" y="3639"/>
                    <a:pt x="0" y="4525"/>
                  </a:cubicBezTo>
                  <a:cubicBezTo>
                    <a:pt x="608" y="4288"/>
                    <a:pt x="1190" y="3985"/>
                    <a:pt x="1726" y="3608"/>
                  </a:cubicBezTo>
                  <a:cubicBezTo>
                    <a:pt x="2999" y="2711"/>
                    <a:pt x="3883" y="1424"/>
                    <a:pt x="4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9"/>
            <p:cNvSpPr/>
            <p:nvPr/>
          </p:nvSpPr>
          <p:spPr>
            <a:xfrm>
              <a:off x="509118" y="3418968"/>
              <a:ext cx="292485" cy="204244"/>
            </a:xfrm>
            <a:custGeom>
              <a:avLst/>
              <a:gdLst/>
              <a:ahLst/>
              <a:cxnLst/>
              <a:rect l="l" t="t" r="r" b="b"/>
              <a:pathLst>
                <a:path w="4962" h="3465" extrusionOk="0">
                  <a:moveTo>
                    <a:pt x="4962" y="0"/>
                  </a:moveTo>
                  <a:cubicBezTo>
                    <a:pt x="3401" y="141"/>
                    <a:pt x="1918" y="786"/>
                    <a:pt x="887" y="1992"/>
                  </a:cubicBezTo>
                  <a:cubicBezTo>
                    <a:pt x="501" y="2445"/>
                    <a:pt x="207" y="2944"/>
                    <a:pt x="1" y="3464"/>
                  </a:cubicBezTo>
                  <a:cubicBezTo>
                    <a:pt x="560" y="2396"/>
                    <a:pt x="1423" y="1482"/>
                    <a:pt x="2459" y="868"/>
                  </a:cubicBezTo>
                  <a:cubicBezTo>
                    <a:pt x="3179" y="443"/>
                    <a:pt x="4057" y="133"/>
                    <a:pt x="4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9"/>
            <p:cNvSpPr/>
            <p:nvPr/>
          </p:nvSpPr>
          <p:spPr>
            <a:xfrm>
              <a:off x="571542" y="4097015"/>
              <a:ext cx="101503" cy="76452"/>
            </a:xfrm>
            <a:custGeom>
              <a:avLst/>
              <a:gdLst/>
              <a:ahLst/>
              <a:cxnLst/>
              <a:rect l="l" t="t" r="r" b="b"/>
              <a:pathLst>
                <a:path w="1722" h="1297" extrusionOk="0">
                  <a:moveTo>
                    <a:pt x="492" y="0"/>
                  </a:moveTo>
                  <a:cubicBezTo>
                    <a:pt x="414" y="154"/>
                    <a:pt x="290" y="293"/>
                    <a:pt x="203" y="443"/>
                  </a:cubicBezTo>
                  <a:cubicBezTo>
                    <a:pt x="131" y="572"/>
                    <a:pt x="72" y="710"/>
                    <a:pt x="0" y="837"/>
                  </a:cubicBezTo>
                  <a:cubicBezTo>
                    <a:pt x="311" y="875"/>
                    <a:pt x="622" y="997"/>
                    <a:pt x="891" y="1107"/>
                  </a:cubicBezTo>
                  <a:cubicBezTo>
                    <a:pt x="898" y="1109"/>
                    <a:pt x="903" y="1112"/>
                    <a:pt x="910" y="1114"/>
                  </a:cubicBezTo>
                  <a:cubicBezTo>
                    <a:pt x="1037" y="1165"/>
                    <a:pt x="1172" y="1223"/>
                    <a:pt x="1295" y="1297"/>
                  </a:cubicBezTo>
                  <a:cubicBezTo>
                    <a:pt x="1410" y="1019"/>
                    <a:pt x="1546" y="737"/>
                    <a:pt x="1722" y="495"/>
                  </a:cubicBezTo>
                  <a:cubicBezTo>
                    <a:pt x="1580" y="451"/>
                    <a:pt x="1438" y="402"/>
                    <a:pt x="1297" y="350"/>
                  </a:cubicBezTo>
                  <a:cubicBezTo>
                    <a:pt x="1023" y="250"/>
                    <a:pt x="754" y="134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9"/>
            <p:cNvSpPr/>
            <p:nvPr/>
          </p:nvSpPr>
          <p:spPr>
            <a:xfrm>
              <a:off x="521615" y="4161501"/>
              <a:ext cx="136517" cy="76982"/>
            </a:xfrm>
            <a:custGeom>
              <a:avLst/>
              <a:gdLst/>
              <a:ahLst/>
              <a:cxnLst/>
              <a:rect l="l" t="t" r="r" b="b"/>
              <a:pathLst>
                <a:path w="2316" h="1306" extrusionOk="0">
                  <a:moveTo>
                    <a:pt x="559" y="0"/>
                  </a:moveTo>
                  <a:cubicBezTo>
                    <a:pt x="268" y="0"/>
                    <a:pt x="16" y="102"/>
                    <a:pt x="23" y="460"/>
                  </a:cubicBezTo>
                  <a:cubicBezTo>
                    <a:pt x="23" y="482"/>
                    <a:pt x="15" y="500"/>
                    <a:pt x="1" y="515"/>
                  </a:cubicBezTo>
                  <a:cubicBezTo>
                    <a:pt x="339" y="773"/>
                    <a:pt x="633" y="1035"/>
                    <a:pt x="1045" y="1181"/>
                  </a:cubicBezTo>
                  <a:cubicBezTo>
                    <a:pt x="1070" y="1189"/>
                    <a:pt x="1098" y="1197"/>
                    <a:pt x="1124" y="1205"/>
                  </a:cubicBezTo>
                  <a:cubicBezTo>
                    <a:pt x="1413" y="1290"/>
                    <a:pt x="1697" y="1279"/>
                    <a:pt x="1990" y="1305"/>
                  </a:cubicBezTo>
                  <a:cubicBezTo>
                    <a:pt x="1990" y="1256"/>
                    <a:pt x="2017" y="1205"/>
                    <a:pt x="2082" y="1184"/>
                  </a:cubicBezTo>
                  <a:cubicBezTo>
                    <a:pt x="2316" y="828"/>
                    <a:pt x="2286" y="576"/>
                    <a:pt x="1992" y="432"/>
                  </a:cubicBezTo>
                  <a:cubicBezTo>
                    <a:pt x="1947" y="409"/>
                    <a:pt x="1904" y="386"/>
                    <a:pt x="1860" y="362"/>
                  </a:cubicBezTo>
                  <a:cubicBezTo>
                    <a:pt x="1781" y="322"/>
                    <a:pt x="1699" y="286"/>
                    <a:pt x="1615" y="254"/>
                  </a:cubicBezTo>
                  <a:cubicBezTo>
                    <a:pt x="1512" y="213"/>
                    <a:pt x="1406" y="178"/>
                    <a:pt x="1305" y="144"/>
                  </a:cubicBezTo>
                  <a:cubicBezTo>
                    <a:pt x="1144" y="91"/>
                    <a:pt x="833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9"/>
            <p:cNvSpPr/>
            <p:nvPr/>
          </p:nvSpPr>
          <p:spPr>
            <a:xfrm>
              <a:off x="292022" y="4224926"/>
              <a:ext cx="327734" cy="578663"/>
            </a:xfrm>
            <a:custGeom>
              <a:avLst/>
              <a:gdLst/>
              <a:ahLst/>
              <a:cxnLst/>
              <a:rect l="l" t="t" r="r" b="b"/>
              <a:pathLst>
                <a:path w="5560" h="9817" extrusionOk="0">
                  <a:moveTo>
                    <a:pt x="4131" y="0"/>
                  </a:moveTo>
                  <a:cubicBezTo>
                    <a:pt x="3831" y="749"/>
                    <a:pt x="3432" y="1461"/>
                    <a:pt x="3082" y="2188"/>
                  </a:cubicBezTo>
                  <a:cubicBezTo>
                    <a:pt x="2708" y="2970"/>
                    <a:pt x="2343" y="3758"/>
                    <a:pt x="1995" y="4553"/>
                  </a:cubicBezTo>
                  <a:cubicBezTo>
                    <a:pt x="1628" y="5391"/>
                    <a:pt x="1279" y="6233"/>
                    <a:pt x="946" y="7085"/>
                  </a:cubicBezTo>
                  <a:cubicBezTo>
                    <a:pt x="773" y="7525"/>
                    <a:pt x="632" y="7998"/>
                    <a:pt x="460" y="8455"/>
                  </a:cubicBezTo>
                  <a:cubicBezTo>
                    <a:pt x="341" y="8773"/>
                    <a:pt x="207" y="9085"/>
                    <a:pt x="39" y="9372"/>
                  </a:cubicBezTo>
                  <a:cubicBezTo>
                    <a:pt x="32" y="9382"/>
                    <a:pt x="25" y="9388"/>
                    <a:pt x="17" y="9396"/>
                  </a:cubicBezTo>
                  <a:cubicBezTo>
                    <a:pt x="1" y="9618"/>
                    <a:pt x="58" y="9816"/>
                    <a:pt x="299" y="9816"/>
                  </a:cubicBezTo>
                  <a:cubicBezTo>
                    <a:pt x="324" y="9816"/>
                    <a:pt x="350" y="9814"/>
                    <a:pt x="379" y="9810"/>
                  </a:cubicBezTo>
                  <a:cubicBezTo>
                    <a:pt x="592" y="9777"/>
                    <a:pt x="763" y="9628"/>
                    <a:pt x="886" y="9449"/>
                  </a:cubicBezTo>
                  <a:cubicBezTo>
                    <a:pt x="1146" y="8716"/>
                    <a:pt x="1599" y="8014"/>
                    <a:pt x="1957" y="7329"/>
                  </a:cubicBezTo>
                  <a:cubicBezTo>
                    <a:pt x="2350" y="6575"/>
                    <a:pt x="2744" y="5821"/>
                    <a:pt x="3136" y="5067"/>
                  </a:cubicBezTo>
                  <a:cubicBezTo>
                    <a:pt x="3921" y="3562"/>
                    <a:pt x="4634" y="1965"/>
                    <a:pt x="5560" y="538"/>
                  </a:cubicBezTo>
                  <a:cubicBezTo>
                    <a:pt x="5337" y="538"/>
                    <a:pt x="5100" y="494"/>
                    <a:pt x="4873" y="413"/>
                  </a:cubicBezTo>
                  <a:cubicBezTo>
                    <a:pt x="4600" y="319"/>
                    <a:pt x="4342" y="175"/>
                    <a:pt x="4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9"/>
            <p:cNvSpPr/>
            <p:nvPr/>
          </p:nvSpPr>
          <p:spPr>
            <a:xfrm>
              <a:off x="478702" y="3425806"/>
              <a:ext cx="694313" cy="613323"/>
            </a:xfrm>
            <a:custGeom>
              <a:avLst/>
              <a:gdLst/>
              <a:ahLst/>
              <a:cxnLst/>
              <a:rect l="l" t="t" r="r" b="b"/>
              <a:pathLst>
                <a:path w="11779" h="10405" extrusionOk="0">
                  <a:moveTo>
                    <a:pt x="940" y="4371"/>
                  </a:moveTo>
                  <a:cubicBezTo>
                    <a:pt x="1088" y="4371"/>
                    <a:pt x="1214" y="4488"/>
                    <a:pt x="1216" y="4639"/>
                  </a:cubicBezTo>
                  <a:cubicBezTo>
                    <a:pt x="1219" y="4784"/>
                    <a:pt x="1096" y="4915"/>
                    <a:pt x="949" y="4915"/>
                  </a:cubicBezTo>
                  <a:cubicBezTo>
                    <a:pt x="801" y="4915"/>
                    <a:pt x="674" y="4797"/>
                    <a:pt x="673" y="4648"/>
                  </a:cubicBezTo>
                  <a:cubicBezTo>
                    <a:pt x="669" y="4503"/>
                    <a:pt x="792" y="4371"/>
                    <a:pt x="940" y="4371"/>
                  </a:cubicBezTo>
                  <a:close/>
                  <a:moveTo>
                    <a:pt x="1093" y="5551"/>
                  </a:moveTo>
                  <a:cubicBezTo>
                    <a:pt x="1142" y="5551"/>
                    <a:pt x="1190" y="5576"/>
                    <a:pt x="1204" y="5630"/>
                  </a:cubicBezTo>
                  <a:cubicBezTo>
                    <a:pt x="1361" y="6274"/>
                    <a:pt x="1641" y="6840"/>
                    <a:pt x="2025" y="7378"/>
                  </a:cubicBezTo>
                  <a:cubicBezTo>
                    <a:pt x="2372" y="7865"/>
                    <a:pt x="2859" y="8225"/>
                    <a:pt x="3204" y="8705"/>
                  </a:cubicBezTo>
                  <a:cubicBezTo>
                    <a:pt x="3272" y="8800"/>
                    <a:pt x="3181" y="8935"/>
                    <a:pt x="3075" y="8935"/>
                  </a:cubicBezTo>
                  <a:cubicBezTo>
                    <a:pt x="3063" y="8935"/>
                    <a:pt x="3051" y="8933"/>
                    <a:pt x="3039" y="8929"/>
                  </a:cubicBezTo>
                  <a:cubicBezTo>
                    <a:pt x="1763" y="8523"/>
                    <a:pt x="1144" y="6855"/>
                    <a:pt x="978" y="5664"/>
                  </a:cubicBezTo>
                  <a:cubicBezTo>
                    <a:pt x="968" y="5592"/>
                    <a:pt x="1031" y="5551"/>
                    <a:pt x="1093" y="5551"/>
                  </a:cubicBezTo>
                  <a:close/>
                  <a:moveTo>
                    <a:pt x="6206" y="1"/>
                  </a:moveTo>
                  <a:cubicBezTo>
                    <a:pt x="6049" y="1"/>
                    <a:pt x="5890" y="8"/>
                    <a:pt x="5729" y="22"/>
                  </a:cubicBezTo>
                  <a:cubicBezTo>
                    <a:pt x="4898" y="97"/>
                    <a:pt x="4079" y="335"/>
                    <a:pt x="3338" y="723"/>
                  </a:cubicBezTo>
                  <a:cubicBezTo>
                    <a:pt x="3222" y="784"/>
                    <a:pt x="3105" y="849"/>
                    <a:pt x="2992" y="918"/>
                  </a:cubicBezTo>
                  <a:cubicBezTo>
                    <a:pt x="1671" y="1721"/>
                    <a:pt x="739" y="2979"/>
                    <a:pt x="224" y="4410"/>
                  </a:cubicBezTo>
                  <a:cubicBezTo>
                    <a:pt x="1" y="5837"/>
                    <a:pt x="412" y="7326"/>
                    <a:pt x="1491" y="8490"/>
                  </a:cubicBezTo>
                  <a:cubicBezTo>
                    <a:pt x="2614" y="9702"/>
                    <a:pt x="4339" y="10404"/>
                    <a:pt x="6058" y="10404"/>
                  </a:cubicBezTo>
                  <a:cubicBezTo>
                    <a:pt x="6669" y="10404"/>
                    <a:pt x="7279" y="10316"/>
                    <a:pt x="7862" y="10129"/>
                  </a:cubicBezTo>
                  <a:cubicBezTo>
                    <a:pt x="8035" y="10075"/>
                    <a:pt x="8204" y="10011"/>
                    <a:pt x="8369" y="9939"/>
                  </a:cubicBezTo>
                  <a:cubicBezTo>
                    <a:pt x="10348" y="9087"/>
                    <a:pt x="11774" y="7139"/>
                    <a:pt x="11776" y="5100"/>
                  </a:cubicBezTo>
                  <a:cubicBezTo>
                    <a:pt x="11779" y="3087"/>
                    <a:pt x="10471" y="1273"/>
                    <a:pt x="8610" y="321"/>
                  </a:cubicBezTo>
                  <a:cubicBezTo>
                    <a:pt x="8604" y="342"/>
                    <a:pt x="8586" y="358"/>
                    <a:pt x="8563" y="358"/>
                  </a:cubicBezTo>
                  <a:cubicBezTo>
                    <a:pt x="8560" y="358"/>
                    <a:pt x="8557" y="358"/>
                    <a:pt x="8554" y="357"/>
                  </a:cubicBezTo>
                  <a:cubicBezTo>
                    <a:pt x="7758" y="176"/>
                    <a:pt x="7008" y="1"/>
                    <a:pt x="6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9"/>
            <p:cNvSpPr/>
            <p:nvPr/>
          </p:nvSpPr>
          <p:spPr>
            <a:xfrm>
              <a:off x="367295" y="3345287"/>
              <a:ext cx="902743" cy="781611"/>
            </a:xfrm>
            <a:custGeom>
              <a:avLst/>
              <a:gdLst/>
              <a:ahLst/>
              <a:cxnLst/>
              <a:rect l="l" t="t" r="r" b="b"/>
              <a:pathLst>
                <a:path w="15315" h="13260" extrusionOk="0">
                  <a:moveTo>
                    <a:pt x="7882" y="932"/>
                  </a:moveTo>
                  <a:cubicBezTo>
                    <a:pt x="9072" y="932"/>
                    <a:pt x="10266" y="1234"/>
                    <a:pt x="11298" y="1832"/>
                  </a:cubicBezTo>
                  <a:cubicBezTo>
                    <a:pt x="11318" y="1844"/>
                    <a:pt x="11325" y="1860"/>
                    <a:pt x="11325" y="1876"/>
                  </a:cubicBezTo>
                  <a:cubicBezTo>
                    <a:pt x="13207" y="3050"/>
                    <a:pt x="14285" y="5277"/>
                    <a:pt x="13882" y="7377"/>
                  </a:cubicBezTo>
                  <a:cubicBezTo>
                    <a:pt x="13439" y="9690"/>
                    <a:pt x="11361" y="11647"/>
                    <a:pt x="8847" y="11998"/>
                  </a:cubicBezTo>
                  <a:cubicBezTo>
                    <a:pt x="8547" y="12040"/>
                    <a:pt x="8246" y="12061"/>
                    <a:pt x="7945" y="12061"/>
                  </a:cubicBezTo>
                  <a:cubicBezTo>
                    <a:pt x="5692" y="12061"/>
                    <a:pt x="3481" y="10911"/>
                    <a:pt x="2409" y="9044"/>
                  </a:cubicBezTo>
                  <a:cubicBezTo>
                    <a:pt x="1129" y="6816"/>
                    <a:pt x="1738" y="4057"/>
                    <a:pt x="3743" y="2377"/>
                  </a:cubicBezTo>
                  <a:cubicBezTo>
                    <a:pt x="4894" y="1410"/>
                    <a:pt x="6384" y="932"/>
                    <a:pt x="7882" y="932"/>
                  </a:cubicBezTo>
                  <a:close/>
                  <a:moveTo>
                    <a:pt x="7647" y="1"/>
                  </a:moveTo>
                  <a:cubicBezTo>
                    <a:pt x="7561" y="1"/>
                    <a:pt x="7476" y="1"/>
                    <a:pt x="7391" y="2"/>
                  </a:cubicBezTo>
                  <a:cubicBezTo>
                    <a:pt x="7375" y="3"/>
                    <a:pt x="7361" y="4"/>
                    <a:pt x="7345" y="5"/>
                  </a:cubicBezTo>
                  <a:cubicBezTo>
                    <a:pt x="7347" y="4"/>
                    <a:pt x="7350" y="3"/>
                    <a:pt x="7352" y="2"/>
                  </a:cubicBezTo>
                  <a:lnTo>
                    <a:pt x="7352" y="2"/>
                  </a:lnTo>
                  <a:cubicBezTo>
                    <a:pt x="7320" y="3"/>
                    <a:pt x="7287" y="3"/>
                    <a:pt x="7254" y="3"/>
                  </a:cubicBezTo>
                  <a:cubicBezTo>
                    <a:pt x="4426" y="244"/>
                    <a:pt x="1741" y="1979"/>
                    <a:pt x="893" y="4847"/>
                  </a:cubicBezTo>
                  <a:cubicBezTo>
                    <a:pt x="0" y="7865"/>
                    <a:pt x="1278" y="11040"/>
                    <a:pt x="4067" y="12464"/>
                  </a:cubicBezTo>
                  <a:cubicBezTo>
                    <a:pt x="4702" y="12789"/>
                    <a:pt x="5377" y="13014"/>
                    <a:pt x="6069" y="13153"/>
                  </a:cubicBezTo>
                  <a:cubicBezTo>
                    <a:pt x="6602" y="13189"/>
                    <a:pt x="7137" y="13214"/>
                    <a:pt x="7667" y="13259"/>
                  </a:cubicBezTo>
                  <a:cubicBezTo>
                    <a:pt x="7671" y="13259"/>
                    <a:pt x="7673" y="13256"/>
                    <a:pt x="7678" y="13256"/>
                  </a:cubicBezTo>
                  <a:cubicBezTo>
                    <a:pt x="9689" y="13152"/>
                    <a:pt x="11648" y="12376"/>
                    <a:pt x="13081" y="10938"/>
                  </a:cubicBezTo>
                  <a:cubicBezTo>
                    <a:pt x="14313" y="9701"/>
                    <a:pt x="15024" y="8127"/>
                    <a:pt x="15307" y="6442"/>
                  </a:cubicBezTo>
                  <a:cubicBezTo>
                    <a:pt x="15314" y="5513"/>
                    <a:pt x="15125" y="4571"/>
                    <a:pt x="14718" y="3675"/>
                  </a:cubicBezTo>
                  <a:cubicBezTo>
                    <a:pt x="13780" y="1615"/>
                    <a:pt x="11883" y="399"/>
                    <a:pt x="9795" y="93"/>
                  </a:cubicBezTo>
                  <a:cubicBezTo>
                    <a:pt x="9249" y="74"/>
                    <a:pt x="8704" y="16"/>
                    <a:pt x="8157" y="5"/>
                  </a:cubicBezTo>
                  <a:cubicBezTo>
                    <a:pt x="7987" y="2"/>
                    <a:pt x="7817" y="1"/>
                    <a:pt x="7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9"/>
            <p:cNvSpPr/>
            <p:nvPr/>
          </p:nvSpPr>
          <p:spPr>
            <a:xfrm>
              <a:off x="433786" y="3400224"/>
              <a:ext cx="775539" cy="655999"/>
            </a:xfrm>
            <a:custGeom>
              <a:avLst/>
              <a:gdLst/>
              <a:ahLst/>
              <a:cxnLst/>
              <a:rect l="l" t="t" r="r" b="b"/>
              <a:pathLst>
                <a:path w="13157" h="11129" extrusionOk="0">
                  <a:moveTo>
                    <a:pt x="6240" y="318"/>
                  </a:moveTo>
                  <a:lnTo>
                    <a:pt x="6240" y="318"/>
                  </a:lnTo>
                  <a:cubicBezTo>
                    <a:pt x="5335" y="451"/>
                    <a:pt x="4456" y="761"/>
                    <a:pt x="3737" y="1186"/>
                  </a:cubicBezTo>
                  <a:cubicBezTo>
                    <a:pt x="2701" y="1800"/>
                    <a:pt x="1838" y="2714"/>
                    <a:pt x="1278" y="3782"/>
                  </a:cubicBezTo>
                  <a:cubicBezTo>
                    <a:pt x="1485" y="3262"/>
                    <a:pt x="1779" y="2763"/>
                    <a:pt x="2165" y="2310"/>
                  </a:cubicBezTo>
                  <a:cubicBezTo>
                    <a:pt x="3196" y="1104"/>
                    <a:pt x="4679" y="459"/>
                    <a:pt x="6240" y="318"/>
                  </a:cubicBezTo>
                  <a:close/>
                  <a:moveTo>
                    <a:pt x="6972" y="436"/>
                  </a:moveTo>
                  <a:cubicBezTo>
                    <a:pt x="7772" y="436"/>
                    <a:pt x="8521" y="609"/>
                    <a:pt x="9317" y="791"/>
                  </a:cubicBezTo>
                  <a:cubicBezTo>
                    <a:pt x="9320" y="792"/>
                    <a:pt x="9324" y="793"/>
                    <a:pt x="9327" y="793"/>
                  </a:cubicBezTo>
                  <a:cubicBezTo>
                    <a:pt x="9349" y="793"/>
                    <a:pt x="9366" y="775"/>
                    <a:pt x="9371" y="755"/>
                  </a:cubicBezTo>
                  <a:cubicBezTo>
                    <a:pt x="11232" y="1708"/>
                    <a:pt x="12541" y="3520"/>
                    <a:pt x="12538" y="5534"/>
                  </a:cubicBezTo>
                  <a:cubicBezTo>
                    <a:pt x="12536" y="7744"/>
                    <a:pt x="10863" y="9847"/>
                    <a:pt x="8623" y="10563"/>
                  </a:cubicBezTo>
                  <a:cubicBezTo>
                    <a:pt x="8041" y="10750"/>
                    <a:pt x="7431" y="10838"/>
                    <a:pt x="6820" y="10838"/>
                  </a:cubicBezTo>
                  <a:cubicBezTo>
                    <a:pt x="5102" y="10838"/>
                    <a:pt x="3377" y="10136"/>
                    <a:pt x="2254" y="8924"/>
                  </a:cubicBezTo>
                  <a:cubicBezTo>
                    <a:pt x="1175" y="7760"/>
                    <a:pt x="764" y="6272"/>
                    <a:pt x="987" y="4845"/>
                  </a:cubicBezTo>
                  <a:cubicBezTo>
                    <a:pt x="1501" y="3413"/>
                    <a:pt x="2433" y="2155"/>
                    <a:pt x="3754" y="1351"/>
                  </a:cubicBezTo>
                  <a:cubicBezTo>
                    <a:pt x="4581" y="848"/>
                    <a:pt x="5528" y="544"/>
                    <a:pt x="6492" y="457"/>
                  </a:cubicBezTo>
                  <a:cubicBezTo>
                    <a:pt x="6654" y="443"/>
                    <a:pt x="6814" y="436"/>
                    <a:pt x="6972" y="436"/>
                  </a:cubicBezTo>
                  <a:close/>
                  <a:moveTo>
                    <a:pt x="6754" y="0"/>
                  </a:moveTo>
                  <a:cubicBezTo>
                    <a:pt x="5256" y="0"/>
                    <a:pt x="3766" y="478"/>
                    <a:pt x="2615" y="1445"/>
                  </a:cubicBezTo>
                  <a:cubicBezTo>
                    <a:pt x="610" y="3125"/>
                    <a:pt x="1" y="5884"/>
                    <a:pt x="1281" y="8112"/>
                  </a:cubicBezTo>
                  <a:cubicBezTo>
                    <a:pt x="2353" y="9979"/>
                    <a:pt x="4564" y="11129"/>
                    <a:pt x="6817" y="11129"/>
                  </a:cubicBezTo>
                  <a:cubicBezTo>
                    <a:pt x="7118" y="11129"/>
                    <a:pt x="7419" y="11108"/>
                    <a:pt x="7719" y="11066"/>
                  </a:cubicBezTo>
                  <a:cubicBezTo>
                    <a:pt x="10233" y="10715"/>
                    <a:pt x="12311" y="8759"/>
                    <a:pt x="12754" y="6445"/>
                  </a:cubicBezTo>
                  <a:cubicBezTo>
                    <a:pt x="13157" y="4345"/>
                    <a:pt x="12079" y="2118"/>
                    <a:pt x="10197" y="944"/>
                  </a:cubicBezTo>
                  <a:cubicBezTo>
                    <a:pt x="10197" y="928"/>
                    <a:pt x="10190" y="912"/>
                    <a:pt x="10170" y="900"/>
                  </a:cubicBezTo>
                  <a:cubicBezTo>
                    <a:pt x="9138" y="302"/>
                    <a:pt x="7944" y="0"/>
                    <a:pt x="6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9"/>
            <p:cNvSpPr/>
            <p:nvPr/>
          </p:nvSpPr>
          <p:spPr>
            <a:xfrm>
              <a:off x="277050" y="3329725"/>
              <a:ext cx="1047217" cy="1489894"/>
            </a:xfrm>
            <a:custGeom>
              <a:avLst/>
              <a:gdLst/>
              <a:ahLst/>
              <a:cxnLst/>
              <a:rect l="l" t="t" r="r" b="b"/>
              <a:pathLst>
                <a:path w="17766" h="25276" extrusionOk="0">
                  <a:moveTo>
                    <a:pt x="16578" y="8485"/>
                  </a:moveTo>
                  <a:cubicBezTo>
                    <a:pt x="16168" y="9908"/>
                    <a:pt x="15283" y="11195"/>
                    <a:pt x="14011" y="12092"/>
                  </a:cubicBezTo>
                  <a:cubicBezTo>
                    <a:pt x="13475" y="12469"/>
                    <a:pt x="12893" y="12773"/>
                    <a:pt x="12285" y="13009"/>
                  </a:cubicBezTo>
                  <a:cubicBezTo>
                    <a:pt x="14231" y="12123"/>
                    <a:pt x="15821" y="10479"/>
                    <a:pt x="16578" y="8485"/>
                  </a:cubicBezTo>
                  <a:close/>
                  <a:moveTo>
                    <a:pt x="9178" y="265"/>
                  </a:moveTo>
                  <a:cubicBezTo>
                    <a:pt x="9348" y="265"/>
                    <a:pt x="9518" y="266"/>
                    <a:pt x="9688" y="269"/>
                  </a:cubicBezTo>
                  <a:cubicBezTo>
                    <a:pt x="10235" y="279"/>
                    <a:pt x="10780" y="338"/>
                    <a:pt x="11326" y="357"/>
                  </a:cubicBezTo>
                  <a:cubicBezTo>
                    <a:pt x="13414" y="663"/>
                    <a:pt x="15311" y="1879"/>
                    <a:pt x="16249" y="3939"/>
                  </a:cubicBezTo>
                  <a:cubicBezTo>
                    <a:pt x="16656" y="4835"/>
                    <a:pt x="16845" y="5777"/>
                    <a:pt x="16838" y="6706"/>
                  </a:cubicBezTo>
                  <a:cubicBezTo>
                    <a:pt x="16555" y="8391"/>
                    <a:pt x="15844" y="9965"/>
                    <a:pt x="14612" y="11202"/>
                  </a:cubicBezTo>
                  <a:cubicBezTo>
                    <a:pt x="13179" y="12640"/>
                    <a:pt x="11220" y="13416"/>
                    <a:pt x="9209" y="13520"/>
                  </a:cubicBezTo>
                  <a:cubicBezTo>
                    <a:pt x="9204" y="13520"/>
                    <a:pt x="9202" y="13523"/>
                    <a:pt x="9198" y="13523"/>
                  </a:cubicBezTo>
                  <a:cubicBezTo>
                    <a:pt x="8668" y="13479"/>
                    <a:pt x="8133" y="13453"/>
                    <a:pt x="7600" y="13417"/>
                  </a:cubicBezTo>
                  <a:cubicBezTo>
                    <a:pt x="6908" y="13278"/>
                    <a:pt x="6233" y="13053"/>
                    <a:pt x="5598" y="12728"/>
                  </a:cubicBezTo>
                  <a:cubicBezTo>
                    <a:pt x="2808" y="11304"/>
                    <a:pt x="1531" y="8129"/>
                    <a:pt x="2424" y="5111"/>
                  </a:cubicBezTo>
                  <a:cubicBezTo>
                    <a:pt x="3271" y="2244"/>
                    <a:pt x="5957" y="508"/>
                    <a:pt x="8785" y="267"/>
                  </a:cubicBezTo>
                  <a:cubicBezTo>
                    <a:pt x="8818" y="267"/>
                    <a:pt x="8851" y="267"/>
                    <a:pt x="8883" y="266"/>
                  </a:cubicBezTo>
                  <a:lnTo>
                    <a:pt x="8883" y="266"/>
                  </a:lnTo>
                  <a:cubicBezTo>
                    <a:pt x="8881" y="267"/>
                    <a:pt x="8878" y="268"/>
                    <a:pt x="8876" y="269"/>
                  </a:cubicBezTo>
                  <a:cubicBezTo>
                    <a:pt x="8891" y="268"/>
                    <a:pt x="8906" y="267"/>
                    <a:pt x="8922" y="266"/>
                  </a:cubicBezTo>
                  <a:cubicBezTo>
                    <a:pt x="9007" y="265"/>
                    <a:pt x="9092" y="265"/>
                    <a:pt x="9178" y="265"/>
                  </a:cubicBezTo>
                  <a:close/>
                  <a:moveTo>
                    <a:pt x="5488" y="13017"/>
                  </a:moveTo>
                  <a:cubicBezTo>
                    <a:pt x="5884" y="13220"/>
                    <a:pt x="6296" y="13382"/>
                    <a:pt x="6719" y="13513"/>
                  </a:cubicBezTo>
                  <a:cubicBezTo>
                    <a:pt x="6542" y="13754"/>
                    <a:pt x="6405" y="14037"/>
                    <a:pt x="6291" y="14315"/>
                  </a:cubicBezTo>
                  <a:cubicBezTo>
                    <a:pt x="6167" y="14240"/>
                    <a:pt x="6034" y="14181"/>
                    <a:pt x="5906" y="14130"/>
                  </a:cubicBezTo>
                  <a:cubicBezTo>
                    <a:pt x="5631" y="14020"/>
                    <a:pt x="5313" y="13893"/>
                    <a:pt x="4997" y="13855"/>
                  </a:cubicBezTo>
                  <a:cubicBezTo>
                    <a:pt x="5068" y="13727"/>
                    <a:pt x="5126" y="13589"/>
                    <a:pt x="5199" y="13461"/>
                  </a:cubicBezTo>
                  <a:cubicBezTo>
                    <a:pt x="5286" y="13310"/>
                    <a:pt x="5408" y="13171"/>
                    <a:pt x="5488" y="13017"/>
                  </a:cubicBezTo>
                  <a:close/>
                  <a:moveTo>
                    <a:pt x="4707" y="14111"/>
                  </a:moveTo>
                  <a:cubicBezTo>
                    <a:pt x="4982" y="14111"/>
                    <a:pt x="5293" y="14202"/>
                    <a:pt x="5454" y="14256"/>
                  </a:cubicBezTo>
                  <a:cubicBezTo>
                    <a:pt x="5639" y="14318"/>
                    <a:pt x="5836" y="14385"/>
                    <a:pt x="6009" y="14473"/>
                  </a:cubicBezTo>
                  <a:cubicBezTo>
                    <a:pt x="6052" y="14497"/>
                    <a:pt x="6096" y="14520"/>
                    <a:pt x="6140" y="14542"/>
                  </a:cubicBezTo>
                  <a:cubicBezTo>
                    <a:pt x="6435" y="14687"/>
                    <a:pt x="6465" y="14938"/>
                    <a:pt x="6231" y="15295"/>
                  </a:cubicBezTo>
                  <a:cubicBezTo>
                    <a:pt x="6166" y="15316"/>
                    <a:pt x="6140" y="15366"/>
                    <a:pt x="6139" y="15417"/>
                  </a:cubicBezTo>
                  <a:cubicBezTo>
                    <a:pt x="5820" y="15388"/>
                    <a:pt x="5510" y="15403"/>
                    <a:pt x="5194" y="15292"/>
                  </a:cubicBezTo>
                  <a:cubicBezTo>
                    <a:pt x="4781" y="15147"/>
                    <a:pt x="4488" y="14884"/>
                    <a:pt x="4151" y="14625"/>
                  </a:cubicBezTo>
                  <a:cubicBezTo>
                    <a:pt x="4164" y="14611"/>
                    <a:pt x="4172" y="14594"/>
                    <a:pt x="4172" y="14570"/>
                  </a:cubicBezTo>
                  <a:cubicBezTo>
                    <a:pt x="4165" y="14213"/>
                    <a:pt x="4416" y="14111"/>
                    <a:pt x="4707" y="14111"/>
                  </a:cubicBezTo>
                  <a:close/>
                  <a:moveTo>
                    <a:pt x="4385" y="15187"/>
                  </a:moveTo>
                  <a:cubicBezTo>
                    <a:pt x="4772" y="15508"/>
                    <a:pt x="5324" y="15726"/>
                    <a:pt x="5809" y="15726"/>
                  </a:cubicBezTo>
                  <a:cubicBezTo>
                    <a:pt x="5810" y="15726"/>
                    <a:pt x="5812" y="15726"/>
                    <a:pt x="5813" y="15726"/>
                  </a:cubicBezTo>
                  <a:lnTo>
                    <a:pt x="5813" y="15726"/>
                  </a:lnTo>
                  <a:cubicBezTo>
                    <a:pt x="4888" y="17152"/>
                    <a:pt x="4175" y="18749"/>
                    <a:pt x="3390" y="20254"/>
                  </a:cubicBezTo>
                  <a:cubicBezTo>
                    <a:pt x="2997" y="21008"/>
                    <a:pt x="2604" y="21762"/>
                    <a:pt x="2211" y="22516"/>
                  </a:cubicBezTo>
                  <a:cubicBezTo>
                    <a:pt x="1853" y="23201"/>
                    <a:pt x="1400" y="23903"/>
                    <a:pt x="1140" y="24636"/>
                  </a:cubicBezTo>
                  <a:cubicBezTo>
                    <a:pt x="1017" y="24816"/>
                    <a:pt x="846" y="24965"/>
                    <a:pt x="633" y="24997"/>
                  </a:cubicBezTo>
                  <a:cubicBezTo>
                    <a:pt x="604" y="25001"/>
                    <a:pt x="578" y="25003"/>
                    <a:pt x="553" y="25003"/>
                  </a:cubicBezTo>
                  <a:cubicBezTo>
                    <a:pt x="312" y="25003"/>
                    <a:pt x="255" y="24805"/>
                    <a:pt x="272" y="24584"/>
                  </a:cubicBezTo>
                  <a:cubicBezTo>
                    <a:pt x="279" y="24577"/>
                    <a:pt x="286" y="24569"/>
                    <a:pt x="292" y="24558"/>
                  </a:cubicBezTo>
                  <a:cubicBezTo>
                    <a:pt x="699" y="23865"/>
                    <a:pt x="907" y="23021"/>
                    <a:pt x="1200" y="22272"/>
                  </a:cubicBezTo>
                  <a:cubicBezTo>
                    <a:pt x="1532" y="21421"/>
                    <a:pt x="1882" y="20577"/>
                    <a:pt x="2248" y="19741"/>
                  </a:cubicBezTo>
                  <a:cubicBezTo>
                    <a:pt x="2597" y="18946"/>
                    <a:pt x="2961" y="18158"/>
                    <a:pt x="3337" y="17376"/>
                  </a:cubicBezTo>
                  <a:cubicBezTo>
                    <a:pt x="3687" y="16650"/>
                    <a:pt x="4085" y="15936"/>
                    <a:pt x="4385" y="15187"/>
                  </a:cubicBezTo>
                  <a:close/>
                  <a:moveTo>
                    <a:pt x="9870" y="0"/>
                  </a:moveTo>
                  <a:cubicBezTo>
                    <a:pt x="9590" y="0"/>
                    <a:pt x="9309" y="13"/>
                    <a:pt x="9031" y="33"/>
                  </a:cubicBezTo>
                  <a:cubicBezTo>
                    <a:pt x="6402" y="38"/>
                    <a:pt x="3791" y="1478"/>
                    <a:pt x="2584" y="3898"/>
                  </a:cubicBezTo>
                  <a:cubicBezTo>
                    <a:pt x="1154" y="6764"/>
                    <a:pt x="1832" y="10412"/>
                    <a:pt x="4412" y="12349"/>
                  </a:cubicBezTo>
                  <a:cubicBezTo>
                    <a:pt x="4688" y="12555"/>
                    <a:pt x="4976" y="12738"/>
                    <a:pt x="5274" y="12903"/>
                  </a:cubicBezTo>
                  <a:cubicBezTo>
                    <a:pt x="5166" y="13056"/>
                    <a:pt x="5044" y="13218"/>
                    <a:pt x="4976" y="13392"/>
                  </a:cubicBezTo>
                  <a:cubicBezTo>
                    <a:pt x="4896" y="13533"/>
                    <a:pt x="4822" y="13685"/>
                    <a:pt x="4789" y="13843"/>
                  </a:cubicBezTo>
                  <a:cubicBezTo>
                    <a:pt x="4659" y="13846"/>
                    <a:pt x="4530" y="13868"/>
                    <a:pt x="4407" y="13917"/>
                  </a:cubicBezTo>
                  <a:cubicBezTo>
                    <a:pt x="4108" y="14036"/>
                    <a:pt x="3932" y="14275"/>
                    <a:pt x="4017" y="14595"/>
                  </a:cubicBezTo>
                  <a:cubicBezTo>
                    <a:pt x="4017" y="14596"/>
                    <a:pt x="4018" y="14597"/>
                    <a:pt x="4019" y="14599"/>
                  </a:cubicBezTo>
                  <a:cubicBezTo>
                    <a:pt x="3984" y="14620"/>
                    <a:pt x="3966" y="14664"/>
                    <a:pt x="3990" y="14714"/>
                  </a:cubicBezTo>
                  <a:cubicBezTo>
                    <a:pt x="4053" y="14836"/>
                    <a:pt x="4143" y="14954"/>
                    <a:pt x="4251" y="15063"/>
                  </a:cubicBezTo>
                  <a:cubicBezTo>
                    <a:pt x="4240" y="15069"/>
                    <a:pt x="4231" y="15077"/>
                    <a:pt x="4223" y="15088"/>
                  </a:cubicBezTo>
                  <a:cubicBezTo>
                    <a:pt x="3742" y="15804"/>
                    <a:pt x="3379" y="16612"/>
                    <a:pt x="3005" y="17388"/>
                  </a:cubicBezTo>
                  <a:cubicBezTo>
                    <a:pt x="2629" y="18170"/>
                    <a:pt x="2268" y="18959"/>
                    <a:pt x="1921" y="19755"/>
                  </a:cubicBezTo>
                  <a:cubicBezTo>
                    <a:pt x="1593" y="20510"/>
                    <a:pt x="1278" y="21270"/>
                    <a:pt x="977" y="22036"/>
                  </a:cubicBezTo>
                  <a:cubicBezTo>
                    <a:pt x="705" y="22726"/>
                    <a:pt x="346" y="23461"/>
                    <a:pt x="180" y="24196"/>
                  </a:cubicBezTo>
                  <a:cubicBezTo>
                    <a:pt x="77" y="24386"/>
                    <a:pt x="0" y="24588"/>
                    <a:pt x="35" y="24809"/>
                  </a:cubicBezTo>
                  <a:cubicBezTo>
                    <a:pt x="69" y="25024"/>
                    <a:pt x="217" y="25208"/>
                    <a:pt x="433" y="25258"/>
                  </a:cubicBezTo>
                  <a:cubicBezTo>
                    <a:pt x="482" y="25270"/>
                    <a:pt x="531" y="25276"/>
                    <a:pt x="579" y="25276"/>
                  </a:cubicBezTo>
                  <a:cubicBezTo>
                    <a:pt x="902" y="25276"/>
                    <a:pt x="1182" y="25025"/>
                    <a:pt x="1339" y="24730"/>
                  </a:cubicBezTo>
                  <a:cubicBezTo>
                    <a:pt x="1770" y="24123"/>
                    <a:pt x="2072" y="23390"/>
                    <a:pt x="2415" y="22734"/>
                  </a:cubicBezTo>
                  <a:cubicBezTo>
                    <a:pt x="2822" y="21953"/>
                    <a:pt x="3228" y="21172"/>
                    <a:pt x="3636" y="20392"/>
                  </a:cubicBezTo>
                  <a:cubicBezTo>
                    <a:pt x="4429" y="18868"/>
                    <a:pt x="5343" y="17354"/>
                    <a:pt x="5984" y="15759"/>
                  </a:cubicBezTo>
                  <a:cubicBezTo>
                    <a:pt x="5992" y="15742"/>
                    <a:pt x="5992" y="15728"/>
                    <a:pt x="5991" y="15714"/>
                  </a:cubicBezTo>
                  <a:cubicBezTo>
                    <a:pt x="6087" y="15702"/>
                    <a:pt x="6181" y="15681"/>
                    <a:pt x="6267" y="15648"/>
                  </a:cubicBezTo>
                  <a:cubicBezTo>
                    <a:pt x="6309" y="15631"/>
                    <a:pt x="6337" y="15587"/>
                    <a:pt x="6342" y="15543"/>
                  </a:cubicBezTo>
                  <a:cubicBezTo>
                    <a:pt x="6639" y="15451"/>
                    <a:pt x="6803" y="15161"/>
                    <a:pt x="6729" y="14850"/>
                  </a:cubicBezTo>
                  <a:cubicBezTo>
                    <a:pt x="6692" y="14695"/>
                    <a:pt x="6608" y="14572"/>
                    <a:pt x="6499" y="14471"/>
                  </a:cubicBezTo>
                  <a:cubicBezTo>
                    <a:pt x="6654" y="14192"/>
                    <a:pt x="6808" y="13874"/>
                    <a:pt x="6883" y="13565"/>
                  </a:cubicBezTo>
                  <a:cubicBezTo>
                    <a:pt x="7640" y="13782"/>
                    <a:pt x="8428" y="13889"/>
                    <a:pt x="9217" y="13889"/>
                  </a:cubicBezTo>
                  <a:cubicBezTo>
                    <a:pt x="10651" y="13889"/>
                    <a:pt x="12090" y="13538"/>
                    <a:pt x="13351" y="12860"/>
                  </a:cubicBezTo>
                  <a:cubicBezTo>
                    <a:pt x="16218" y="11318"/>
                    <a:pt x="17766" y="8103"/>
                    <a:pt x="16888" y="4883"/>
                  </a:cubicBezTo>
                  <a:cubicBezTo>
                    <a:pt x="16123" y="2080"/>
                    <a:pt x="13412" y="8"/>
                    <a:pt x="10578" y="8"/>
                  </a:cubicBezTo>
                  <a:cubicBezTo>
                    <a:pt x="10502" y="8"/>
                    <a:pt x="10425" y="10"/>
                    <a:pt x="10348" y="13"/>
                  </a:cubicBezTo>
                  <a:cubicBezTo>
                    <a:pt x="10189" y="4"/>
                    <a:pt x="10030" y="0"/>
                    <a:pt x="9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9"/>
            <p:cNvSpPr/>
            <p:nvPr/>
          </p:nvSpPr>
          <p:spPr>
            <a:xfrm>
              <a:off x="535762" y="3753011"/>
              <a:ext cx="135868" cy="199470"/>
            </a:xfrm>
            <a:custGeom>
              <a:avLst/>
              <a:gdLst/>
              <a:ahLst/>
              <a:cxnLst/>
              <a:rect l="l" t="t" r="r" b="b"/>
              <a:pathLst>
                <a:path w="2305" h="3384" extrusionOk="0">
                  <a:moveTo>
                    <a:pt x="125" y="1"/>
                  </a:moveTo>
                  <a:cubicBezTo>
                    <a:pt x="63" y="1"/>
                    <a:pt x="0" y="41"/>
                    <a:pt x="11" y="114"/>
                  </a:cubicBezTo>
                  <a:cubicBezTo>
                    <a:pt x="176" y="1304"/>
                    <a:pt x="795" y="2972"/>
                    <a:pt x="2071" y="3377"/>
                  </a:cubicBezTo>
                  <a:cubicBezTo>
                    <a:pt x="2083" y="3381"/>
                    <a:pt x="2096" y="3383"/>
                    <a:pt x="2109" y="3383"/>
                  </a:cubicBezTo>
                  <a:cubicBezTo>
                    <a:pt x="2214" y="3383"/>
                    <a:pt x="2304" y="3248"/>
                    <a:pt x="2236" y="3153"/>
                  </a:cubicBezTo>
                  <a:cubicBezTo>
                    <a:pt x="1891" y="2675"/>
                    <a:pt x="1404" y="2315"/>
                    <a:pt x="1057" y="1827"/>
                  </a:cubicBezTo>
                  <a:cubicBezTo>
                    <a:pt x="672" y="1289"/>
                    <a:pt x="392" y="724"/>
                    <a:pt x="236" y="79"/>
                  </a:cubicBezTo>
                  <a:cubicBezTo>
                    <a:pt x="222" y="25"/>
                    <a:pt x="17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9"/>
            <p:cNvSpPr/>
            <p:nvPr/>
          </p:nvSpPr>
          <p:spPr>
            <a:xfrm>
              <a:off x="518137" y="3683396"/>
              <a:ext cx="32479" cy="32184"/>
            </a:xfrm>
            <a:custGeom>
              <a:avLst/>
              <a:gdLst/>
              <a:ahLst/>
              <a:cxnLst/>
              <a:rect l="l" t="t" r="r" b="b"/>
              <a:pathLst>
                <a:path w="551" h="546" extrusionOk="0">
                  <a:moveTo>
                    <a:pt x="271" y="0"/>
                  </a:moveTo>
                  <a:cubicBezTo>
                    <a:pt x="123" y="0"/>
                    <a:pt x="0" y="133"/>
                    <a:pt x="3" y="278"/>
                  </a:cubicBezTo>
                  <a:cubicBezTo>
                    <a:pt x="5" y="427"/>
                    <a:pt x="133" y="545"/>
                    <a:pt x="280" y="545"/>
                  </a:cubicBezTo>
                  <a:cubicBezTo>
                    <a:pt x="427" y="545"/>
                    <a:pt x="550" y="413"/>
                    <a:pt x="547" y="268"/>
                  </a:cubicBezTo>
                  <a:cubicBezTo>
                    <a:pt x="544" y="119"/>
                    <a:pt x="418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9"/>
            <p:cNvSpPr/>
            <p:nvPr/>
          </p:nvSpPr>
          <p:spPr>
            <a:xfrm>
              <a:off x="960935" y="3543284"/>
              <a:ext cx="110522" cy="125140"/>
            </a:xfrm>
            <a:custGeom>
              <a:avLst/>
              <a:gdLst/>
              <a:ahLst/>
              <a:cxnLst/>
              <a:rect l="l" t="t" r="r" b="b"/>
              <a:pathLst>
                <a:path w="1875" h="2123" extrusionOk="0">
                  <a:moveTo>
                    <a:pt x="729" y="1"/>
                  </a:moveTo>
                  <a:cubicBezTo>
                    <a:pt x="611" y="1"/>
                    <a:pt x="497" y="19"/>
                    <a:pt x="396" y="77"/>
                  </a:cubicBezTo>
                  <a:cubicBezTo>
                    <a:pt x="246" y="161"/>
                    <a:pt x="156" y="321"/>
                    <a:pt x="99" y="482"/>
                  </a:cubicBezTo>
                  <a:cubicBezTo>
                    <a:pt x="57" y="603"/>
                    <a:pt x="31" y="729"/>
                    <a:pt x="22" y="856"/>
                  </a:cubicBezTo>
                  <a:cubicBezTo>
                    <a:pt x="1" y="1165"/>
                    <a:pt x="81" y="1485"/>
                    <a:pt x="271" y="1729"/>
                  </a:cubicBezTo>
                  <a:cubicBezTo>
                    <a:pt x="456" y="1966"/>
                    <a:pt x="746" y="2123"/>
                    <a:pt x="1046" y="2123"/>
                  </a:cubicBezTo>
                  <a:cubicBezTo>
                    <a:pt x="1055" y="2123"/>
                    <a:pt x="1065" y="2123"/>
                    <a:pt x="1074" y="2122"/>
                  </a:cubicBezTo>
                  <a:cubicBezTo>
                    <a:pt x="1383" y="2112"/>
                    <a:pt x="1686" y="1921"/>
                    <a:pt x="1803" y="1635"/>
                  </a:cubicBezTo>
                  <a:cubicBezTo>
                    <a:pt x="1862" y="1491"/>
                    <a:pt x="1874" y="1331"/>
                    <a:pt x="1873" y="1175"/>
                  </a:cubicBezTo>
                  <a:cubicBezTo>
                    <a:pt x="1872" y="958"/>
                    <a:pt x="1845" y="737"/>
                    <a:pt x="1756" y="538"/>
                  </a:cubicBezTo>
                  <a:cubicBezTo>
                    <a:pt x="1668" y="339"/>
                    <a:pt x="1512" y="163"/>
                    <a:pt x="1309" y="86"/>
                  </a:cubicBezTo>
                  <a:cubicBezTo>
                    <a:pt x="1206" y="47"/>
                    <a:pt x="1096" y="34"/>
                    <a:pt x="987" y="20"/>
                  </a:cubicBezTo>
                  <a:cubicBezTo>
                    <a:pt x="902" y="10"/>
                    <a:pt x="815" y="1"/>
                    <a:pt x="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9"/>
            <p:cNvSpPr/>
            <p:nvPr/>
          </p:nvSpPr>
          <p:spPr>
            <a:xfrm>
              <a:off x="933526" y="3704499"/>
              <a:ext cx="168111" cy="227528"/>
            </a:xfrm>
            <a:custGeom>
              <a:avLst/>
              <a:gdLst/>
              <a:ahLst/>
              <a:cxnLst/>
              <a:rect l="l" t="t" r="r" b="b"/>
              <a:pathLst>
                <a:path w="2852" h="3860" extrusionOk="0">
                  <a:moveTo>
                    <a:pt x="2022" y="0"/>
                  </a:moveTo>
                  <a:cubicBezTo>
                    <a:pt x="1866" y="0"/>
                    <a:pt x="1707" y="49"/>
                    <a:pt x="1565" y="117"/>
                  </a:cubicBezTo>
                  <a:cubicBezTo>
                    <a:pt x="1397" y="199"/>
                    <a:pt x="1239" y="314"/>
                    <a:pt x="1144" y="474"/>
                  </a:cubicBezTo>
                  <a:cubicBezTo>
                    <a:pt x="1006" y="709"/>
                    <a:pt x="1023" y="999"/>
                    <a:pt x="989" y="1269"/>
                  </a:cubicBezTo>
                  <a:cubicBezTo>
                    <a:pt x="920" y="1808"/>
                    <a:pt x="635" y="2297"/>
                    <a:pt x="311" y="2733"/>
                  </a:cubicBezTo>
                  <a:cubicBezTo>
                    <a:pt x="165" y="2930"/>
                    <a:pt x="1" y="3149"/>
                    <a:pt x="33" y="3393"/>
                  </a:cubicBezTo>
                  <a:cubicBezTo>
                    <a:pt x="66" y="3643"/>
                    <a:pt x="311" y="3826"/>
                    <a:pt x="562" y="3855"/>
                  </a:cubicBezTo>
                  <a:cubicBezTo>
                    <a:pt x="593" y="3858"/>
                    <a:pt x="624" y="3860"/>
                    <a:pt x="655" y="3860"/>
                  </a:cubicBezTo>
                  <a:cubicBezTo>
                    <a:pt x="874" y="3860"/>
                    <a:pt x="1090" y="3775"/>
                    <a:pt x="1284" y="3668"/>
                  </a:cubicBezTo>
                  <a:cubicBezTo>
                    <a:pt x="2252" y="3135"/>
                    <a:pt x="2852" y="1998"/>
                    <a:pt x="2747" y="899"/>
                  </a:cubicBezTo>
                  <a:cubicBezTo>
                    <a:pt x="2715" y="560"/>
                    <a:pt x="2586" y="184"/>
                    <a:pt x="2274" y="50"/>
                  </a:cubicBezTo>
                  <a:cubicBezTo>
                    <a:pt x="2194" y="15"/>
                    <a:pt x="2109" y="0"/>
                    <a:pt x="2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9"/>
            <p:cNvSpPr/>
            <p:nvPr/>
          </p:nvSpPr>
          <p:spPr>
            <a:xfrm>
              <a:off x="292022" y="4249271"/>
              <a:ext cx="327734" cy="554319"/>
            </a:xfrm>
            <a:custGeom>
              <a:avLst/>
              <a:gdLst/>
              <a:ahLst/>
              <a:cxnLst/>
              <a:rect l="l" t="t" r="r" b="b"/>
              <a:pathLst>
                <a:path w="5560" h="9404" extrusionOk="0">
                  <a:moveTo>
                    <a:pt x="4873" y="1"/>
                  </a:moveTo>
                  <a:lnTo>
                    <a:pt x="1736" y="6085"/>
                  </a:lnTo>
                  <a:cubicBezTo>
                    <a:pt x="1736" y="6085"/>
                    <a:pt x="1229" y="7163"/>
                    <a:pt x="460" y="8042"/>
                  </a:cubicBezTo>
                  <a:cubicBezTo>
                    <a:pt x="341" y="8360"/>
                    <a:pt x="207" y="8672"/>
                    <a:pt x="39" y="8959"/>
                  </a:cubicBezTo>
                  <a:cubicBezTo>
                    <a:pt x="32" y="8969"/>
                    <a:pt x="25" y="8975"/>
                    <a:pt x="17" y="8983"/>
                  </a:cubicBezTo>
                  <a:cubicBezTo>
                    <a:pt x="1" y="9205"/>
                    <a:pt x="58" y="9403"/>
                    <a:pt x="299" y="9403"/>
                  </a:cubicBezTo>
                  <a:cubicBezTo>
                    <a:pt x="324" y="9403"/>
                    <a:pt x="350" y="9401"/>
                    <a:pt x="379" y="9397"/>
                  </a:cubicBezTo>
                  <a:cubicBezTo>
                    <a:pt x="592" y="9364"/>
                    <a:pt x="763" y="9215"/>
                    <a:pt x="886" y="9036"/>
                  </a:cubicBezTo>
                  <a:cubicBezTo>
                    <a:pt x="1146" y="8303"/>
                    <a:pt x="1599" y="7601"/>
                    <a:pt x="1957" y="6916"/>
                  </a:cubicBezTo>
                  <a:cubicBezTo>
                    <a:pt x="2350" y="6162"/>
                    <a:pt x="2744" y="5408"/>
                    <a:pt x="3136" y="4654"/>
                  </a:cubicBezTo>
                  <a:cubicBezTo>
                    <a:pt x="3921" y="3149"/>
                    <a:pt x="4634" y="1552"/>
                    <a:pt x="5560" y="125"/>
                  </a:cubicBezTo>
                  <a:cubicBezTo>
                    <a:pt x="5337" y="125"/>
                    <a:pt x="5100" y="81"/>
                    <a:pt x="4873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9"/>
            <p:cNvSpPr/>
            <p:nvPr/>
          </p:nvSpPr>
          <p:spPr>
            <a:xfrm>
              <a:off x="587810" y="4176473"/>
              <a:ext cx="70321" cy="62010"/>
            </a:xfrm>
            <a:custGeom>
              <a:avLst/>
              <a:gdLst/>
              <a:ahLst/>
              <a:cxnLst/>
              <a:rect l="l" t="t" r="r" b="b"/>
              <a:pathLst>
                <a:path w="1193" h="1052" extrusionOk="0">
                  <a:moveTo>
                    <a:pt x="492" y="0"/>
                  </a:moveTo>
                  <a:lnTo>
                    <a:pt x="1" y="951"/>
                  </a:lnTo>
                  <a:cubicBezTo>
                    <a:pt x="290" y="1036"/>
                    <a:pt x="574" y="1025"/>
                    <a:pt x="867" y="1051"/>
                  </a:cubicBezTo>
                  <a:cubicBezTo>
                    <a:pt x="867" y="1002"/>
                    <a:pt x="894" y="951"/>
                    <a:pt x="959" y="930"/>
                  </a:cubicBezTo>
                  <a:cubicBezTo>
                    <a:pt x="1193" y="574"/>
                    <a:pt x="1163" y="322"/>
                    <a:pt x="869" y="178"/>
                  </a:cubicBezTo>
                  <a:cubicBezTo>
                    <a:pt x="824" y="155"/>
                    <a:pt x="781" y="132"/>
                    <a:pt x="737" y="108"/>
                  </a:cubicBezTo>
                  <a:cubicBezTo>
                    <a:pt x="658" y="68"/>
                    <a:pt x="576" y="32"/>
                    <a:pt x="492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9"/>
            <p:cNvSpPr/>
            <p:nvPr/>
          </p:nvSpPr>
          <p:spPr>
            <a:xfrm>
              <a:off x="624003" y="4117587"/>
              <a:ext cx="49042" cy="55880"/>
            </a:xfrm>
            <a:custGeom>
              <a:avLst/>
              <a:gdLst/>
              <a:ahLst/>
              <a:cxnLst/>
              <a:rect l="l" t="t" r="r" b="b"/>
              <a:pathLst>
                <a:path w="832" h="948" extrusionOk="0">
                  <a:moveTo>
                    <a:pt x="407" y="1"/>
                  </a:moveTo>
                  <a:lnTo>
                    <a:pt x="386" y="11"/>
                  </a:lnTo>
                  <a:lnTo>
                    <a:pt x="1" y="758"/>
                  </a:lnTo>
                  <a:cubicBezTo>
                    <a:pt x="8" y="760"/>
                    <a:pt x="13" y="763"/>
                    <a:pt x="20" y="765"/>
                  </a:cubicBezTo>
                  <a:cubicBezTo>
                    <a:pt x="147" y="816"/>
                    <a:pt x="282" y="874"/>
                    <a:pt x="405" y="948"/>
                  </a:cubicBezTo>
                  <a:cubicBezTo>
                    <a:pt x="520" y="670"/>
                    <a:pt x="656" y="388"/>
                    <a:pt x="832" y="146"/>
                  </a:cubicBezTo>
                  <a:cubicBezTo>
                    <a:pt x="690" y="102"/>
                    <a:pt x="548" y="53"/>
                    <a:pt x="407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9"/>
            <p:cNvSpPr/>
            <p:nvPr/>
          </p:nvSpPr>
          <p:spPr>
            <a:xfrm>
              <a:off x="478711" y="3468364"/>
              <a:ext cx="493252" cy="570764"/>
            </a:xfrm>
            <a:custGeom>
              <a:avLst/>
              <a:gdLst/>
              <a:ahLst/>
              <a:cxnLst/>
              <a:rect l="l" t="t" r="r" b="b"/>
              <a:pathLst>
                <a:path w="8368" h="9683" extrusionOk="0">
                  <a:moveTo>
                    <a:pt x="939" y="3649"/>
                  </a:moveTo>
                  <a:cubicBezTo>
                    <a:pt x="1087" y="3649"/>
                    <a:pt x="1213" y="3766"/>
                    <a:pt x="1215" y="3917"/>
                  </a:cubicBezTo>
                  <a:cubicBezTo>
                    <a:pt x="1218" y="4062"/>
                    <a:pt x="1095" y="4193"/>
                    <a:pt x="948" y="4193"/>
                  </a:cubicBezTo>
                  <a:cubicBezTo>
                    <a:pt x="800" y="4193"/>
                    <a:pt x="673" y="4075"/>
                    <a:pt x="672" y="3926"/>
                  </a:cubicBezTo>
                  <a:cubicBezTo>
                    <a:pt x="668" y="3781"/>
                    <a:pt x="791" y="3649"/>
                    <a:pt x="939" y="3649"/>
                  </a:cubicBezTo>
                  <a:close/>
                  <a:moveTo>
                    <a:pt x="1092" y="4829"/>
                  </a:moveTo>
                  <a:cubicBezTo>
                    <a:pt x="1141" y="4829"/>
                    <a:pt x="1189" y="4854"/>
                    <a:pt x="1203" y="4908"/>
                  </a:cubicBezTo>
                  <a:cubicBezTo>
                    <a:pt x="1360" y="5552"/>
                    <a:pt x="1640" y="6118"/>
                    <a:pt x="2024" y="6656"/>
                  </a:cubicBezTo>
                  <a:cubicBezTo>
                    <a:pt x="2371" y="7143"/>
                    <a:pt x="2858" y="7503"/>
                    <a:pt x="3203" y="7983"/>
                  </a:cubicBezTo>
                  <a:cubicBezTo>
                    <a:pt x="3271" y="8078"/>
                    <a:pt x="3180" y="8213"/>
                    <a:pt x="3074" y="8213"/>
                  </a:cubicBezTo>
                  <a:cubicBezTo>
                    <a:pt x="3062" y="8213"/>
                    <a:pt x="3050" y="8211"/>
                    <a:pt x="3038" y="8207"/>
                  </a:cubicBezTo>
                  <a:cubicBezTo>
                    <a:pt x="1762" y="7801"/>
                    <a:pt x="1143" y="6133"/>
                    <a:pt x="977" y="4942"/>
                  </a:cubicBezTo>
                  <a:cubicBezTo>
                    <a:pt x="967" y="4870"/>
                    <a:pt x="1030" y="4829"/>
                    <a:pt x="1092" y="4829"/>
                  </a:cubicBezTo>
                  <a:close/>
                  <a:moveTo>
                    <a:pt x="3337" y="1"/>
                  </a:moveTo>
                  <a:lnTo>
                    <a:pt x="3337" y="1"/>
                  </a:lnTo>
                  <a:cubicBezTo>
                    <a:pt x="3221" y="62"/>
                    <a:pt x="3104" y="127"/>
                    <a:pt x="2991" y="196"/>
                  </a:cubicBezTo>
                  <a:cubicBezTo>
                    <a:pt x="1671" y="999"/>
                    <a:pt x="738" y="2257"/>
                    <a:pt x="223" y="3688"/>
                  </a:cubicBezTo>
                  <a:cubicBezTo>
                    <a:pt x="1" y="5116"/>
                    <a:pt x="411" y="6604"/>
                    <a:pt x="1491" y="7768"/>
                  </a:cubicBezTo>
                  <a:cubicBezTo>
                    <a:pt x="2614" y="8980"/>
                    <a:pt x="4338" y="9682"/>
                    <a:pt x="6057" y="9682"/>
                  </a:cubicBezTo>
                  <a:cubicBezTo>
                    <a:pt x="6668" y="9682"/>
                    <a:pt x="7278" y="9594"/>
                    <a:pt x="7861" y="9407"/>
                  </a:cubicBezTo>
                  <a:cubicBezTo>
                    <a:pt x="8034" y="9353"/>
                    <a:pt x="8203" y="9290"/>
                    <a:pt x="8368" y="9218"/>
                  </a:cubicBezTo>
                  <a:cubicBezTo>
                    <a:pt x="6309" y="9151"/>
                    <a:pt x="2996" y="8491"/>
                    <a:pt x="1908" y="5857"/>
                  </a:cubicBezTo>
                  <a:cubicBezTo>
                    <a:pt x="876" y="3354"/>
                    <a:pt x="2428" y="1056"/>
                    <a:pt x="3337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2" name="Google Shape;1452;p49"/>
          <p:cNvGrpSpPr/>
          <p:nvPr/>
        </p:nvGrpSpPr>
        <p:grpSpPr>
          <a:xfrm>
            <a:off x="730625" y="4367813"/>
            <a:ext cx="969120" cy="650113"/>
            <a:chOff x="6727225" y="739688"/>
            <a:chExt cx="969120" cy="650113"/>
          </a:xfrm>
        </p:grpSpPr>
        <p:sp>
          <p:nvSpPr>
            <p:cNvPr id="1453" name="Google Shape;1453;p49"/>
            <p:cNvSpPr/>
            <p:nvPr/>
          </p:nvSpPr>
          <p:spPr>
            <a:xfrm>
              <a:off x="7295322" y="751738"/>
              <a:ext cx="97485" cy="25767"/>
            </a:xfrm>
            <a:custGeom>
              <a:avLst/>
              <a:gdLst/>
              <a:ahLst/>
              <a:cxnLst/>
              <a:rect l="l" t="t" r="r" b="b"/>
              <a:pathLst>
                <a:path w="1990" h="526" extrusionOk="0">
                  <a:moveTo>
                    <a:pt x="951" y="0"/>
                  </a:moveTo>
                  <a:cubicBezTo>
                    <a:pt x="639" y="0"/>
                    <a:pt x="354" y="114"/>
                    <a:pt x="58" y="245"/>
                  </a:cubicBezTo>
                  <a:cubicBezTo>
                    <a:pt x="17" y="279"/>
                    <a:pt x="0" y="359"/>
                    <a:pt x="2" y="410"/>
                  </a:cubicBezTo>
                  <a:cubicBezTo>
                    <a:pt x="5" y="456"/>
                    <a:pt x="23" y="490"/>
                    <a:pt x="46" y="525"/>
                  </a:cubicBezTo>
                  <a:cubicBezTo>
                    <a:pt x="693" y="509"/>
                    <a:pt x="1341" y="488"/>
                    <a:pt x="1989" y="482"/>
                  </a:cubicBezTo>
                  <a:cubicBezTo>
                    <a:pt x="1777" y="294"/>
                    <a:pt x="1577" y="122"/>
                    <a:pt x="1277" y="43"/>
                  </a:cubicBezTo>
                  <a:cubicBezTo>
                    <a:pt x="1164" y="13"/>
                    <a:pt x="1056" y="0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9"/>
            <p:cNvSpPr/>
            <p:nvPr/>
          </p:nvSpPr>
          <p:spPr>
            <a:xfrm>
              <a:off x="6845038" y="790193"/>
              <a:ext cx="677154" cy="52417"/>
            </a:xfrm>
            <a:custGeom>
              <a:avLst/>
              <a:gdLst/>
              <a:ahLst/>
              <a:cxnLst/>
              <a:rect l="l" t="t" r="r" b="b"/>
              <a:pathLst>
                <a:path w="13823" h="1070" extrusionOk="0">
                  <a:moveTo>
                    <a:pt x="12178" y="1"/>
                  </a:moveTo>
                  <a:cubicBezTo>
                    <a:pt x="11639" y="1"/>
                    <a:pt x="11100" y="15"/>
                    <a:pt x="10561" y="21"/>
                  </a:cubicBezTo>
                  <a:lnTo>
                    <a:pt x="6983" y="61"/>
                  </a:lnTo>
                  <a:cubicBezTo>
                    <a:pt x="5791" y="74"/>
                    <a:pt x="4598" y="88"/>
                    <a:pt x="3407" y="101"/>
                  </a:cubicBezTo>
                  <a:cubicBezTo>
                    <a:pt x="2653" y="109"/>
                    <a:pt x="1883" y="148"/>
                    <a:pt x="1118" y="148"/>
                  </a:cubicBezTo>
                  <a:cubicBezTo>
                    <a:pt x="743" y="148"/>
                    <a:pt x="370" y="139"/>
                    <a:pt x="0" y="111"/>
                  </a:cubicBezTo>
                  <a:lnTo>
                    <a:pt x="0" y="111"/>
                  </a:lnTo>
                  <a:cubicBezTo>
                    <a:pt x="1264" y="378"/>
                    <a:pt x="2525" y="699"/>
                    <a:pt x="3774" y="1070"/>
                  </a:cubicBezTo>
                  <a:cubicBezTo>
                    <a:pt x="3788" y="1062"/>
                    <a:pt x="3805" y="1054"/>
                    <a:pt x="3823" y="1052"/>
                  </a:cubicBezTo>
                  <a:cubicBezTo>
                    <a:pt x="5208" y="863"/>
                    <a:pt x="6602" y="728"/>
                    <a:pt x="7995" y="623"/>
                  </a:cubicBezTo>
                  <a:cubicBezTo>
                    <a:pt x="9010" y="547"/>
                    <a:pt x="10069" y="429"/>
                    <a:pt x="11106" y="429"/>
                  </a:cubicBezTo>
                  <a:cubicBezTo>
                    <a:pt x="11433" y="429"/>
                    <a:pt x="11758" y="441"/>
                    <a:pt x="12079" y="469"/>
                  </a:cubicBezTo>
                  <a:cubicBezTo>
                    <a:pt x="12095" y="443"/>
                    <a:pt x="12126" y="427"/>
                    <a:pt x="12156" y="427"/>
                  </a:cubicBezTo>
                  <a:cubicBezTo>
                    <a:pt x="12176" y="427"/>
                    <a:pt x="12195" y="434"/>
                    <a:pt x="12211" y="450"/>
                  </a:cubicBezTo>
                  <a:cubicBezTo>
                    <a:pt x="12403" y="647"/>
                    <a:pt x="12531" y="876"/>
                    <a:pt x="12797" y="993"/>
                  </a:cubicBezTo>
                  <a:cubicBezTo>
                    <a:pt x="12921" y="1047"/>
                    <a:pt x="13047" y="1070"/>
                    <a:pt x="13173" y="1070"/>
                  </a:cubicBezTo>
                  <a:cubicBezTo>
                    <a:pt x="13360" y="1070"/>
                    <a:pt x="13546" y="1019"/>
                    <a:pt x="13723" y="944"/>
                  </a:cubicBezTo>
                  <a:cubicBezTo>
                    <a:pt x="13822" y="180"/>
                    <a:pt x="12969" y="5"/>
                    <a:pt x="12364" y="1"/>
                  </a:cubicBezTo>
                  <a:cubicBezTo>
                    <a:pt x="12302" y="1"/>
                    <a:pt x="12240" y="1"/>
                    <a:pt x="12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9"/>
            <p:cNvSpPr/>
            <p:nvPr/>
          </p:nvSpPr>
          <p:spPr>
            <a:xfrm>
              <a:off x="7391335" y="822867"/>
              <a:ext cx="281433" cy="350457"/>
            </a:xfrm>
            <a:custGeom>
              <a:avLst/>
              <a:gdLst/>
              <a:ahLst/>
              <a:cxnLst/>
              <a:rect l="l" t="t" r="r" b="b"/>
              <a:pathLst>
                <a:path w="5745" h="7154" extrusionOk="0">
                  <a:moveTo>
                    <a:pt x="835" y="1"/>
                  </a:moveTo>
                  <a:lnTo>
                    <a:pt x="835" y="1"/>
                  </a:lnTo>
                  <a:cubicBezTo>
                    <a:pt x="559" y="37"/>
                    <a:pt x="280" y="61"/>
                    <a:pt x="1" y="83"/>
                  </a:cubicBezTo>
                  <a:cubicBezTo>
                    <a:pt x="1138" y="1429"/>
                    <a:pt x="1939" y="3108"/>
                    <a:pt x="2525" y="4757"/>
                  </a:cubicBezTo>
                  <a:cubicBezTo>
                    <a:pt x="3653" y="5477"/>
                    <a:pt x="4734" y="6271"/>
                    <a:pt x="5744" y="7153"/>
                  </a:cubicBezTo>
                  <a:cubicBezTo>
                    <a:pt x="4998" y="6010"/>
                    <a:pt x="4288" y="4845"/>
                    <a:pt x="3509" y="3720"/>
                  </a:cubicBezTo>
                  <a:cubicBezTo>
                    <a:pt x="2650" y="2480"/>
                    <a:pt x="1716" y="1295"/>
                    <a:pt x="848" y="61"/>
                  </a:cubicBezTo>
                  <a:cubicBezTo>
                    <a:pt x="834" y="42"/>
                    <a:pt x="832" y="20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9"/>
            <p:cNvSpPr/>
            <p:nvPr/>
          </p:nvSpPr>
          <p:spPr>
            <a:xfrm>
              <a:off x="6771509" y="835015"/>
              <a:ext cx="892846" cy="540381"/>
            </a:xfrm>
            <a:custGeom>
              <a:avLst/>
              <a:gdLst/>
              <a:ahLst/>
              <a:cxnLst/>
              <a:rect l="l" t="t" r="r" b="b"/>
              <a:pathLst>
                <a:path w="18226" h="11031" extrusionOk="0">
                  <a:moveTo>
                    <a:pt x="862" y="1"/>
                  </a:moveTo>
                  <a:cubicBezTo>
                    <a:pt x="719" y="307"/>
                    <a:pt x="569" y="610"/>
                    <a:pt x="448" y="925"/>
                  </a:cubicBezTo>
                  <a:cubicBezTo>
                    <a:pt x="229" y="1496"/>
                    <a:pt x="67" y="2093"/>
                    <a:pt x="42" y="2707"/>
                  </a:cubicBezTo>
                  <a:cubicBezTo>
                    <a:pt x="0" y="3850"/>
                    <a:pt x="503" y="4852"/>
                    <a:pt x="1415" y="5530"/>
                  </a:cubicBezTo>
                  <a:cubicBezTo>
                    <a:pt x="2223" y="6131"/>
                    <a:pt x="3127" y="6393"/>
                    <a:pt x="4064" y="6457"/>
                  </a:cubicBezTo>
                  <a:cubicBezTo>
                    <a:pt x="3292" y="4778"/>
                    <a:pt x="2629" y="3024"/>
                    <a:pt x="2047" y="1272"/>
                  </a:cubicBezTo>
                  <a:cubicBezTo>
                    <a:pt x="2034" y="1237"/>
                    <a:pt x="2061" y="1215"/>
                    <a:pt x="2089" y="1215"/>
                  </a:cubicBezTo>
                  <a:cubicBezTo>
                    <a:pt x="2107" y="1215"/>
                    <a:pt x="2126" y="1225"/>
                    <a:pt x="2134" y="1246"/>
                  </a:cubicBezTo>
                  <a:cubicBezTo>
                    <a:pt x="2816" y="2991"/>
                    <a:pt x="3528" y="4723"/>
                    <a:pt x="4213" y="6465"/>
                  </a:cubicBezTo>
                  <a:cubicBezTo>
                    <a:pt x="4324" y="6470"/>
                    <a:pt x="4434" y="6473"/>
                    <a:pt x="4545" y="6473"/>
                  </a:cubicBezTo>
                  <a:cubicBezTo>
                    <a:pt x="5791" y="6473"/>
                    <a:pt x="7075" y="6168"/>
                    <a:pt x="8254" y="5874"/>
                  </a:cubicBezTo>
                  <a:cubicBezTo>
                    <a:pt x="8267" y="5870"/>
                    <a:pt x="8280" y="5869"/>
                    <a:pt x="8292" y="5869"/>
                  </a:cubicBezTo>
                  <a:cubicBezTo>
                    <a:pt x="8354" y="5869"/>
                    <a:pt x="8399" y="5909"/>
                    <a:pt x="8423" y="5958"/>
                  </a:cubicBezTo>
                  <a:cubicBezTo>
                    <a:pt x="8441" y="5938"/>
                    <a:pt x="8467" y="5928"/>
                    <a:pt x="8492" y="5928"/>
                  </a:cubicBezTo>
                  <a:cubicBezTo>
                    <a:pt x="8536" y="5928"/>
                    <a:pt x="8579" y="5958"/>
                    <a:pt x="8587" y="6018"/>
                  </a:cubicBezTo>
                  <a:cubicBezTo>
                    <a:pt x="8745" y="7237"/>
                    <a:pt x="9056" y="8356"/>
                    <a:pt x="9875" y="9309"/>
                  </a:cubicBezTo>
                  <a:cubicBezTo>
                    <a:pt x="10348" y="9858"/>
                    <a:pt x="10932" y="10287"/>
                    <a:pt x="11583" y="10580"/>
                  </a:cubicBezTo>
                  <a:cubicBezTo>
                    <a:pt x="12008" y="10773"/>
                    <a:pt x="12463" y="10908"/>
                    <a:pt x="12932" y="10977"/>
                  </a:cubicBezTo>
                  <a:cubicBezTo>
                    <a:pt x="13175" y="11013"/>
                    <a:pt x="13416" y="11030"/>
                    <a:pt x="13654" y="11030"/>
                  </a:cubicBezTo>
                  <a:cubicBezTo>
                    <a:pt x="14213" y="11030"/>
                    <a:pt x="14756" y="10934"/>
                    <a:pt x="15267" y="10758"/>
                  </a:cubicBezTo>
                  <a:cubicBezTo>
                    <a:pt x="15261" y="10719"/>
                    <a:pt x="15256" y="10681"/>
                    <a:pt x="15253" y="10648"/>
                  </a:cubicBezTo>
                  <a:cubicBezTo>
                    <a:pt x="15251" y="10636"/>
                    <a:pt x="15253" y="10626"/>
                    <a:pt x="15256" y="10617"/>
                  </a:cubicBezTo>
                  <a:cubicBezTo>
                    <a:pt x="15153" y="10343"/>
                    <a:pt x="15052" y="10069"/>
                    <a:pt x="14952" y="9793"/>
                  </a:cubicBezTo>
                  <a:cubicBezTo>
                    <a:pt x="14536" y="8645"/>
                    <a:pt x="14162" y="7487"/>
                    <a:pt x="13859" y="6303"/>
                  </a:cubicBezTo>
                  <a:cubicBezTo>
                    <a:pt x="13849" y="6265"/>
                    <a:pt x="13881" y="6240"/>
                    <a:pt x="13911" y="6240"/>
                  </a:cubicBezTo>
                  <a:cubicBezTo>
                    <a:pt x="13929" y="6240"/>
                    <a:pt x="13948" y="6250"/>
                    <a:pt x="13956" y="6273"/>
                  </a:cubicBezTo>
                  <a:cubicBezTo>
                    <a:pt x="14288" y="7438"/>
                    <a:pt x="14646" y="8596"/>
                    <a:pt x="15060" y="9734"/>
                  </a:cubicBezTo>
                  <a:cubicBezTo>
                    <a:pt x="15163" y="10021"/>
                    <a:pt x="15269" y="10305"/>
                    <a:pt x="15380" y="10588"/>
                  </a:cubicBezTo>
                  <a:cubicBezTo>
                    <a:pt x="15382" y="10591"/>
                    <a:pt x="15382" y="10595"/>
                    <a:pt x="15382" y="10598"/>
                  </a:cubicBezTo>
                  <a:cubicBezTo>
                    <a:pt x="15389" y="10606"/>
                    <a:pt x="15393" y="10614"/>
                    <a:pt x="15397" y="10626"/>
                  </a:cubicBezTo>
                  <a:cubicBezTo>
                    <a:pt x="15405" y="10650"/>
                    <a:pt x="15411" y="10675"/>
                    <a:pt x="15419" y="10701"/>
                  </a:cubicBezTo>
                  <a:cubicBezTo>
                    <a:pt x="16630" y="10238"/>
                    <a:pt x="17646" y="9312"/>
                    <a:pt x="18225" y="8102"/>
                  </a:cubicBezTo>
                  <a:cubicBezTo>
                    <a:pt x="17920" y="7808"/>
                    <a:pt x="17605" y="7526"/>
                    <a:pt x="17281" y="7262"/>
                  </a:cubicBezTo>
                  <a:cubicBezTo>
                    <a:pt x="15264" y="5598"/>
                    <a:pt x="12881" y="4445"/>
                    <a:pt x="10462" y="3464"/>
                  </a:cubicBezTo>
                  <a:cubicBezTo>
                    <a:pt x="10296" y="3395"/>
                    <a:pt x="10127" y="3333"/>
                    <a:pt x="9960" y="3267"/>
                  </a:cubicBezTo>
                  <a:lnTo>
                    <a:pt x="9960" y="3267"/>
                  </a:lnTo>
                  <a:cubicBezTo>
                    <a:pt x="10251" y="4321"/>
                    <a:pt x="10563" y="5371"/>
                    <a:pt x="10899" y="6412"/>
                  </a:cubicBezTo>
                  <a:cubicBezTo>
                    <a:pt x="11247" y="7491"/>
                    <a:pt x="11668" y="8543"/>
                    <a:pt x="12021" y="9618"/>
                  </a:cubicBezTo>
                  <a:cubicBezTo>
                    <a:pt x="12033" y="9658"/>
                    <a:pt x="11996" y="9690"/>
                    <a:pt x="11961" y="9690"/>
                  </a:cubicBezTo>
                  <a:cubicBezTo>
                    <a:pt x="11945" y="9690"/>
                    <a:pt x="11929" y="9682"/>
                    <a:pt x="11920" y="9663"/>
                  </a:cubicBezTo>
                  <a:cubicBezTo>
                    <a:pt x="10995" y="7623"/>
                    <a:pt x="10366" y="5387"/>
                    <a:pt x="9834" y="3217"/>
                  </a:cubicBezTo>
                  <a:cubicBezTo>
                    <a:pt x="7915" y="2458"/>
                    <a:pt x="5969" y="1770"/>
                    <a:pt x="4020" y="1095"/>
                  </a:cubicBezTo>
                  <a:lnTo>
                    <a:pt x="4020" y="1095"/>
                  </a:lnTo>
                  <a:cubicBezTo>
                    <a:pt x="4399" y="1961"/>
                    <a:pt x="4780" y="2841"/>
                    <a:pt x="5075" y="3735"/>
                  </a:cubicBezTo>
                  <a:cubicBezTo>
                    <a:pt x="5089" y="3776"/>
                    <a:pt x="5051" y="3809"/>
                    <a:pt x="5015" y="3809"/>
                  </a:cubicBezTo>
                  <a:cubicBezTo>
                    <a:pt x="4998" y="3809"/>
                    <a:pt x="4980" y="3801"/>
                    <a:pt x="4970" y="3781"/>
                  </a:cubicBezTo>
                  <a:cubicBezTo>
                    <a:pt x="4551" y="2899"/>
                    <a:pt x="4206" y="1964"/>
                    <a:pt x="3871" y="1043"/>
                  </a:cubicBezTo>
                  <a:cubicBezTo>
                    <a:pt x="2867" y="696"/>
                    <a:pt x="1863" y="351"/>
                    <a:pt x="8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9"/>
            <p:cNvSpPr/>
            <p:nvPr/>
          </p:nvSpPr>
          <p:spPr>
            <a:xfrm>
              <a:off x="6817164" y="803076"/>
              <a:ext cx="862670" cy="416247"/>
            </a:xfrm>
            <a:custGeom>
              <a:avLst/>
              <a:gdLst/>
              <a:ahLst/>
              <a:cxnLst/>
              <a:rect l="l" t="t" r="r" b="b"/>
              <a:pathLst>
                <a:path w="17610" h="8497" extrusionOk="0">
                  <a:moveTo>
                    <a:pt x="202" y="1"/>
                  </a:moveTo>
                  <a:cubicBezTo>
                    <a:pt x="144" y="170"/>
                    <a:pt x="74" y="335"/>
                    <a:pt x="1" y="498"/>
                  </a:cubicBezTo>
                  <a:cubicBezTo>
                    <a:pt x="3267" y="1458"/>
                    <a:pt x="6494" y="2630"/>
                    <a:pt x="9653" y="3896"/>
                  </a:cubicBezTo>
                  <a:cubicBezTo>
                    <a:pt x="12457" y="5019"/>
                    <a:pt x="15207" y="6393"/>
                    <a:pt x="17408" y="8496"/>
                  </a:cubicBezTo>
                  <a:cubicBezTo>
                    <a:pt x="17454" y="8386"/>
                    <a:pt x="17497" y="8274"/>
                    <a:pt x="17535" y="8160"/>
                  </a:cubicBezTo>
                  <a:cubicBezTo>
                    <a:pt x="17550" y="8118"/>
                    <a:pt x="17577" y="8090"/>
                    <a:pt x="17609" y="8074"/>
                  </a:cubicBezTo>
                  <a:cubicBezTo>
                    <a:pt x="15307" y="5987"/>
                    <a:pt x="12629" y="4366"/>
                    <a:pt x="9793" y="3110"/>
                  </a:cubicBezTo>
                  <a:cubicBezTo>
                    <a:pt x="6697" y="1739"/>
                    <a:pt x="3456" y="895"/>
                    <a:pt x="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9"/>
            <p:cNvSpPr/>
            <p:nvPr/>
          </p:nvSpPr>
          <p:spPr>
            <a:xfrm>
              <a:off x="6727225" y="739688"/>
              <a:ext cx="969120" cy="650113"/>
            </a:xfrm>
            <a:custGeom>
              <a:avLst/>
              <a:gdLst/>
              <a:ahLst/>
              <a:cxnLst/>
              <a:rect l="l" t="t" r="r" b="b"/>
              <a:pathLst>
                <a:path w="19783" h="13271" extrusionOk="0">
                  <a:moveTo>
                    <a:pt x="12547" y="246"/>
                  </a:moveTo>
                  <a:cubicBezTo>
                    <a:pt x="12652" y="246"/>
                    <a:pt x="12761" y="259"/>
                    <a:pt x="12874" y="289"/>
                  </a:cubicBezTo>
                  <a:cubicBezTo>
                    <a:pt x="13174" y="367"/>
                    <a:pt x="13374" y="540"/>
                    <a:pt x="13586" y="728"/>
                  </a:cubicBezTo>
                  <a:cubicBezTo>
                    <a:pt x="12938" y="734"/>
                    <a:pt x="12290" y="755"/>
                    <a:pt x="11643" y="771"/>
                  </a:cubicBezTo>
                  <a:cubicBezTo>
                    <a:pt x="11620" y="736"/>
                    <a:pt x="11602" y="702"/>
                    <a:pt x="11599" y="655"/>
                  </a:cubicBezTo>
                  <a:cubicBezTo>
                    <a:pt x="11597" y="605"/>
                    <a:pt x="11614" y="525"/>
                    <a:pt x="11655" y="491"/>
                  </a:cubicBezTo>
                  <a:cubicBezTo>
                    <a:pt x="11951" y="360"/>
                    <a:pt x="12235" y="246"/>
                    <a:pt x="12547" y="246"/>
                  </a:cubicBezTo>
                  <a:close/>
                  <a:moveTo>
                    <a:pt x="14573" y="1032"/>
                  </a:moveTo>
                  <a:cubicBezTo>
                    <a:pt x="14639" y="1032"/>
                    <a:pt x="14704" y="1032"/>
                    <a:pt x="14769" y="1032"/>
                  </a:cubicBezTo>
                  <a:cubicBezTo>
                    <a:pt x="15374" y="1035"/>
                    <a:pt x="16227" y="1210"/>
                    <a:pt x="16128" y="1975"/>
                  </a:cubicBezTo>
                  <a:cubicBezTo>
                    <a:pt x="15951" y="2050"/>
                    <a:pt x="15765" y="2101"/>
                    <a:pt x="15578" y="2101"/>
                  </a:cubicBezTo>
                  <a:cubicBezTo>
                    <a:pt x="15452" y="2101"/>
                    <a:pt x="15326" y="2078"/>
                    <a:pt x="15202" y="2024"/>
                  </a:cubicBezTo>
                  <a:cubicBezTo>
                    <a:pt x="14936" y="1907"/>
                    <a:pt x="14808" y="1678"/>
                    <a:pt x="14616" y="1481"/>
                  </a:cubicBezTo>
                  <a:cubicBezTo>
                    <a:pt x="14600" y="1465"/>
                    <a:pt x="14581" y="1458"/>
                    <a:pt x="14561" y="1458"/>
                  </a:cubicBezTo>
                  <a:cubicBezTo>
                    <a:pt x="14531" y="1458"/>
                    <a:pt x="14500" y="1474"/>
                    <a:pt x="14484" y="1500"/>
                  </a:cubicBezTo>
                  <a:cubicBezTo>
                    <a:pt x="14163" y="1472"/>
                    <a:pt x="13838" y="1460"/>
                    <a:pt x="13511" y="1460"/>
                  </a:cubicBezTo>
                  <a:cubicBezTo>
                    <a:pt x="12474" y="1460"/>
                    <a:pt x="11415" y="1578"/>
                    <a:pt x="10400" y="1654"/>
                  </a:cubicBezTo>
                  <a:cubicBezTo>
                    <a:pt x="9007" y="1759"/>
                    <a:pt x="7613" y="1894"/>
                    <a:pt x="6228" y="2083"/>
                  </a:cubicBezTo>
                  <a:cubicBezTo>
                    <a:pt x="6210" y="2085"/>
                    <a:pt x="6193" y="2093"/>
                    <a:pt x="6179" y="2100"/>
                  </a:cubicBezTo>
                  <a:cubicBezTo>
                    <a:pt x="4930" y="1730"/>
                    <a:pt x="3669" y="1408"/>
                    <a:pt x="2405" y="1141"/>
                  </a:cubicBezTo>
                  <a:lnTo>
                    <a:pt x="2405" y="1141"/>
                  </a:lnTo>
                  <a:cubicBezTo>
                    <a:pt x="2777" y="1169"/>
                    <a:pt x="3153" y="1179"/>
                    <a:pt x="3530" y="1179"/>
                  </a:cubicBezTo>
                  <a:cubicBezTo>
                    <a:pt x="4292" y="1179"/>
                    <a:pt x="5060" y="1139"/>
                    <a:pt x="5812" y="1131"/>
                  </a:cubicBezTo>
                  <a:cubicBezTo>
                    <a:pt x="7003" y="1119"/>
                    <a:pt x="8196" y="1105"/>
                    <a:pt x="9388" y="1092"/>
                  </a:cubicBezTo>
                  <a:lnTo>
                    <a:pt x="12966" y="1052"/>
                  </a:lnTo>
                  <a:cubicBezTo>
                    <a:pt x="13502" y="1045"/>
                    <a:pt x="14038" y="1032"/>
                    <a:pt x="14573" y="1032"/>
                  </a:cubicBezTo>
                  <a:close/>
                  <a:moveTo>
                    <a:pt x="13384" y="1794"/>
                  </a:moveTo>
                  <a:cubicBezTo>
                    <a:pt x="14267" y="3228"/>
                    <a:pt x="15099" y="4635"/>
                    <a:pt x="15698" y="6208"/>
                  </a:cubicBezTo>
                  <a:cubicBezTo>
                    <a:pt x="14440" y="5433"/>
                    <a:pt x="13124" y="4750"/>
                    <a:pt x="11771" y="4151"/>
                  </a:cubicBezTo>
                  <a:cubicBezTo>
                    <a:pt x="10165" y="3441"/>
                    <a:pt x="8501" y="2822"/>
                    <a:pt x="6808" y="2293"/>
                  </a:cubicBezTo>
                  <a:cubicBezTo>
                    <a:pt x="8005" y="2152"/>
                    <a:pt x="9203" y="2025"/>
                    <a:pt x="10405" y="1934"/>
                  </a:cubicBezTo>
                  <a:cubicBezTo>
                    <a:pt x="11389" y="1859"/>
                    <a:pt x="12392" y="1859"/>
                    <a:pt x="13384" y="1794"/>
                  </a:cubicBezTo>
                  <a:close/>
                  <a:moveTo>
                    <a:pt x="14393" y="1699"/>
                  </a:moveTo>
                  <a:cubicBezTo>
                    <a:pt x="14389" y="1718"/>
                    <a:pt x="14392" y="1739"/>
                    <a:pt x="14405" y="1759"/>
                  </a:cubicBezTo>
                  <a:cubicBezTo>
                    <a:pt x="15273" y="2993"/>
                    <a:pt x="16207" y="4178"/>
                    <a:pt x="17066" y="5418"/>
                  </a:cubicBezTo>
                  <a:cubicBezTo>
                    <a:pt x="17845" y="6543"/>
                    <a:pt x="18555" y="7708"/>
                    <a:pt x="19301" y="8851"/>
                  </a:cubicBezTo>
                  <a:cubicBezTo>
                    <a:pt x="18291" y="7969"/>
                    <a:pt x="17210" y="7175"/>
                    <a:pt x="16082" y="6455"/>
                  </a:cubicBezTo>
                  <a:cubicBezTo>
                    <a:pt x="15496" y="4806"/>
                    <a:pt x="14695" y="3127"/>
                    <a:pt x="13558" y="1781"/>
                  </a:cubicBezTo>
                  <a:cubicBezTo>
                    <a:pt x="13837" y="1759"/>
                    <a:pt x="14116" y="1735"/>
                    <a:pt x="14393" y="1699"/>
                  </a:cubicBezTo>
                  <a:close/>
                  <a:moveTo>
                    <a:pt x="2038" y="1295"/>
                  </a:moveTo>
                  <a:cubicBezTo>
                    <a:pt x="5291" y="2189"/>
                    <a:pt x="8533" y="3033"/>
                    <a:pt x="11629" y="4404"/>
                  </a:cubicBezTo>
                  <a:cubicBezTo>
                    <a:pt x="14465" y="5660"/>
                    <a:pt x="17142" y="7281"/>
                    <a:pt x="19445" y="9368"/>
                  </a:cubicBezTo>
                  <a:cubicBezTo>
                    <a:pt x="19413" y="9384"/>
                    <a:pt x="19386" y="9412"/>
                    <a:pt x="19371" y="9454"/>
                  </a:cubicBezTo>
                  <a:cubicBezTo>
                    <a:pt x="19333" y="9568"/>
                    <a:pt x="19290" y="9680"/>
                    <a:pt x="19244" y="9790"/>
                  </a:cubicBezTo>
                  <a:cubicBezTo>
                    <a:pt x="17043" y="7687"/>
                    <a:pt x="14292" y="6313"/>
                    <a:pt x="11489" y="5190"/>
                  </a:cubicBezTo>
                  <a:cubicBezTo>
                    <a:pt x="8330" y="3924"/>
                    <a:pt x="5102" y="2752"/>
                    <a:pt x="1837" y="1792"/>
                  </a:cubicBezTo>
                  <a:cubicBezTo>
                    <a:pt x="1910" y="1629"/>
                    <a:pt x="1980" y="1464"/>
                    <a:pt x="2038" y="1295"/>
                  </a:cubicBezTo>
                  <a:close/>
                  <a:moveTo>
                    <a:pt x="1766" y="1946"/>
                  </a:moveTo>
                  <a:cubicBezTo>
                    <a:pt x="2767" y="2297"/>
                    <a:pt x="3771" y="2643"/>
                    <a:pt x="4774" y="2989"/>
                  </a:cubicBezTo>
                  <a:cubicBezTo>
                    <a:pt x="5110" y="3910"/>
                    <a:pt x="5455" y="4844"/>
                    <a:pt x="5874" y="5727"/>
                  </a:cubicBezTo>
                  <a:cubicBezTo>
                    <a:pt x="5884" y="5747"/>
                    <a:pt x="5901" y="5755"/>
                    <a:pt x="5919" y="5755"/>
                  </a:cubicBezTo>
                  <a:cubicBezTo>
                    <a:pt x="5955" y="5755"/>
                    <a:pt x="5993" y="5722"/>
                    <a:pt x="5979" y="5681"/>
                  </a:cubicBezTo>
                  <a:cubicBezTo>
                    <a:pt x="5684" y="4786"/>
                    <a:pt x="5304" y="3907"/>
                    <a:pt x="4924" y="3041"/>
                  </a:cubicBezTo>
                  <a:lnTo>
                    <a:pt x="4924" y="3041"/>
                  </a:lnTo>
                  <a:cubicBezTo>
                    <a:pt x="6874" y="3716"/>
                    <a:pt x="8819" y="4404"/>
                    <a:pt x="10738" y="5162"/>
                  </a:cubicBezTo>
                  <a:cubicBezTo>
                    <a:pt x="11270" y="7333"/>
                    <a:pt x="11900" y="9569"/>
                    <a:pt x="12823" y="11608"/>
                  </a:cubicBezTo>
                  <a:cubicBezTo>
                    <a:pt x="12832" y="11628"/>
                    <a:pt x="12848" y="11636"/>
                    <a:pt x="12865" y="11636"/>
                  </a:cubicBezTo>
                  <a:cubicBezTo>
                    <a:pt x="12899" y="11636"/>
                    <a:pt x="12937" y="11603"/>
                    <a:pt x="12925" y="11564"/>
                  </a:cubicBezTo>
                  <a:cubicBezTo>
                    <a:pt x="12572" y="10489"/>
                    <a:pt x="12150" y="9436"/>
                    <a:pt x="11802" y="8358"/>
                  </a:cubicBezTo>
                  <a:cubicBezTo>
                    <a:pt x="11467" y="7317"/>
                    <a:pt x="11155" y="6267"/>
                    <a:pt x="10863" y="5212"/>
                  </a:cubicBezTo>
                  <a:lnTo>
                    <a:pt x="10863" y="5212"/>
                  </a:lnTo>
                  <a:cubicBezTo>
                    <a:pt x="11031" y="5279"/>
                    <a:pt x="11199" y="5342"/>
                    <a:pt x="11366" y="5409"/>
                  </a:cubicBezTo>
                  <a:cubicBezTo>
                    <a:pt x="14175" y="6549"/>
                    <a:pt x="16933" y="7919"/>
                    <a:pt x="19129" y="10048"/>
                  </a:cubicBezTo>
                  <a:cubicBezTo>
                    <a:pt x="18552" y="11257"/>
                    <a:pt x="17534" y="12183"/>
                    <a:pt x="16323" y="12647"/>
                  </a:cubicBezTo>
                  <a:cubicBezTo>
                    <a:pt x="16316" y="12620"/>
                    <a:pt x="16308" y="12595"/>
                    <a:pt x="16301" y="12571"/>
                  </a:cubicBezTo>
                  <a:cubicBezTo>
                    <a:pt x="16298" y="12561"/>
                    <a:pt x="16293" y="12552"/>
                    <a:pt x="16286" y="12544"/>
                  </a:cubicBezTo>
                  <a:cubicBezTo>
                    <a:pt x="16285" y="12540"/>
                    <a:pt x="16286" y="12537"/>
                    <a:pt x="16284" y="12533"/>
                  </a:cubicBezTo>
                  <a:cubicBezTo>
                    <a:pt x="15732" y="11124"/>
                    <a:pt x="15275" y="9674"/>
                    <a:pt x="14858" y="8220"/>
                  </a:cubicBezTo>
                  <a:cubicBezTo>
                    <a:pt x="14852" y="8196"/>
                    <a:pt x="14833" y="8185"/>
                    <a:pt x="14814" y="8185"/>
                  </a:cubicBezTo>
                  <a:cubicBezTo>
                    <a:pt x="14785" y="8185"/>
                    <a:pt x="14755" y="8210"/>
                    <a:pt x="14764" y="8248"/>
                  </a:cubicBezTo>
                  <a:cubicBezTo>
                    <a:pt x="15138" y="9717"/>
                    <a:pt x="15624" y="11146"/>
                    <a:pt x="16160" y="12563"/>
                  </a:cubicBezTo>
                  <a:cubicBezTo>
                    <a:pt x="16157" y="12572"/>
                    <a:pt x="16156" y="12581"/>
                    <a:pt x="16157" y="12593"/>
                  </a:cubicBezTo>
                  <a:cubicBezTo>
                    <a:pt x="16161" y="12626"/>
                    <a:pt x="16165" y="12665"/>
                    <a:pt x="16171" y="12703"/>
                  </a:cubicBezTo>
                  <a:cubicBezTo>
                    <a:pt x="15660" y="12879"/>
                    <a:pt x="15116" y="12975"/>
                    <a:pt x="14558" y="12975"/>
                  </a:cubicBezTo>
                  <a:cubicBezTo>
                    <a:pt x="14320" y="12975"/>
                    <a:pt x="14079" y="12958"/>
                    <a:pt x="13836" y="12922"/>
                  </a:cubicBezTo>
                  <a:cubicBezTo>
                    <a:pt x="12654" y="12746"/>
                    <a:pt x="11561" y="12163"/>
                    <a:pt x="10780" y="11255"/>
                  </a:cubicBezTo>
                  <a:cubicBezTo>
                    <a:pt x="9959" y="10301"/>
                    <a:pt x="9649" y="9183"/>
                    <a:pt x="9490" y="7964"/>
                  </a:cubicBezTo>
                  <a:cubicBezTo>
                    <a:pt x="9482" y="7903"/>
                    <a:pt x="9439" y="7874"/>
                    <a:pt x="9395" y="7874"/>
                  </a:cubicBezTo>
                  <a:cubicBezTo>
                    <a:pt x="9370" y="7874"/>
                    <a:pt x="9344" y="7884"/>
                    <a:pt x="9326" y="7904"/>
                  </a:cubicBezTo>
                  <a:cubicBezTo>
                    <a:pt x="9303" y="7854"/>
                    <a:pt x="9258" y="7815"/>
                    <a:pt x="9196" y="7815"/>
                  </a:cubicBezTo>
                  <a:cubicBezTo>
                    <a:pt x="9184" y="7815"/>
                    <a:pt x="9171" y="7817"/>
                    <a:pt x="9158" y="7820"/>
                  </a:cubicBezTo>
                  <a:cubicBezTo>
                    <a:pt x="7977" y="8114"/>
                    <a:pt x="6692" y="8418"/>
                    <a:pt x="5445" y="8418"/>
                  </a:cubicBezTo>
                  <a:cubicBezTo>
                    <a:pt x="5336" y="8418"/>
                    <a:pt x="5227" y="8416"/>
                    <a:pt x="5118" y="8411"/>
                  </a:cubicBezTo>
                  <a:cubicBezTo>
                    <a:pt x="4431" y="6669"/>
                    <a:pt x="3719" y="4937"/>
                    <a:pt x="3039" y="3192"/>
                  </a:cubicBezTo>
                  <a:cubicBezTo>
                    <a:pt x="3030" y="3171"/>
                    <a:pt x="3012" y="3161"/>
                    <a:pt x="2994" y="3161"/>
                  </a:cubicBezTo>
                  <a:cubicBezTo>
                    <a:pt x="2966" y="3161"/>
                    <a:pt x="2938" y="3183"/>
                    <a:pt x="2950" y="3218"/>
                  </a:cubicBezTo>
                  <a:cubicBezTo>
                    <a:pt x="3533" y="4970"/>
                    <a:pt x="4196" y="6724"/>
                    <a:pt x="4969" y="8403"/>
                  </a:cubicBezTo>
                  <a:cubicBezTo>
                    <a:pt x="4031" y="8339"/>
                    <a:pt x="3126" y="8077"/>
                    <a:pt x="2318" y="7475"/>
                  </a:cubicBezTo>
                  <a:cubicBezTo>
                    <a:pt x="1408" y="6797"/>
                    <a:pt x="904" y="5795"/>
                    <a:pt x="947" y="4653"/>
                  </a:cubicBezTo>
                  <a:cubicBezTo>
                    <a:pt x="970" y="4039"/>
                    <a:pt x="1133" y="3442"/>
                    <a:pt x="1352" y="2871"/>
                  </a:cubicBezTo>
                  <a:cubicBezTo>
                    <a:pt x="1473" y="2556"/>
                    <a:pt x="1623" y="2252"/>
                    <a:pt x="1766" y="1946"/>
                  </a:cubicBezTo>
                  <a:close/>
                  <a:moveTo>
                    <a:pt x="12564" y="0"/>
                  </a:moveTo>
                  <a:cubicBezTo>
                    <a:pt x="12162" y="0"/>
                    <a:pt x="11767" y="135"/>
                    <a:pt x="11512" y="414"/>
                  </a:cubicBezTo>
                  <a:cubicBezTo>
                    <a:pt x="11443" y="460"/>
                    <a:pt x="11396" y="525"/>
                    <a:pt x="11381" y="620"/>
                  </a:cubicBezTo>
                  <a:cubicBezTo>
                    <a:pt x="11374" y="669"/>
                    <a:pt x="11379" y="725"/>
                    <a:pt x="11392" y="777"/>
                  </a:cubicBezTo>
                  <a:cubicBezTo>
                    <a:pt x="11181" y="782"/>
                    <a:pt x="10970" y="786"/>
                    <a:pt x="10759" y="789"/>
                  </a:cubicBezTo>
                  <a:cubicBezTo>
                    <a:pt x="9352" y="805"/>
                    <a:pt x="7947" y="820"/>
                    <a:pt x="6540" y="836"/>
                  </a:cubicBezTo>
                  <a:cubicBezTo>
                    <a:pt x="6410" y="837"/>
                    <a:pt x="6280" y="838"/>
                    <a:pt x="6150" y="838"/>
                  </a:cubicBezTo>
                  <a:cubicBezTo>
                    <a:pt x="5569" y="838"/>
                    <a:pt x="4981" y="826"/>
                    <a:pt x="4394" y="826"/>
                  </a:cubicBezTo>
                  <a:cubicBezTo>
                    <a:pt x="3635" y="826"/>
                    <a:pt x="2877" y="846"/>
                    <a:pt x="2137" y="937"/>
                  </a:cubicBezTo>
                  <a:cubicBezTo>
                    <a:pt x="2060" y="946"/>
                    <a:pt x="2035" y="1016"/>
                    <a:pt x="2060" y="1067"/>
                  </a:cubicBezTo>
                  <a:cubicBezTo>
                    <a:pt x="2050" y="1065"/>
                    <a:pt x="2039" y="1063"/>
                    <a:pt x="2029" y="1061"/>
                  </a:cubicBezTo>
                  <a:cubicBezTo>
                    <a:pt x="2020" y="1059"/>
                    <a:pt x="2011" y="1058"/>
                    <a:pt x="2003" y="1058"/>
                  </a:cubicBezTo>
                  <a:cubicBezTo>
                    <a:pt x="1916" y="1058"/>
                    <a:pt x="1873" y="1153"/>
                    <a:pt x="1903" y="1219"/>
                  </a:cubicBezTo>
                  <a:cubicBezTo>
                    <a:pt x="537" y="3079"/>
                    <a:pt x="0" y="5962"/>
                    <a:pt x="1975" y="7579"/>
                  </a:cubicBezTo>
                  <a:cubicBezTo>
                    <a:pt x="3002" y="8421"/>
                    <a:pt x="4201" y="8704"/>
                    <a:pt x="5438" y="8704"/>
                  </a:cubicBezTo>
                  <a:cubicBezTo>
                    <a:pt x="6713" y="8704"/>
                    <a:pt x="8029" y="8403"/>
                    <a:pt x="9241" y="8102"/>
                  </a:cubicBezTo>
                  <a:cubicBezTo>
                    <a:pt x="9261" y="8096"/>
                    <a:pt x="9277" y="8088"/>
                    <a:pt x="9291" y="8078"/>
                  </a:cubicBezTo>
                  <a:lnTo>
                    <a:pt x="9291" y="8078"/>
                  </a:lnTo>
                  <a:cubicBezTo>
                    <a:pt x="9109" y="10665"/>
                    <a:pt x="11471" y="12925"/>
                    <a:pt x="13909" y="13230"/>
                  </a:cubicBezTo>
                  <a:cubicBezTo>
                    <a:pt x="14127" y="13258"/>
                    <a:pt x="14345" y="13271"/>
                    <a:pt x="14560" y="13271"/>
                  </a:cubicBezTo>
                  <a:cubicBezTo>
                    <a:pt x="16856" y="13271"/>
                    <a:pt x="18953" y="11757"/>
                    <a:pt x="19653" y="9527"/>
                  </a:cubicBezTo>
                  <a:cubicBezTo>
                    <a:pt x="19665" y="9489"/>
                    <a:pt x="19660" y="9457"/>
                    <a:pt x="19647" y="9430"/>
                  </a:cubicBezTo>
                  <a:cubicBezTo>
                    <a:pt x="19716" y="9396"/>
                    <a:pt x="19760" y="9312"/>
                    <a:pt x="19721" y="9239"/>
                  </a:cubicBezTo>
                  <a:cubicBezTo>
                    <a:pt x="19762" y="9204"/>
                    <a:pt x="19783" y="9147"/>
                    <a:pt x="19750" y="9086"/>
                  </a:cubicBezTo>
                  <a:cubicBezTo>
                    <a:pt x="19018" y="7738"/>
                    <a:pt x="18133" y="6457"/>
                    <a:pt x="17258" y="5200"/>
                  </a:cubicBezTo>
                  <a:cubicBezTo>
                    <a:pt x="16571" y="4214"/>
                    <a:pt x="15870" y="3225"/>
                    <a:pt x="15103" y="2295"/>
                  </a:cubicBezTo>
                  <a:lnTo>
                    <a:pt x="15103" y="2295"/>
                  </a:lnTo>
                  <a:cubicBezTo>
                    <a:pt x="15238" y="2340"/>
                    <a:pt x="15383" y="2362"/>
                    <a:pt x="15527" y="2362"/>
                  </a:cubicBezTo>
                  <a:cubicBezTo>
                    <a:pt x="15764" y="2362"/>
                    <a:pt x="15999" y="2302"/>
                    <a:pt x="16183" y="2181"/>
                  </a:cubicBezTo>
                  <a:cubicBezTo>
                    <a:pt x="16205" y="2195"/>
                    <a:pt x="16231" y="2203"/>
                    <a:pt x="16255" y="2203"/>
                  </a:cubicBezTo>
                  <a:cubicBezTo>
                    <a:pt x="16293" y="2203"/>
                    <a:pt x="16329" y="2184"/>
                    <a:pt x="16351" y="2138"/>
                  </a:cubicBezTo>
                  <a:cubicBezTo>
                    <a:pt x="16758" y="1266"/>
                    <a:pt x="15680" y="780"/>
                    <a:pt x="14992" y="749"/>
                  </a:cubicBezTo>
                  <a:cubicBezTo>
                    <a:pt x="14631" y="733"/>
                    <a:pt x="14267" y="727"/>
                    <a:pt x="13903" y="727"/>
                  </a:cubicBezTo>
                  <a:cubicBezTo>
                    <a:pt x="13671" y="251"/>
                    <a:pt x="13111" y="0"/>
                    <a:pt x="12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9"/>
            <p:cNvSpPr/>
            <p:nvPr/>
          </p:nvSpPr>
          <p:spPr>
            <a:xfrm>
              <a:off x="6785764" y="919370"/>
              <a:ext cx="82201" cy="174738"/>
            </a:xfrm>
            <a:custGeom>
              <a:avLst/>
              <a:gdLst/>
              <a:ahLst/>
              <a:cxnLst/>
              <a:rect l="l" t="t" r="r" b="b"/>
              <a:pathLst>
                <a:path w="1678" h="3567" extrusionOk="0">
                  <a:moveTo>
                    <a:pt x="294" y="0"/>
                  </a:moveTo>
                  <a:cubicBezTo>
                    <a:pt x="285" y="0"/>
                    <a:pt x="275" y="2"/>
                    <a:pt x="266" y="5"/>
                  </a:cubicBezTo>
                  <a:cubicBezTo>
                    <a:pt x="222" y="22"/>
                    <a:pt x="208" y="75"/>
                    <a:pt x="200" y="121"/>
                  </a:cubicBezTo>
                  <a:cubicBezTo>
                    <a:pt x="100" y="667"/>
                    <a:pt x="0" y="1228"/>
                    <a:pt x="109" y="1771"/>
                  </a:cubicBezTo>
                  <a:cubicBezTo>
                    <a:pt x="207" y="2256"/>
                    <a:pt x="471" y="2703"/>
                    <a:pt x="833" y="3040"/>
                  </a:cubicBezTo>
                  <a:cubicBezTo>
                    <a:pt x="1078" y="3267"/>
                    <a:pt x="1366" y="3447"/>
                    <a:pt x="1677" y="3567"/>
                  </a:cubicBezTo>
                  <a:cubicBezTo>
                    <a:pt x="1418" y="3060"/>
                    <a:pt x="1190" y="2532"/>
                    <a:pt x="1077" y="1974"/>
                  </a:cubicBezTo>
                  <a:cubicBezTo>
                    <a:pt x="963" y="1416"/>
                    <a:pt x="969" y="824"/>
                    <a:pt x="1169" y="291"/>
                  </a:cubicBezTo>
                  <a:cubicBezTo>
                    <a:pt x="899" y="199"/>
                    <a:pt x="628" y="107"/>
                    <a:pt x="358" y="15"/>
                  </a:cubicBezTo>
                  <a:cubicBezTo>
                    <a:pt x="337" y="7"/>
                    <a:pt x="315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9"/>
            <p:cNvSpPr/>
            <p:nvPr/>
          </p:nvSpPr>
          <p:spPr>
            <a:xfrm>
              <a:off x="6800705" y="862938"/>
              <a:ext cx="55699" cy="56728"/>
            </a:xfrm>
            <a:custGeom>
              <a:avLst/>
              <a:gdLst/>
              <a:ahLst/>
              <a:cxnLst/>
              <a:rect l="l" t="t" r="r" b="b"/>
              <a:pathLst>
                <a:path w="1137" h="1158" extrusionOk="0">
                  <a:moveTo>
                    <a:pt x="317" y="0"/>
                  </a:moveTo>
                  <a:cubicBezTo>
                    <a:pt x="154" y="249"/>
                    <a:pt x="45" y="534"/>
                    <a:pt x="0" y="828"/>
                  </a:cubicBezTo>
                  <a:cubicBezTo>
                    <a:pt x="304" y="946"/>
                    <a:pt x="611" y="1055"/>
                    <a:pt x="921" y="1157"/>
                  </a:cubicBezTo>
                  <a:cubicBezTo>
                    <a:pt x="991" y="867"/>
                    <a:pt x="1061" y="577"/>
                    <a:pt x="1132" y="287"/>
                  </a:cubicBezTo>
                  <a:cubicBezTo>
                    <a:pt x="1134" y="275"/>
                    <a:pt x="1137" y="263"/>
                    <a:pt x="1134" y="251"/>
                  </a:cubicBezTo>
                  <a:cubicBezTo>
                    <a:pt x="1128" y="233"/>
                    <a:pt x="1106" y="223"/>
                    <a:pt x="1086" y="217"/>
                  </a:cubicBezTo>
                  <a:cubicBezTo>
                    <a:pt x="835" y="132"/>
                    <a:pt x="577" y="59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9"/>
            <p:cNvSpPr/>
            <p:nvPr/>
          </p:nvSpPr>
          <p:spPr>
            <a:xfrm>
              <a:off x="7338871" y="1314740"/>
              <a:ext cx="180519" cy="60647"/>
            </a:xfrm>
            <a:custGeom>
              <a:avLst/>
              <a:gdLst/>
              <a:ahLst/>
              <a:cxnLst/>
              <a:rect l="l" t="t" r="r" b="b"/>
              <a:pathLst>
                <a:path w="3685" h="1238" extrusionOk="0">
                  <a:moveTo>
                    <a:pt x="3370" y="0"/>
                  </a:moveTo>
                  <a:cubicBezTo>
                    <a:pt x="2239" y="598"/>
                    <a:pt x="984" y="767"/>
                    <a:pt x="1" y="787"/>
                  </a:cubicBezTo>
                  <a:cubicBezTo>
                    <a:pt x="426" y="980"/>
                    <a:pt x="881" y="1115"/>
                    <a:pt x="1350" y="1184"/>
                  </a:cubicBezTo>
                  <a:cubicBezTo>
                    <a:pt x="1593" y="1220"/>
                    <a:pt x="1834" y="1237"/>
                    <a:pt x="2072" y="1237"/>
                  </a:cubicBezTo>
                  <a:cubicBezTo>
                    <a:pt x="2631" y="1237"/>
                    <a:pt x="3174" y="1141"/>
                    <a:pt x="3685" y="965"/>
                  </a:cubicBezTo>
                  <a:cubicBezTo>
                    <a:pt x="3679" y="925"/>
                    <a:pt x="3674" y="888"/>
                    <a:pt x="3671" y="855"/>
                  </a:cubicBezTo>
                  <a:cubicBezTo>
                    <a:pt x="3669" y="842"/>
                    <a:pt x="3671" y="832"/>
                    <a:pt x="3674" y="824"/>
                  </a:cubicBezTo>
                  <a:cubicBezTo>
                    <a:pt x="3571" y="550"/>
                    <a:pt x="3469" y="276"/>
                    <a:pt x="337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9"/>
            <p:cNvSpPr/>
            <p:nvPr/>
          </p:nvSpPr>
          <p:spPr>
            <a:xfrm>
              <a:off x="7509246" y="1190706"/>
              <a:ext cx="155094" cy="168566"/>
            </a:xfrm>
            <a:custGeom>
              <a:avLst/>
              <a:gdLst/>
              <a:ahLst/>
              <a:cxnLst/>
              <a:rect l="l" t="t" r="r" b="b"/>
              <a:pathLst>
                <a:path w="3166" h="3441" extrusionOk="0">
                  <a:moveTo>
                    <a:pt x="2221" y="0"/>
                  </a:moveTo>
                  <a:cubicBezTo>
                    <a:pt x="1702" y="1196"/>
                    <a:pt x="896" y="1974"/>
                    <a:pt x="0" y="2473"/>
                  </a:cubicBezTo>
                  <a:cubicBezTo>
                    <a:pt x="103" y="2760"/>
                    <a:pt x="209" y="3044"/>
                    <a:pt x="320" y="3327"/>
                  </a:cubicBezTo>
                  <a:cubicBezTo>
                    <a:pt x="322" y="3330"/>
                    <a:pt x="322" y="3334"/>
                    <a:pt x="322" y="3337"/>
                  </a:cubicBezTo>
                  <a:cubicBezTo>
                    <a:pt x="329" y="3345"/>
                    <a:pt x="333" y="3353"/>
                    <a:pt x="337" y="3365"/>
                  </a:cubicBezTo>
                  <a:cubicBezTo>
                    <a:pt x="345" y="3389"/>
                    <a:pt x="351" y="3414"/>
                    <a:pt x="359" y="3440"/>
                  </a:cubicBezTo>
                  <a:cubicBezTo>
                    <a:pt x="1570" y="2977"/>
                    <a:pt x="2586" y="2051"/>
                    <a:pt x="3165" y="841"/>
                  </a:cubicBezTo>
                  <a:cubicBezTo>
                    <a:pt x="2860" y="547"/>
                    <a:pt x="2545" y="265"/>
                    <a:pt x="2221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49"/>
          <p:cNvGrpSpPr/>
          <p:nvPr/>
        </p:nvGrpSpPr>
        <p:grpSpPr>
          <a:xfrm>
            <a:off x="8453446" y="4379863"/>
            <a:ext cx="912484" cy="763849"/>
            <a:chOff x="7180125" y="611350"/>
            <a:chExt cx="912484" cy="763849"/>
          </a:xfrm>
        </p:grpSpPr>
        <p:sp>
          <p:nvSpPr>
            <p:cNvPr id="1464" name="Google Shape;1464;p49"/>
            <p:cNvSpPr/>
            <p:nvPr/>
          </p:nvSpPr>
          <p:spPr>
            <a:xfrm>
              <a:off x="7232510" y="1262382"/>
              <a:ext cx="108737" cy="86452"/>
            </a:xfrm>
            <a:custGeom>
              <a:avLst/>
              <a:gdLst/>
              <a:ahLst/>
              <a:cxnLst/>
              <a:rect l="l" t="t" r="r" b="b"/>
              <a:pathLst>
                <a:path w="2630" h="2091" extrusionOk="0">
                  <a:moveTo>
                    <a:pt x="1310" y="0"/>
                  </a:moveTo>
                  <a:lnTo>
                    <a:pt x="1310" y="0"/>
                  </a:lnTo>
                  <a:cubicBezTo>
                    <a:pt x="1301" y="75"/>
                    <a:pt x="1255" y="146"/>
                    <a:pt x="1175" y="162"/>
                  </a:cubicBezTo>
                  <a:cubicBezTo>
                    <a:pt x="624" y="266"/>
                    <a:pt x="1" y="568"/>
                    <a:pt x="114" y="1245"/>
                  </a:cubicBezTo>
                  <a:cubicBezTo>
                    <a:pt x="196" y="1737"/>
                    <a:pt x="681" y="2091"/>
                    <a:pt x="1168" y="2091"/>
                  </a:cubicBezTo>
                  <a:cubicBezTo>
                    <a:pt x="1203" y="2091"/>
                    <a:pt x="1239" y="2089"/>
                    <a:pt x="1274" y="2085"/>
                  </a:cubicBezTo>
                  <a:cubicBezTo>
                    <a:pt x="2629" y="1936"/>
                    <a:pt x="2328" y="78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9"/>
            <p:cNvSpPr/>
            <p:nvPr/>
          </p:nvSpPr>
          <p:spPr>
            <a:xfrm>
              <a:off x="7207992" y="1063426"/>
              <a:ext cx="92282" cy="102536"/>
            </a:xfrm>
            <a:custGeom>
              <a:avLst/>
              <a:gdLst/>
              <a:ahLst/>
              <a:cxnLst/>
              <a:rect l="l" t="t" r="r" b="b"/>
              <a:pathLst>
                <a:path w="2232" h="2480" extrusionOk="0">
                  <a:moveTo>
                    <a:pt x="1151" y="0"/>
                  </a:moveTo>
                  <a:cubicBezTo>
                    <a:pt x="543" y="227"/>
                    <a:pt x="0" y="882"/>
                    <a:pt x="62" y="1541"/>
                  </a:cubicBezTo>
                  <a:cubicBezTo>
                    <a:pt x="112" y="2070"/>
                    <a:pt x="626" y="2479"/>
                    <a:pt x="1143" y="2479"/>
                  </a:cubicBezTo>
                  <a:cubicBezTo>
                    <a:pt x="1239" y="2479"/>
                    <a:pt x="1336" y="2465"/>
                    <a:pt x="1430" y="2435"/>
                  </a:cubicBezTo>
                  <a:cubicBezTo>
                    <a:pt x="1931" y="2272"/>
                    <a:pt x="2231" y="1748"/>
                    <a:pt x="2213" y="1242"/>
                  </a:cubicBezTo>
                  <a:lnTo>
                    <a:pt x="2213" y="1242"/>
                  </a:lnTo>
                  <a:cubicBezTo>
                    <a:pt x="1949" y="1285"/>
                    <a:pt x="1687" y="1326"/>
                    <a:pt x="1427" y="1365"/>
                  </a:cubicBezTo>
                  <a:cubicBezTo>
                    <a:pt x="1420" y="1366"/>
                    <a:pt x="1413" y="1367"/>
                    <a:pt x="1407" y="1367"/>
                  </a:cubicBezTo>
                  <a:cubicBezTo>
                    <a:pt x="1263" y="1367"/>
                    <a:pt x="1236" y="1120"/>
                    <a:pt x="1384" y="1084"/>
                  </a:cubicBezTo>
                  <a:cubicBezTo>
                    <a:pt x="1639" y="1022"/>
                    <a:pt x="1894" y="955"/>
                    <a:pt x="2148" y="886"/>
                  </a:cubicBezTo>
                  <a:cubicBezTo>
                    <a:pt x="2147" y="884"/>
                    <a:pt x="2147" y="882"/>
                    <a:pt x="2146" y="880"/>
                  </a:cubicBezTo>
                  <a:cubicBezTo>
                    <a:pt x="1964" y="406"/>
                    <a:pt x="1579" y="177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9"/>
            <p:cNvSpPr/>
            <p:nvPr/>
          </p:nvSpPr>
          <p:spPr>
            <a:xfrm>
              <a:off x="7495760" y="635537"/>
              <a:ext cx="82979" cy="74462"/>
            </a:xfrm>
            <a:custGeom>
              <a:avLst/>
              <a:gdLst/>
              <a:ahLst/>
              <a:cxnLst/>
              <a:rect l="l" t="t" r="r" b="b"/>
              <a:pathLst>
                <a:path w="2007" h="1801" extrusionOk="0">
                  <a:moveTo>
                    <a:pt x="1161" y="0"/>
                  </a:moveTo>
                  <a:cubicBezTo>
                    <a:pt x="1089" y="0"/>
                    <a:pt x="1017" y="11"/>
                    <a:pt x="947" y="29"/>
                  </a:cubicBezTo>
                  <a:cubicBezTo>
                    <a:pt x="919" y="72"/>
                    <a:pt x="875" y="104"/>
                    <a:pt x="811" y="113"/>
                  </a:cubicBezTo>
                  <a:cubicBezTo>
                    <a:pt x="755" y="119"/>
                    <a:pt x="706" y="138"/>
                    <a:pt x="656" y="154"/>
                  </a:cubicBezTo>
                  <a:cubicBezTo>
                    <a:pt x="547" y="219"/>
                    <a:pt x="445" y="298"/>
                    <a:pt x="354" y="383"/>
                  </a:cubicBezTo>
                  <a:cubicBezTo>
                    <a:pt x="323" y="413"/>
                    <a:pt x="288" y="428"/>
                    <a:pt x="252" y="437"/>
                  </a:cubicBezTo>
                  <a:cubicBezTo>
                    <a:pt x="21" y="740"/>
                    <a:pt x="1" y="1189"/>
                    <a:pt x="286" y="1513"/>
                  </a:cubicBezTo>
                  <a:cubicBezTo>
                    <a:pt x="458" y="1710"/>
                    <a:pt x="696" y="1800"/>
                    <a:pt x="937" y="1800"/>
                  </a:cubicBezTo>
                  <a:cubicBezTo>
                    <a:pt x="1050" y="1800"/>
                    <a:pt x="1164" y="1780"/>
                    <a:pt x="1272" y="1742"/>
                  </a:cubicBezTo>
                  <a:cubicBezTo>
                    <a:pt x="1220" y="1516"/>
                    <a:pt x="1174" y="1287"/>
                    <a:pt x="1135" y="1054"/>
                  </a:cubicBezTo>
                  <a:cubicBezTo>
                    <a:pt x="1117" y="945"/>
                    <a:pt x="1206" y="870"/>
                    <a:pt x="1289" y="870"/>
                  </a:cubicBezTo>
                  <a:cubicBezTo>
                    <a:pt x="1342" y="870"/>
                    <a:pt x="1393" y="901"/>
                    <a:pt x="1412" y="972"/>
                  </a:cubicBezTo>
                  <a:cubicBezTo>
                    <a:pt x="1464" y="1168"/>
                    <a:pt x="1523" y="1363"/>
                    <a:pt x="1588" y="1558"/>
                  </a:cubicBezTo>
                  <a:cubicBezTo>
                    <a:pt x="1635" y="1516"/>
                    <a:pt x="1680" y="1470"/>
                    <a:pt x="1718" y="1419"/>
                  </a:cubicBezTo>
                  <a:cubicBezTo>
                    <a:pt x="2006" y="1031"/>
                    <a:pt x="1980" y="355"/>
                    <a:pt x="1526" y="98"/>
                  </a:cubicBezTo>
                  <a:cubicBezTo>
                    <a:pt x="1405" y="29"/>
                    <a:pt x="1282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9"/>
            <p:cNvSpPr/>
            <p:nvPr/>
          </p:nvSpPr>
          <p:spPr>
            <a:xfrm>
              <a:off x="7856463" y="653523"/>
              <a:ext cx="78225" cy="66069"/>
            </a:xfrm>
            <a:custGeom>
              <a:avLst/>
              <a:gdLst/>
              <a:ahLst/>
              <a:cxnLst/>
              <a:rect l="l" t="t" r="r" b="b"/>
              <a:pathLst>
                <a:path w="1892" h="1598" extrusionOk="0">
                  <a:moveTo>
                    <a:pt x="1033" y="0"/>
                  </a:moveTo>
                  <a:cubicBezTo>
                    <a:pt x="799" y="0"/>
                    <a:pt x="581" y="102"/>
                    <a:pt x="352" y="208"/>
                  </a:cubicBezTo>
                  <a:cubicBezTo>
                    <a:pt x="1" y="530"/>
                    <a:pt x="148" y="1170"/>
                    <a:pt x="527" y="1436"/>
                  </a:cubicBezTo>
                  <a:cubicBezTo>
                    <a:pt x="681" y="1544"/>
                    <a:pt x="853" y="1598"/>
                    <a:pt x="1021" y="1598"/>
                  </a:cubicBezTo>
                  <a:cubicBezTo>
                    <a:pt x="1282" y="1598"/>
                    <a:pt x="1531" y="1466"/>
                    <a:pt x="1678" y="1204"/>
                  </a:cubicBezTo>
                  <a:cubicBezTo>
                    <a:pt x="1892" y="821"/>
                    <a:pt x="1827" y="302"/>
                    <a:pt x="1410" y="93"/>
                  </a:cubicBezTo>
                  <a:cubicBezTo>
                    <a:pt x="1277" y="27"/>
                    <a:pt x="1153" y="0"/>
                    <a:pt x="10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9"/>
            <p:cNvSpPr/>
            <p:nvPr/>
          </p:nvSpPr>
          <p:spPr>
            <a:xfrm>
              <a:off x="7297713" y="901143"/>
              <a:ext cx="81987" cy="65325"/>
            </a:xfrm>
            <a:custGeom>
              <a:avLst/>
              <a:gdLst/>
              <a:ahLst/>
              <a:cxnLst/>
              <a:rect l="l" t="t" r="r" b="b"/>
              <a:pathLst>
                <a:path w="1983" h="1580" extrusionOk="0">
                  <a:moveTo>
                    <a:pt x="1288" y="1"/>
                  </a:moveTo>
                  <a:cubicBezTo>
                    <a:pt x="1092" y="1"/>
                    <a:pt x="883" y="65"/>
                    <a:pt x="682" y="121"/>
                  </a:cubicBezTo>
                  <a:cubicBezTo>
                    <a:pt x="666" y="126"/>
                    <a:pt x="650" y="128"/>
                    <a:pt x="635" y="128"/>
                  </a:cubicBezTo>
                  <a:cubicBezTo>
                    <a:pt x="578" y="128"/>
                    <a:pt x="533" y="98"/>
                    <a:pt x="504" y="55"/>
                  </a:cubicBezTo>
                  <a:cubicBezTo>
                    <a:pt x="197" y="246"/>
                    <a:pt x="0" y="640"/>
                    <a:pt x="125" y="983"/>
                  </a:cubicBezTo>
                  <a:cubicBezTo>
                    <a:pt x="261" y="1364"/>
                    <a:pt x="643" y="1579"/>
                    <a:pt x="1025" y="1579"/>
                  </a:cubicBezTo>
                  <a:cubicBezTo>
                    <a:pt x="1140" y="1579"/>
                    <a:pt x="1255" y="1559"/>
                    <a:pt x="1364" y="1519"/>
                  </a:cubicBezTo>
                  <a:cubicBezTo>
                    <a:pt x="1497" y="1470"/>
                    <a:pt x="1612" y="1388"/>
                    <a:pt x="1706" y="1291"/>
                  </a:cubicBezTo>
                  <a:cubicBezTo>
                    <a:pt x="1465" y="1202"/>
                    <a:pt x="1224" y="1115"/>
                    <a:pt x="981" y="1030"/>
                  </a:cubicBezTo>
                  <a:cubicBezTo>
                    <a:pt x="802" y="967"/>
                    <a:pt x="846" y="707"/>
                    <a:pt x="1015" y="707"/>
                  </a:cubicBezTo>
                  <a:cubicBezTo>
                    <a:pt x="1030" y="707"/>
                    <a:pt x="1046" y="709"/>
                    <a:pt x="1063" y="714"/>
                  </a:cubicBezTo>
                  <a:cubicBezTo>
                    <a:pt x="1335" y="785"/>
                    <a:pt x="1623" y="859"/>
                    <a:pt x="1915" y="937"/>
                  </a:cubicBezTo>
                  <a:cubicBezTo>
                    <a:pt x="1982" y="723"/>
                    <a:pt x="1965" y="487"/>
                    <a:pt x="1818" y="278"/>
                  </a:cubicBezTo>
                  <a:cubicBezTo>
                    <a:pt x="1671" y="67"/>
                    <a:pt x="1486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9"/>
            <p:cNvSpPr/>
            <p:nvPr/>
          </p:nvSpPr>
          <p:spPr>
            <a:xfrm>
              <a:off x="7538802" y="795215"/>
              <a:ext cx="105264" cy="76364"/>
            </a:xfrm>
            <a:custGeom>
              <a:avLst/>
              <a:gdLst/>
              <a:ahLst/>
              <a:cxnLst/>
              <a:rect l="l" t="t" r="r" b="b"/>
              <a:pathLst>
                <a:path w="2546" h="1847" extrusionOk="0">
                  <a:moveTo>
                    <a:pt x="1669" y="0"/>
                  </a:moveTo>
                  <a:cubicBezTo>
                    <a:pt x="1666" y="0"/>
                    <a:pt x="1662" y="0"/>
                    <a:pt x="1658" y="0"/>
                  </a:cubicBezTo>
                  <a:cubicBezTo>
                    <a:pt x="1201" y="4"/>
                    <a:pt x="774" y="300"/>
                    <a:pt x="369" y="499"/>
                  </a:cubicBezTo>
                  <a:cubicBezTo>
                    <a:pt x="68" y="914"/>
                    <a:pt x="0" y="1499"/>
                    <a:pt x="547" y="1774"/>
                  </a:cubicBezTo>
                  <a:cubicBezTo>
                    <a:pt x="556" y="1778"/>
                    <a:pt x="566" y="1779"/>
                    <a:pt x="576" y="1784"/>
                  </a:cubicBezTo>
                  <a:cubicBezTo>
                    <a:pt x="632" y="1576"/>
                    <a:pt x="684" y="1371"/>
                    <a:pt x="722" y="1176"/>
                  </a:cubicBezTo>
                  <a:cubicBezTo>
                    <a:pt x="737" y="1102"/>
                    <a:pt x="787" y="1071"/>
                    <a:pt x="841" y="1071"/>
                  </a:cubicBezTo>
                  <a:cubicBezTo>
                    <a:pt x="922" y="1071"/>
                    <a:pt x="1011" y="1141"/>
                    <a:pt x="998" y="1247"/>
                  </a:cubicBezTo>
                  <a:cubicBezTo>
                    <a:pt x="974" y="1437"/>
                    <a:pt x="960" y="1640"/>
                    <a:pt x="948" y="1846"/>
                  </a:cubicBezTo>
                  <a:cubicBezTo>
                    <a:pt x="1381" y="1814"/>
                    <a:pt x="1850" y="1490"/>
                    <a:pt x="2137" y="1229"/>
                  </a:cubicBezTo>
                  <a:cubicBezTo>
                    <a:pt x="2167" y="1202"/>
                    <a:pt x="2184" y="1175"/>
                    <a:pt x="2208" y="1148"/>
                  </a:cubicBezTo>
                  <a:cubicBezTo>
                    <a:pt x="2061" y="1089"/>
                    <a:pt x="1915" y="1031"/>
                    <a:pt x="1770" y="967"/>
                  </a:cubicBezTo>
                  <a:cubicBezTo>
                    <a:pt x="1634" y="907"/>
                    <a:pt x="1727" y="736"/>
                    <a:pt x="1846" y="736"/>
                  </a:cubicBezTo>
                  <a:cubicBezTo>
                    <a:pt x="1851" y="736"/>
                    <a:pt x="1856" y="736"/>
                    <a:pt x="1862" y="737"/>
                  </a:cubicBezTo>
                  <a:cubicBezTo>
                    <a:pt x="2037" y="760"/>
                    <a:pt x="2220" y="793"/>
                    <a:pt x="2408" y="830"/>
                  </a:cubicBezTo>
                  <a:cubicBezTo>
                    <a:pt x="2546" y="408"/>
                    <a:pt x="2254" y="0"/>
                    <a:pt x="1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9"/>
            <p:cNvSpPr/>
            <p:nvPr/>
          </p:nvSpPr>
          <p:spPr>
            <a:xfrm>
              <a:off x="7910296" y="1021708"/>
              <a:ext cx="72726" cy="72354"/>
            </a:xfrm>
            <a:custGeom>
              <a:avLst/>
              <a:gdLst/>
              <a:ahLst/>
              <a:cxnLst/>
              <a:rect l="l" t="t" r="r" b="b"/>
              <a:pathLst>
                <a:path w="1759" h="1750" extrusionOk="0">
                  <a:moveTo>
                    <a:pt x="593" y="1"/>
                  </a:moveTo>
                  <a:cubicBezTo>
                    <a:pt x="578" y="42"/>
                    <a:pt x="554" y="80"/>
                    <a:pt x="514" y="110"/>
                  </a:cubicBezTo>
                  <a:cubicBezTo>
                    <a:pt x="432" y="171"/>
                    <a:pt x="353" y="247"/>
                    <a:pt x="285" y="332"/>
                  </a:cubicBezTo>
                  <a:cubicBezTo>
                    <a:pt x="283" y="428"/>
                    <a:pt x="224" y="518"/>
                    <a:pt x="139" y="557"/>
                  </a:cubicBezTo>
                  <a:cubicBezTo>
                    <a:pt x="43" y="749"/>
                    <a:pt x="1" y="965"/>
                    <a:pt x="59" y="1174"/>
                  </a:cubicBezTo>
                  <a:cubicBezTo>
                    <a:pt x="155" y="1512"/>
                    <a:pt x="506" y="1750"/>
                    <a:pt x="853" y="1750"/>
                  </a:cubicBezTo>
                  <a:cubicBezTo>
                    <a:pt x="894" y="1750"/>
                    <a:pt x="934" y="1746"/>
                    <a:pt x="975" y="1740"/>
                  </a:cubicBezTo>
                  <a:cubicBezTo>
                    <a:pt x="1434" y="1661"/>
                    <a:pt x="1758" y="1130"/>
                    <a:pt x="1607" y="684"/>
                  </a:cubicBezTo>
                  <a:cubicBezTo>
                    <a:pt x="1456" y="240"/>
                    <a:pt x="1031" y="108"/>
                    <a:pt x="622" y="18"/>
                  </a:cubicBezTo>
                  <a:cubicBezTo>
                    <a:pt x="608" y="16"/>
                    <a:pt x="604" y="6"/>
                    <a:pt x="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9"/>
            <p:cNvSpPr/>
            <p:nvPr/>
          </p:nvSpPr>
          <p:spPr>
            <a:xfrm>
              <a:off x="7974961" y="788765"/>
              <a:ext cx="90959" cy="70576"/>
            </a:xfrm>
            <a:custGeom>
              <a:avLst/>
              <a:gdLst/>
              <a:ahLst/>
              <a:cxnLst/>
              <a:rect l="l" t="t" r="r" b="b"/>
              <a:pathLst>
                <a:path w="2200" h="1707" extrusionOk="0">
                  <a:moveTo>
                    <a:pt x="1101" y="0"/>
                  </a:moveTo>
                  <a:cubicBezTo>
                    <a:pt x="0" y="0"/>
                    <a:pt x="261" y="1707"/>
                    <a:pt x="1158" y="1707"/>
                  </a:cubicBezTo>
                  <a:cubicBezTo>
                    <a:pt x="1259" y="1707"/>
                    <a:pt x="1368" y="1685"/>
                    <a:pt x="1484" y="1637"/>
                  </a:cubicBezTo>
                  <a:cubicBezTo>
                    <a:pt x="1924" y="1455"/>
                    <a:pt x="2200" y="917"/>
                    <a:pt x="1951" y="478"/>
                  </a:cubicBezTo>
                  <a:cubicBezTo>
                    <a:pt x="1770" y="159"/>
                    <a:pt x="1487" y="70"/>
                    <a:pt x="1178" y="3"/>
                  </a:cubicBezTo>
                  <a:cubicBezTo>
                    <a:pt x="1152" y="1"/>
                    <a:pt x="1126" y="0"/>
                    <a:pt x="1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9"/>
            <p:cNvSpPr/>
            <p:nvPr/>
          </p:nvSpPr>
          <p:spPr>
            <a:xfrm>
              <a:off x="7452223" y="1189241"/>
              <a:ext cx="118619" cy="109978"/>
            </a:xfrm>
            <a:custGeom>
              <a:avLst/>
              <a:gdLst/>
              <a:ahLst/>
              <a:cxnLst/>
              <a:rect l="l" t="t" r="r" b="b"/>
              <a:pathLst>
                <a:path w="2869" h="2660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783" y="175"/>
                    <a:pt x="338" y="680"/>
                    <a:pt x="173" y="1259"/>
                  </a:cubicBezTo>
                  <a:cubicBezTo>
                    <a:pt x="1" y="1864"/>
                    <a:pt x="271" y="2659"/>
                    <a:pt x="962" y="2659"/>
                  </a:cubicBezTo>
                  <a:cubicBezTo>
                    <a:pt x="1029" y="2659"/>
                    <a:pt x="1100" y="2652"/>
                    <a:pt x="1174" y="2636"/>
                  </a:cubicBezTo>
                  <a:cubicBezTo>
                    <a:pt x="2283" y="2404"/>
                    <a:pt x="2869" y="794"/>
                    <a:pt x="1957" y="214"/>
                  </a:cubicBezTo>
                  <a:lnTo>
                    <a:pt x="1957" y="214"/>
                  </a:lnTo>
                  <a:cubicBezTo>
                    <a:pt x="1890" y="550"/>
                    <a:pt x="1814" y="881"/>
                    <a:pt x="1692" y="1190"/>
                  </a:cubicBezTo>
                  <a:cubicBezTo>
                    <a:pt x="1654" y="1287"/>
                    <a:pt x="1569" y="1335"/>
                    <a:pt x="1487" y="1335"/>
                  </a:cubicBezTo>
                  <a:cubicBezTo>
                    <a:pt x="1392" y="1335"/>
                    <a:pt x="1302" y="1271"/>
                    <a:pt x="1292" y="1143"/>
                  </a:cubicBezTo>
                  <a:cubicBezTo>
                    <a:pt x="1265" y="769"/>
                    <a:pt x="1289" y="386"/>
                    <a:pt x="1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9"/>
            <p:cNvSpPr/>
            <p:nvPr/>
          </p:nvSpPr>
          <p:spPr>
            <a:xfrm>
              <a:off x="7770794" y="868232"/>
              <a:ext cx="97202" cy="67144"/>
            </a:xfrm>
            <a:custGeom>
              <a:avLst/>
              <a:gdLst/>
              <a:ahLst/>
              <a:cxnLst/>
              <a:rect l="l" t="t" r="r" b="b"/>
              <a:pathLst>
                <a:path w="2351" h="1624" extrusionOk="0">
                  <a:moveTo>
                    <a:pt x="1232" y="0"/>
                  </a:moveTo>
                  <a:cubicBezTo>
                    <a:pt x="981" y="0"/>
                    <a:pt x="719" y="77"/>
                    <a:pt x="466" y="141"/>
                  </a:cubicBezTo>
                  <a:cubicBezTo>
                    <a:pt x="214" y="372"/>
                    <a:pt x="4" y="642"/>
                    <a:pt x="3" y="999"/>
                  </a:cubicBezTo>
                  <a:cubicBezTo>
                    <a:pt x="0" y="1462"/>
                    <a:pt x="312" y="1624"/>
                    <a:pt x="667" y="1624"/>
                  </a:cubicBezTo>
                  <a:cubicBezTo>
                    <a:pt x="784" y="1624"/>
                    <a:pt x="905" y="1606"/>
                    <a:pt x="1022" y="1577"/>
                  </a:cubicBezTo>
                  <a:cubicBezTo>
                    <a:pt x="905" y="1403"/>
                    <a:pt x="790" y="1228"/>
                    <a:pt x="675" y="1051"/>
                  </a:cubicBezTo>
                  <a:cubicBezTo>
                    <a:pt x="598" y="935"/>
                    <a:pt x="712" y="797"/>
                    <a:pt x="825" y="797"/>
                  </a:cubicBezTo>
                  <a:cubicBezTo>
                    <a:pt x="862" y="797"/>
                    <a:pt x="899" y="812"/>
                    <a:pt x="929" y="847"/>
                  </a:cubicBezTo>
                  <a:cubicBezTo>
                    <a:pt x="1092" y="1039"/>
                    <a:pt x="1260" y="1226"/>
                    <a:pt x="1427" y="1413"/>
                  </a:cubicBezTo>
                  <a:cubicBezTo>
                    <a:pt x="1896" y="1135"/>
                    <a:pt x="2350" y="539"/>
                    <a:pt x="1734" y="140"/>
                  </a:cubicBezTo>
                  <a:cubicBezTo>
                    <a:pt x="1576" y="37"/>
                    <a:pt x="1406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9"/>
            <p:cNvSpPr/>
            <p:nvPr/>
          </p:nvSpPr>
          <p:spPr>
            <a:xfrm>
              <a:off x="7502872" y="987597"/>
              <a:ext cx="129658" cy="101833"/>
            </a:xfrm>
            <a:custGeom>
              <a:avLst/>
              <a:gdLst/>
              <a:ahLst/>
              <a:cxnLst/>
              <a:rect l="l" t="t" r="r" b="b"/>
              <a:pathLst>
                <a:path w="3136" h="2463" extrusionOk="0">
                  <a:moveTo>
                    <a:pt x="844" y="1"/>
                  </a:moveTo>
                  <a:cubicBezTo>
                    <a:pt x="475" y="141"/>
                    <a:pt x="159" y="421"/>
                    <a:pt x="44" y="811"/>
                  </a:cubicBezTo>
                  <a:cubicBezTo>
                    <a:pt x="6" y="941"/>
                    <a:pt x="0" y="1072"/>
                    <a:pt x="11" y="1204"/>
                  </a:cubicBezTo>
                  <a:cubicBezTo>
                    <a:pt x="226" y="1141"/>
                    <a:pt x="441" y="1077"/>
                    <a:pt x="658" y="1018"/>
                  </a:cubicBezTo>
                  <a:cubicBezTo>
                    <a:pt x="678" y="1013"/>
                    <a:pt x="697" y="1010"/>
                    <a:pt x="717" y="1010"/>
                  </a:cubicBezTo>
                  <a:cubicBezTo>
                    <a:pt x="937" y="1010"/>
                    <a:pt x="1079" y="1340"/>
                    <a:pt x="849" y="1450"/>
                  </a:cubicBezTo>
                  <a:cubicBezTo>
                    <a:pt x="628" y="1556"/>
                    <a:pt x="404" y="1653"/>
                    <a:pt x="176" y="1747"/>
                  </a:cubicBezTo>
                  <a:cubicBezTo>
                    <a:pt x="337" y="2033"/>
                    <a:pt x="594" y="2263"/>
                    <a:pt x="891" y="2380"/>
                  </a:cubicBezTo>
                  <a:cubicBezTo>
                    <a:pt x="1026" y="2048"/>
                    <a:pt x="1164" y="1725"/>
                    <a:pt x="1293" y="1419"/>
                  </a:cubicBezTo>
                  <a:cubicBezTo>
                    <a:pt x="1318" y="1360"/>
                    <a:pt x="1368" y="1336"/>
                    <a:pt x="1420" y="1336"/>
                  </a:cubicBezTo>
                  <a:cubicBezTo>
                    <a:pt x="1520" y="1336"/>
                    <a:pt x="1630" y="1426"/>
                    <a:pt x="1593" y="1540"/>
                  </a:cubicBezTo>
                  <a:cubicBezTo>
                    <a:pt x="1497" y="1844"/>
                    <a:pt x="1412" y="2153"/>
                    <a:pt x="1328" y="2463"/>
                  </a:cubicBezTo>
                  <a:cubicBezTo>
                    <a:pt x="1330" y="2463"/>
                    <a:pt x="1332" y="2463"/>
                    <a:pt x="1334" y="2463"/>
                  </a:cubicBezTo>
                  <a:cubicBezTo>
                    <a:pt x="1996" y="2463"/>
                    <a:pt x="2659" y="1971"/>
                    <a:pt x="2815" y="1332"/>
                  </a:cubicBezTo>
                  <a:cubicBezTo>
                    <a:pt x="3135" y="21"/>
                    <a:pt x="1707" y="92"/>
                    <a:pt x="877" y="10"/>
                  </a:cubicBezTo>
                  <a:cubicBezTo>
                    <a:pt x="864" y="9"/>
                    <a:pt x="855" y="4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9"/>
            <p:cNvSpPr/>
            <p:nvPr/>
          </p:nvSpPr>
          <p:spPr>
            <a:xfrm>
              <a:off x="7180125" y="611350"/>
              <a:ext cx="912484" cy="763849"/>
            </a:xfrm>
            <a:custGeom>
              <a:avLst/>
              <a:gdLst/>
              <a:ahLst/>
              <a:cxnLst/>
              <a:rect l="l" t="t" r="r" b="b"/>
              <a:pathLst>
                <a:path w="22070" h="18475" extrusionOk="0">
                  <a:moveTo>
                    <a:pt x="8795" y="585"/>
                  </a:moveTo>
                  <a:cubicBezTo>
                    <a:pt x="8916" y="585"/>
                    <a:pt x="9038" y="614"/>
                    <a:pt x="9160" y="682"/>
                  </a:cubicBezTo>
                  <a:cubicBezTo>
                    <a:pt x="9614" y="940"/>
                    <a:pt x="9640" y="1616"/>
                    <a:pt x="9352" y="2003"/>
                  </a:cubicBezTo>
                  <a:cubicBezTo>
                    <a:pt x="9314" y="2055"/>
                    <a:pt x="9269" y="2101"/>
                    <a:pt x="9222" y="2143"/>
                  </a:cubicBezTo>
                  <a:cubicBezTo>
                    <a:pt x="9157" y="1948"/>
                    <a:pt x="9097" y="1753"/>
                    <a:pt x="9046" y="1557"/>
                  </a:cubicBezTo>
                  <a:cubicBezTo>
                    <a:pt x="9027" y="1486"/>
                    <a:pt x="8976" y="1455"/>
                    <a:pt x="8923" y="1455"/>
                  </a:cubicBezTo>
                  <a:cubicBezTo>
                    <a:pt x="8840" y="1455"/>
                    <a:pt x="8751" y="1530"/>
                    <a:pt x="8769" y="1639"/>
                  </a:cubicBezTo>
                  <a:cubicBezTo>
                    <a:pt x="8808" y="1872"/>
                    <a:pt x="8854" y="2100"/>
                    <a:pt x="8905" y="2327"/>
                  </a:cubicBezTo>
                  <a:cubicBezTo>
                    <a:pt x="8797" y="2365"/>
                    <a:pt x="8683" y="2385"/>
                    <a:pt x="8570" y="2385"/>
                  </a:cubicBezTo>
                  <a:cubicBezTo>
                    <a:pt x="8330" y="2385"/>
                    <a:pt x="8092" y="2294"/>
                    <a:pt x="7920" y="2098"/>
                  </a:cubicBezTo>
                  <a:cubicBezTo>
                    <a:pt x="7635" y="1774"/>
                    <a:pt x="7655" y="1325"/>
                    <a:pt x="7886" y="1022"/>
                  </a:cubicBezTo>
                  <a:cubicBezTo>
                    <a:pt x="7922" y="1013"/>
                    <a:pt x="7957" y="998"/>
                    <a:pt x="7987" y="968"/>
                  </a:cubicBezTo>
                  <a:cubicBezTo>
                    <a:pt x="8078" y="883"/>
                    <a:pt x="8181" y="804"/>
                    <a:pt x="8290" y="739"/>
                  </a:cubicBezTo>
                  <a:cubicBezTo>
                    <a:pt x="8340" y="722"/>
                    <a:pt x="8389" y="704"/>
                    <a:pt x="8445" y="697"/>
                  </a:cubicBezTo>
                  <a:cubicBezTo>
                    <a:pt x="8508" y="689"/>
                    <a:pt x="8552" y="657"/>
                    <a:pt x="8581" y="614"/>
                  </a:cubicBezTo>
                  <a:cubicBezTo>
                    <a:pt x="8651" y="596"/>
                    <a:pt x="8723" y="585"/>
                    <a:pt x="8795" y="585"/>
                  </a:cubicBezTo>
                  <a:close/>
                  <a:moveTo>
                    <a:pt x="17390" y="1020"/>
                  </a:moveTo>
                  <a:cubicBezTo>
                    <a:pt x="17510" y="1020"/>
                    <a:pt x="17635" y="1047"/>
                    <a:pt x="17768" y="1113"/>
                  </a:cubicBezTo>
                  <a:cubicBezTo>
                    <a:pt x="18185" y="1322"/>
                    <a:pt x="18250" y="1841"/>
                    <a:pt x="18036" y="2224"/>
                  </a:cubicBezTo>
                  <a:cubicBezTo>
                    <a:pt x="17889" y="2486"/>
                    <a:pt x="17640" y="2618"/>
                    <a:pt x="17379" y="2618"/>
                  </a:cubicBezTo>
                  <a:cubicBezTo>
                    <a:pt x="17211" y="2618"/>
                    <a:pt x="17039" y="2564"/>
                    <a:pt x="16885" y="2456"/>
                  </a:cubicBezTo>
                  <a:cubicBezTo>
                    <a:pt x="16506" y="2190"/>
                    <a:pt x="16359" y="1550"/>
                    <a:pt x="16710" y="1228"/>
                  </a:cubicBezTo>
                  <a:cubicBezTo>
                    <a:pt x="16939" y="1122"/>
                    <a:pt x="17156" y="1020"/>
                    <a:pt x="17390" y="1020"/>
                  </a:cubicBezTo>
                  <a:close/>
                  <a:moveTo>
                    <a:pt x="20325" y="4291"/>
                  </a:moveTo>
                  <a:cubicBezTo>
                    <a:pt x="20350" y="4291"/>
                    <a:pt x="20376" y="4292"/>
                    <a:pt x="20402" y="4294"/>
                  </a:cubicBezTo>
                  <a:cubicBezTo>
                    <a:pt x="20711" y="4361"/>
                    <a:pt x="20994" y="4450"/>
                    <a:pt x="21175" y="4769"/>
                  </a:cubicBezTo>
                  <a:cubicBezTo>
                    <a:pt x="21424" y="5208"/>
                    <a:pt x="21149" y="5746"/>
                    <a:pt x="20708" y="5928"/>
                  </a:cubicBezTo>
                  <a:cubicBezTo>
                    <a:pt x="20592" y="5976"/>
                    <a:pt x="20483" y="5998"/>
                    <a:pt x="20382" y="5998"/>
                  </a:cubicBezTo>
                  <a:cubicBezTo>
                    <a:pt x="19485" y="5998"/>
                    <a:pt x="19224" y="4291"/>
                    <a:pt x="20325" y="4291"/>
                  </a:cubicBezTo>
                  <a:close/>
                  <a:moveTo>
                    <a:pt x="10344" y="4447"/>
                  </a:moveTo>
                  <a:cubicBezTo>
                    <a:pt x="10929" y="4447"/>
                    <a:pt x="11221" y="4855"/>
                    <a:pt x="11083" y="5277"/>
                  </a:cubicBezTo>
                  <a:cubicBezTo>
                    <a:pt x="10896" y="5240"/>
                    <a:pt x="10712" y="5207"/>
                    <a:pt x="10537" y="5184"/>
                  </a:cubicBezTo>
                  <a:cubicBezTo>
                    <a:pt x="10531" y="5183"/>
                    <a:pt x="10526" y="5183"/>
                    <a:pt x="10521" y="5183"/>
                  </a:cubicBezTo>
                  <a:cubicBezTo>
                    <a:pt x="10402" y="5183"/>
                    <a:pt x="10309" y="5354"/>
                    <a:pt x="10445" y="5414"/>
                  </a:cubicBezTo>
                  <a:cubicBezTo>
                    <a:pt x="10590" y="5478"/>
                    <a:pt x="10736" y="5536"/>
                    <a:pt x="10884" y="5594"/>
                  </a:cubicBezTo>
                  <a:cubicBezTo>
                    <a:pt x="10860" y="5622"/>
                    <a:pt x="10842" y="5649"/>
                    <a:pt x="10814" y="5676"/>
                  </a:cubicBezTo>
                  <a:cubicBezTo>
                    <a:pt x="10525" y="5937"/>
                    <a:pt x="10057" y="6261"/>
                    <a:pt x="9623" y="6293"/>
                  </a:cubicBezTo>
                  <a:cubicBezTo>
                    <a:pt x="9635" y="6087"/>
                    <a:pt x="9649" y="5884"/>
                    <a:pt x="9673" y="5694"/>
                  </a:cubicBezTo>
                  <a:cubicBezTo>
                    <a:pt x="9686" y="5588"/>
                    <a:pt x="9597" y="5518"/>
                    <a:pt x="9516" y="5518"/>
                  </a:cubicBezTo>
                  <a:cubicBezTo>
                    <a:pt x="9462" y="5518"/>
                    <a:pt x="9412" y="5549"/>
                    <a:pt x="9397" y="5623"/>
                  </a:cubicBezTo>
                  <a:cubicBezTo>
                    <a:pt x="9359" y="5818"/>
                    <a:pt x="9307" y="6023"/>
                    <a:pt x="9251" y="6231"/>
                  </a:cubicBezTo>
                  <a:cubicBezTo>
                    <a:pt x="9241" y="6225"/>
                    <a:pt x="9231" y="6225"/>
                    <a:pt x="9222" y="6220"/>
                  </a:cubicBezTo>
                  <a:cubicBezTo>
                    <a:pt x="8676" y="5946"/>
                    <a:pt x="8743" y="5361"/>
                    <a:pt x="9045" y="4946"/>
                  </a:cubicBezTo>
                  <a:cubicBezTo>
                    <a:pt x="9449" y="4747"/>
                    <a:pt x="9876" y="4451"/>
                    <a:pt x="10333" y="4447"/>
                  </a:cubicBezTo>
                  <a:cubicBezTo>
                    <a:pt x="10337" y="4447"/>
                    <a:pt x="10341" y="4447"/>
                    <a:pt x="10344" y="4447"/>
                  </a:cubicBezTo>
                  <a:close/>
                  <a:moveTo>
                    <a:pt x="15518" y="6213"/>
                  </a:moveTo>
                  <a:cubicBezTo>
                    <a:pt x="15692" y="6213"/>
                    <a:pt x="15862" y="6250"/>
                    <a:pt x="16020" y="6353"/>
                  </a:cubicBezTo>
                  <a:cubicBezTo>
                    <a:pt x="16636" y="6752"/>
                    <a:pt x="16182" y="7348"/>
                    <a:pt x="15713" y="7626"/>
                  </a:cubicBezTo>
                  <a:cubicBezTo>
                    <a:pt x="15545" y="7439"/>
                    <a:pt x="15378" y="7252"/>
                    <a:pt x="15215" y="7060"/>
                  </a:cubicBezTo>
                  <a:cubicBezTo>
                    <a:pt x="15185" y="7025"/>
                    <a:pt x="15148" y="7010"/>
                    <a:pt x="15111" y="7010"/>
                  </a:cubicBezTo>
                  <a:cubicBezTo>
                    <a:pt x="14998" y="7010"/>
                    <a:pt x="14884" y="7148"/>
                    <a:pt x="14961" y="7264"/>
                  </a:cubicBezTo>
                  <a:cubicBezTo>
                    <a:pt x="15076" y="7441"/>
                    <a:pt x="15191" y="7616"/>
                    <a:pt x="15308" y="7790"/>
                  </a:cubicBezTo>
                  <a:cubicBezTo>
                    <a:pt x="15191" y="7819"/>
                    <a:pt x="15070" y="7837"/>
                    <a:pt x="14953" y="7837"/>
                  </a:cubicBezTo>
                  <a:cubicBezTo>
                    <a:pt x="14598" y="7837"/>
                    <a:pt x="14286" y="7675"/>
                    <a:pt x="14289" y="7212"/>
                  </a:cubicBezTo>
                  <a:cubicBezTo>
                    <a:pt x="14290" y="6855"/>
                    <a:pt x="14500" y="6585"/>
                    <a:pt x="14752" y="6354"/>
                  </a:cubicBezTo>
                  <a:cubicBezTo>
                    <a:pt x="15005" y="6290"/>
                    <a:pt x="15267" y="6213"/>
                    <a:pt x="15518" y="6213"/>
                  </a:cubicBezTo>
                  <a:close/>
                  <a:moveTo>
                    <a:pt x="4132" y="7010"/>
                  </a:moveTo>
                  <a:cubicBezTo>
                    <a:pt x="4330" y="7010"/>
                    <a:pt x="4515" y="7076"/>
                    <a:pt x="4662" y="7287"/>
                  </a:cubicBezTo>
                  <a:cubicBezTo>
                    <a:pt x="4809" y="7496"/>
                    <a:pt x="4826" y="7732"/>
                    <a:pt x="4760" y="7946"/>
                  </a:cubicBezTo>
                  <a:cubicBezTo>
                    <a:pt x="4467" y="7868"/>
                    <a:pt x="4179" y="7794"/>
                    <a:pt x="3907" y="7723"/>
                  </a:cubicBezTo>
                  <a:cubicBezTo>
                    <a:pt x="3890" y="7718"/>
                    <a:pt x="3874" y="7716"/>
                    <a:pt x="3859" y="7716"/>
                  </a:cubicBezTo>
                  <a:cubicBezTo>
                    <a:pt x="3691" y="7716"/>
                    <a:pt x="3646" y="7976"/>
                    <a:pt x="3825" y="8038"/>
                  </a:cubicBezTo>
                  <a:cubicBezTo>
                    <a:pt x="4068" y="8124"/>
                    <a:pt x="4310" y="8211"/>
                    <a:pt x="4550" y="8300"/>
                  </a:cubicBezTo>
                  <a:cubicBezTo>
                    <a:pt x="4457" y="8397"/>
                    <a:pt x="4341" y="8478"/>
                    <a:pt x="4208" y="8528"/>
                  </a:cubicBezTo>
                  <a:cubicBezTo>
                    <a:pt x="4099" y="8568"/>
                    <a:pt x="3984" y="8588"/>
                    <a:pt x="3869" y="8588"/>
                  </a:cubicBezTo>
                  <a:cubicBezTo>
                    <a:pt x="3487" y="8588"/>
                    <a:pt x="3105" y="8373"/>
                    <a:pt x="2969" y="7992"/>
                  </a:cubicBezTo>
                  <a:cubicBezTo>
                    <a:pt x="2844" y="7649"/>
                    <a:pt x="3041" y="7255"/>
                    <a:pt x="3348" y="7064"/>
                  </a:cubicBezTo>
                  <a:cubicBezTo>
                    <a:pt x="3377" y="7107"/>
                    <a:pt x="3422" y="7137"/>
                    <a:pt x="3480" y="7137"/>
                  </a:cubicBezTo>
                  <a:cubicBezTo>
                    <a:pt x="3495" y="7137"/>
                    <a:pt x="3511" y="7135"/>
                    <a:pt x="3527" y="7130"/>
                  </a:cubicBezTo>
                  <a:cubicBezTo>
                    <a:pt x="3727" y="7074"/>
                    <a:pt x="3936" y="7010"/>
                    <a:pt x="4132" y="7010"/>
                  </a:cubicBezTo>
                  <a:close/>
                  <a:moveTo>
                    <a:pt x="11489" y="5826"/>
                  </a:moveTo>
                  <a:cubicBezTo>
                    <a:pt x="11784" y="5937"/>
                    <a:pt x="12078" y="6050"/>
                    <a:pt x="12367" y="6179"/>
                  </a:cubicBezTo>
                  <a:cubicBezTo>
                    <a:pt x="12837" y="6390"/>
                    <a:pt x="13295" y="6655"/>
                    <a:pt x="13775" y="6848"/>
                  </a:cubicBezTo>
                  <a:cubicBezTo>
                    <a:pt x="13697" y="7087"/>
                    <a:pt x="13675" y="7347"/>
                    <a:pt x="13751" y="7620"/>
                  </a:cubicBezTo>
                  <a:cubicBezTo>
                    <a:pt x="13776" y="7713"/>
                    <a:pt x="13816" y="7791"/>
                    <a:pt x="13858" y="7867"/>
                  </a:cubicBezTo>
                  <a:cubicBezTo>
                    <a:pt x="12866" y="8165"/>
                    <a:pt x="11891" y="8746"/>
                    <a:pt x="10974" y="9214"/>
                  </a:cubicBezTo>
                  <a:cubicBezTo>
                    <a:pt x="10614" y="8765"/>
                    <a:pt x="9979" y="8556"/>
                    <a:pt x="9344" y="8556"/>
                  </a:cubicBezTo>
                  <a:cubicBezTo>
                    <a:pt x="9328" y="8556"/>
                    <a:pt x="9313" y="8557"/>
                    <a:pt x="9298" y="8557"/>
                  </a:cubicBezTo>
                  <a:cubicBezTo>
                    <a:pt x="9495" y="8059"/>
                    <a:pt x="9556" y="7473"/>
                    <a:pt x="9589" y="6892"/>
                  </a:cubicBezTo>
                  <a:cubicBezTo>
                    <a:pt x="10122" y="6862"/>
                    <a:pt x="10684" y="6564"/>
                    <a:pt x="11099" y="6238"/>
                  </a:cubicBezTo>
                  <a:cubicBezTo>
                    <a:pt x="11252" y="6117"/>
                    <a:pt x="11383" y="5978"/>
                    <a:pt x="11489" y="5826"/>
                  </a:cubicBezTo>
                  <a:close/>
                  <a:moveTo>
                    <a:pt x="8650" y="9101"/>
                  </a:moveTo>
                  <a:cubicBezTo>
                    <a:pt x="8661" y="9104"/>
                    <a:pt x="8670" y="9109"/>
                    <a:pt x="8683" y="9110"/>
                  </a:cubicBezTo>
                  <a:cubicBezTo>
                    <a:pt x="9513" y="9192"/>
                    <a:pt x="10941" y="9121"/>
                    <a:pt x="10621" y="10433"/>
                  </a:cubicBezTo>
                  <a:cubicBezTo>
                    <a:pt x="10465" y="11071"/>
                    <a:pt x="9802" y="11563"/>
                    <a:pt x="9140" y="11563"/>
                  </a:cubicBezTo>
                  <a:cubicBezTo>
                    <a:pt x="9138" y="11563"/>
                    <a:pt x="9136" y="11563"/>
                    <a:pt x="9134" y="11563"/>
                  </a:cubicBezTo>
                  <a:cubicBezTo>
                    <a:pt x="9218" y="11253"/>
                    <a:pt x="9304" y="10944"/>
                    <a:pt x="9400" y="10640"/>
                  </a:cubicBezTo>
                  <a:cubicBezTo>
                    <a:pt x="9436" y="10526"/>
                    <a:pt x="9327" y="10436"/>
                    <a:pt x="9227" y="10436"/>
                  </a:cubicBezTo>
                  <a:cubicBezTo>
                    <a:pt x="9174" y="10436"/>
                    <a:pt x="9124" y="10461"/>
                    <a:pt x="9099" y="10520"/>
                  </a:cubicBezTo>
                  <a:cubicBezTo>
                    <a:pt x="8970" y="10825"/>
                    <a:pt x="8832" y="11148"/>
                    <a:pt x="8697" y="11480"/>
                  </a:cubicBezTo>
                  <a:cubicBezTo>
                    <a:pt x="8400" y="11364"/>
                    <a:pt x="8143" y="11133"/>
                    <a:pt x="7982" y="10847"/>
                  </a:cubicBezTo>
                  <a:cubicBezTo>
                    <a:pt x="8210" y="10753"/>
                    <a:pt x="8434" y="10656"/>
                    <a:pt x="8655" y="10550"/>
                  </a:cubicBezTo>
                  <a:cubicBezTo>
                    <a:pt x="8885" y="10440"/>
                    <a:pt x="8743" y="10111"/>
                    <a:pt x="8523" y="10111"/>
                  </a:cubicBezTo>
                  <a:cubicBezTo>
                    <a:pt x="8504" y="10111"/>
                    <a:pt x="8484" y="10113"/>
                    <a:pt x="8464" y="10119"/>
                  </a:cubicBezTo>
                  <a:cubicBezTo>
                    <a:pt x="8248" y="10177"/>
                    <a:pt x="8033" y="10242"/>
                    <a:pt x="7817" y="10304"/>
                  </a:cubicBezTo>
                  <a:cubicBezTo>
                    <a:pt x="7806" y="10172"/>
                    <a:pt x="7812" y="10041"/>
                    <a:pt x="7850" y="9911"/>
                  </a:cubicBezTo>
                  <a:cubicBezTo>
                    <a:pt x="7965" y="9521"/>
                    <a:pt x="8281" y="9241"/>
                    <a:pt x="8650" y="9101"/>
                  </a:cubicBezTo>
                  <a:close/>
                  <a:moveTo>
                    <a:pt x="5134" y="8517"/>
                  </a:moveTo>
                  <a:cubicBezTo>
                    <a:pt x="5381" y="8610"/>
                    <a:pt x="5629" y="8704"/>
                    <a:pt x="5875" y="8804"/>
                  </a:cubicBezTo>
                  <a:cubicBezTo>
                    <a:pt x="6388" y="9010"/>
                    <a:pt x="6888" y="9283"/>
                    <a:pt x="7414" y="9462"/>
                  </a:cubicBezTo>
                  <a:cubicBezTo>
                    <a:pt x="7376" y="9536"/>
                    <a:pt x="7341" y="9611"/>
                    <a:pt x="7313" y="9692"/>
                  </a:cubicBezTo>
                  <a:cubicBezTo>
                    <a:pt x="7227" y="9948"/>
                    <a:pt x="7209" y="10213"/>
                    <a:pt x="7244" y="10468"/>
                  </a:cubicBezTo>
                  <a:cubicBezTo>
                    <a:pt x="5973" y="10850"/>
                    <a:pt x="4713" y="11276"/>
                    <a:pt x="3437" y="11646"/>
                  </a:cubicBezTo>
                  <a:cubicBezTo>
                    <a:pt x="3293" y="11243"/>
                    <a:pt x="3001" y="10886"/>
                    <a:pt x="2639" y="10659"/>
                  </a:cubicBezTo>
                  <a:cubicBezTo>
                    <a:pt x="2962" y="10178"/>
                    <a:pt x="3291" y="9653"/>
                    <a:pt x="3517" y="9127"/>
                  </a:cubicBezTo>
                  <a:cubicBezTo>
                    <a:pt x="3649" y="9160"/>
                    <a:pt x="3785" y="9179"/>
                    <a:pt x="3921" y="9179"/>
                  </a:cubicBezTo>
                  <a:cubicBezTo>
                    <a:pt x="4043" y="9179"/>
                    <a:pt x="4165" y="9164"/>
                    <a:pt x="4284" y="9131"/>
                  </a:cubicBezTo>
                  <a:cubicBezTo>
                    <a:pt x="4643" y="9031"/>
                    <a:pt x="4936" y="8804"/>
                    <a:pt x="5134" y="8517"/>
                  </a:cubicBezTo>
                  <a:close/>
                  <a:moveTo>
                    <a:pt x="18253" y="9926"/>
                  </a:moveTo>
                  <a:cubicBezTo>
                    <a:pt x="18264" y="9931"/>
                    <a:pt x="18268" y="9941"/>
                    <a:pt x="18282" y="9943"/>
                  </a:cubicBezTo>
                  <a:cubicBezTo>
                    <a:pt x="18691" y="10033"/>
                    <a:pt x="19116" y="10165"/>
                    <a:pt x="19267" y="10609"/>
                  </a:cubicBezTo>
                  <a:cubicBezTo>
                    <a:pt x="19418" y="11055"/>
                    <a:pt x="19094" y="11586"/>
                    <a:pt x="18635" y="11665"/>
                  </a:cubicBezTo>
                  <a:cubicBezTo>
                    <a:pt x="18594" y="11671"/>
                    <a:pt x="18554" y="11675"/>
                    <a:pt x="18513" y="11675"/>
                  </a:cubicBezTo>
                  <a:cubicBezTo>
                    <a:pt x="18166" y="11675"/>
                    <a:pt x="17815" y="11437"/>
                    <a:pt x="17719" y="11099"/>
                  </a:cubicBezTo>
                  <a:cubicBezTo>
                    <a:pt x="17661" y="10890"/>
                    <a:pt x="17703" y="10674"/>
                    <a:pt x="17799" y="10482"/>
                  </a:cubicBezTo>
                  <a:cubicBezTo>
                    <a:pt x="17884" y="10443"/>
                    <a:pt x="17943" y="10353"/>
                    <a:pt x="17946" y="10257"/>
                  </a:cubicBezTo>
                  <a:cubicBezTo>
                    <a:pt x="18013" y="10172"/>
                    <a:pt x="18092" y="10096"/>
                    <a:pt x="18174" y="10035"/>
                  </a:cubicBezTo>
                  <a:cubicBezTo>
                    <a:pt x="18214" y="10005"/>
                    <a:pt x="18238" y="9966"/>
                    <a:pt x="18253" y="9926"/>
                  </a:cubicBezTo>
                  <a:close/>
                  <a:moveTo>
                    <a:pt x="1825" y="10934"/>
                  </a:moveTo>
                  <a:cubicBezTo>
                    <a:pt x="2253" y="11111"/>
                    <a:pt x="2638" y="11340"/>
                    <a:pt x="2820" y="11814"/>
                  </a:cubicBezTo>
                  <a:cubicBezTo>
                    <a:pt x="2821" y="11816"/>
                    <a:pt x="2821" y="11818"/>
                    <a:pt x="2822" y="11820"/>
                  </a:cubicBezTo>
                  <a:cubicBezTo>
                    <a:pt x="2568" y="11889"/>
                    <a:pt x="2313" y="11956"/>
                    <a:pt x="2058" y="12018"/>
                  </a:cubicBezTo>
                  <a:cubicBezTo>
                    <a:pt x="1910" y="12054"/>
                    <a:pt x="1937" y="12300"/>
                    <a:pt x="2080" y="12300"/>
                  </a:cubicBezTo>
                  <a:cubicBezTo>
                    <a:pt x="2087" y="12300"/>
                    <a:pt x="2094" y="12299"/>
                    <a:pt x="2101" y="12298"/>
                  </a:cubicBezTo>
                  <a:cubicBezTo>
                    <a:pt x="2361" y="12259"/>
                    <a:pt x="2623" y="12218"/>
                    <a:pt x="2887" y="12175"/>
                  </a:cubicBezTo>
                  <a:lnTo>
                    <a:pt x="2887" y="12175"/>
                  </a:lnTo>
                  <a:cubicBezTo>
                    <a:pt x="2905" y="12682"/>
                    <a:pt x="2605" y="13206"/>
                    <a:pt x="2104" y="13369"/>
                  </a:cubicBezTo>
                  <a:cubicBezTo>
                    <a:pt x="2010" y="13399"/>
                    <a:pt x="1913" y="13413"/>
                    <a:pt x="1817" y="13413"/>
                  </a:cubicBezTo>
                  <a:cubicBezTo>
                    <a:pt x="1300" y="13413"/>
                    <a:pt x="786" y="13004"/>
                    <a:pt x="736" y="12475"/>
                  </a:cubicBezTo>
                  <a:cubicBezTo>
                    <a:pt x="674" y="11816"/>
                    <a:pt x="1217" y="11161"/>
                    <a:pt x="1825" y="10934"/>
                  </a:cubicBezTo>
                  <a:close/>
                  <a:moveTo>
                    <a:pt x="7931" y="13978"/>
                  </a:moveTo>
                  <a:lnTo>
                    <a:pt x="7931" y="13978"/>
                  </a:lnTo>
                  <a:cubicBezTo>
                    <a:pt x="7870" y="14363"/>
                    <a:pt x="7846" y="14746"/>
                    <a:pt x="7873" y="15120"/>
                  </a:cubicBezTo>
                  <a:cubicBezTo>
                    <a:pt x="7883" y="15248"/>
                    <a:pt x="7973" y="15312"/>
                    <a:pt x="8068" y="15312"/>
                  </a:cubicBezTo>
                  <a:cubicBezTo>
                    <a:pt x="8150" y="15312"/>
                    <a:pt x="8235" y="15264"/>
                    <a:pt x="8273" y="15167"/>
                  </a:cubicBezTo>
                  <a:cubicBezTo>
                    <a:pt x="8395" y="14858"/>
                    <a:pt x="8471" y="14527"/>
                    <a:pt x="8538" y="14191"/>
                  </a:cubicBezTo>
                  <a:lnTo>
                    <a:pt x="8538" y="14191"/>
                  </a:lnTo>
                  <a:cubicBezTo>
                    <a:pt x="9450" y="14771"/>
                    <a:pt x="8864" y="16381"/>
                    <a:pt x="7755" y="16613"/>
                  </a:cubicBezTo>
                  <a:cubicBezTo>
                    <a:pt x="7681" y="16629"/>
                    <a:pt x="7610" y="16636"/>
                    <a:pt x="7543" y="16636"/>
                  </a:cubicBezTo>
                  <a:cubicBezTo>
                    <a:pt x="6852" y="16636"/>
                    <a:pt x="6582" y="15841"/>
                    <a:pt x="6754" y="15236"/>
                  </a:cubicBezTo>
                  <a:cubicBezTo>
                    <a:pt x="6919" y="14657"/>
                    <a:pt x="7364" y="14152"/>
                    <a:pt x="7931" y="13978"/>
                  </a:cubicBezTo>
                  <a:close/>
                  <a:moveTo>
                    <a:pt x="2577" y="15746"/>
                  </a:moveTo>
                  <a:lnTo>
                    <a:pt x="2577" y="15746"/>
                  </a:lnTo>
                  <a:cubicBezTo>
                    <a:pt x="3595" y="15824"/>
                    <a:pt x="3896" y="17682"/>
                    <a:pt x="2541" y="17831"/>
                  </a:cubicBezTo>
                  <a:cubicBezTo>
                    <a:pt x="2506" y="17835"/>
                    <a:pt x="2470" y="17837"/>
                    <a:pt x="2435" y="17837"/>
                  </a:cubicBezTo>
                  <a:cubicBezTo>
                    <a:pt x="1948" y="17837"/>
                    <a:pt x="1463" y="17483"/>
                    <a:pt x="1381" y="16992"/>
                  </a:cubicBezTo>
                  <a:cubicBezTo>
                    <a:pt x="1268" y="16314"/>
                    <a:pt x="1891" y="16012"/>
                    <a:pt x="2442" y="15908"/>
                  </a:cubicBezTo>
                  <a:cubicBezTo>
                    <a:pt x="2521" y="15892"/>
                    <a:pt x="2568" y="15822"/>
                    <a:pt x="2577" y="15746"/>
                  </a:cubicBezTo>
                  <a:close/>
                  <a:moveTo>
                    <a:pt x="8752" y="1"/>
                  </a:moveTo>
                  <a:cubicBezTo>
                    <a:pt x="8322" y="1"/>
                    <a:pt x="7897" y="180"/>
                    <a:pt x="7707" y="558"/>
                  </a:cubicBezTo>
                  <a:cubicBezTo>
                    <a:pt x="7230" y="887"/>
                    <a:pt x="7008" y="1529"/>
                    <a:pt x="7286" y="2125"/>
                  </a:cubicBezTo>
                  <a:cubicBezTo>
                    <a:pt x="7539" y="2666"/>
                    <a:pt x="8060" y="2944"/>
                    <a:pt x="8595" y="2944"/>
                  </a:cubicBezTo>
                  <a:cubicBezTo>
                    <a:pt x="8746" y="2944"/>
                    <a:pt x="8898" y="2922"/>
                    <a:pt x="9045" y="2878"/>
                  </a:cubicBezTo>
                  <a:cubicBezTo>
                    <a:pt x="9160" y="3276"/>
                    <a:pt x="9303" y="3665"/>
                    <a:pt x="9484" y="4052"/>
                  </a:cubicBezTo>
                  <a:cubicBezTo>
                    <a:pt x="9281" y="4152"/>
                    <a:pt x="9089" y="4280"/>
                    <a:pt x="8919" y="4428"/>
                  </a:cubicBezTo>
                  <a:cubicBezTo>
                    <a:pt x="8256" y="4861"/>
                    <a:pt x="7967" y="5717"/>
                    <a:pt x="8518" y="6416"/>
                  </a:cubicBezTo>
                  <a:cubicBezTo>
                    <a:pt x="8685" y="6627"/>
                    <a:pt x="8880" y="6758"/>
                    <a:pt x="9089" y="6829"/>
                  </a:cubicBezTo>
                  <a:cubicBezTo>
                    <a:pt x="8932" y="7421"/>
                    <a:pt x="8798" y="8027"/>
                    <a:pt x="8861" y="8584"/>
                  </a:cubicBezTo>
                  <a:cubicBezTo>
                    <a:pt x="8420" y="8594"/>
                    <a:pt x="7995" y="8769"/>
                    <a:pt x="7687" y="9085"/>
                  </a:cubicBezTo>
                  <a:cubicBezTo>
                    <a:pt x="7006" y="8648"/>
                    <a:pt x="6169" y="8346"/>
                    <a:pt x="5335" y="8104"/>
                  </a:cubicBezTo>
                  <a:cubicBezTo>
                    <a:pt x="5424" y="7805"/>
                    <a:pt x="5414" y="7476"/>
                    <a:pt x="5270" y="7159"/>
                  </a:cubicBezTo>
                  <a:cubicBezTo>
                    <a:pt x="5086" y="6751"/>
                    <a:pt x="4543" y="6416"/>
                    <a:pt x="4063" y="6416"/>
                  </a:cubicBezTo>
                  <a:cubicBezTo>
                    <a:pt x="3865" y="6416"/>
                    <a:pt x="3678" y="6473"/>
                    <a:pt x="3531" y="6606"/>
                  </a:cubicBezTo>
                  <a:cubicBezTo>
                    <a:pt x="2875" y="6613"/>
                    <a:pt x="2312" y="7181"/>
                    <a:pt x="2372" y="7887"/>
                  </a:cubicBezTo>
                  <a:cubicBezTo>
                    <a:pt x="2412" y="8352"/>
                    <a:pt x="2702" y="8729"/>
                    <a:pt x="3086" y="8954"/>
                  </a:cubicBezTo>
                  <a:cubicBezTo>
                    <a:pt x="2776" y="9428"/>
                    <a:pt x="2518" y="9971"/>
                    <a:pt x="2295" y="10494"/>
                  </a:cubicBezTo>
                  <a:cubicBezTo>
                    <a:pt x="2132" y="10437"/>
                    <a:pt x="1962" y="10404"/>
                    <a:pt x="1788" y="10404"/>
                  </a:cubicBezTo>
                  <a:cubicBezTo>
                    <a:pt x="1702" y="10404"/>
                    <a:pt x="1614" y="10412"/>
                    <a:pt x="1527" y="10430"/>
                  </a:cubicBezTo>
                  <a:cubicBezTo>
                    <a:pt x="1469" y="10442"/>
                    <a:pt x="1432" y="10471"/>
                    <a:pt x="1410" y="10508"/>
                  </a:cubicBezTo>
                  <a:cubicBezTo>
                    <a:pt x="749" y="10723"/>
                    <a:pt x="198" y="11616"/>
                    <a:pt x="122" y="12218"/>
                  </a:cubicBezTo>
                  <a:cubicBezTo>
                    <a:pt x="0" y="13192"/>
                    <a:pt x="858" y="14059"/>
                    <a:pt x="1817" y="14059"/>
                  </a:cubicBezTo>
                  <a:cubicBezTo>
                    <a:pt x="1838" y="14059"/>
                    <a:pt x="1859" y="14059"/>
                    <a:pt x="1880" y="14058"/>
                  </a:cubicBezTo>
                  <a:cubicBezTo>
                    <a:pt x="2868" y="14018"/>
                    <a:pt x="3617" y="13023"/>
                    <a:pt x="3534" y="12072"/>
                  </a:cubicBezTo>
                  <a:cubicBezTo>
                    <a:pt x="3533" y="12069"/>
                    <a:pt x="3533" y="12066"/>
                    <a:pt x="3533" y="12064"/>
                  </a:cubicBezTo>
                  <a:cubicBezTo>
                    <a:pt x="4851" y="11828"/>
                    <a:pt x="6173" y="11524"/>
                    <a:pt x="7428" y="11064"/>
                  </a:cubicBezTo>
                  <a:cubicBezTo>
                    <a:pt x="7644" y="11500"/>
                    <a:pt x="8021" y="11859"/>
                    <a:pt x="8477" y="12040"/>
                  </a:cubicBezTo>
                  <a:cubicBezTo>
                    <a:pt x="8303" y="12504"/>
                    <a:pt x="8148" y="12979"/>
                    <a:pt x="8036" y="13456"/>
                  </a:cubicBezTo>
                  <a:cubicBezTo>
                    <a:pt x="8001" y="13454"/>
                    <a:pt x="7966" y="13452"/>
                    <a:pt x="7931" y="13452"/>
                  </a:cubicBezTo>
                  <a:cubicBezTo>
                    <a:pt x="6926" y="13452"/>
                    <a:pt x="6230" y="14522"/>
                    <a:pt x="6144" y="15526"/>
                  </a:cubicBezTo>
                  <a:cubicBezTo>
                    <a:pt x="5372" y="15647"/>
                    <a:pt x="4600" y="15804"/>
                    <a:pt x="3851" y="16022"/>
                  </a:cubicBezTo>
                  <a:cubicBezTo>
                    <a:pt x="3584" y="15604"/>
                    <a:pt x="3141" y="15378"/>
                    <a:pt x="2673" y="15378"/>
                  </a:cubicBezTo>
                  <a:cubicBezTo>
                    <a:pt x="2509" y="15378"/>
                    <a:pt x="2342" y="15406"/>
                    <a:pt x="2178" y="15464"/>
                  </a:cubicBezTo>
                  <a:cubicBezTo>
                    <a:pt x="2138" y="15459"/>
                    <a:pt x="2099" y="15456"/>
                    <a:pt x="2060" y="15456"/>
                  </a:cubicBezTo>
                  <a:cubicBezTo>
                    <a:pt x="1358" y="15456"/>
                    <a:pt x="727" y="16200"/>
                    <a:pt x="736" y="16902"/>
                  </a:cubicBezTo>
                  <a:cubicBezTo>
                    <a:pt x="747" y="17792"/>
                    <a:pt x="1575" y="18474"/>
                    <a:pt x="2424" y="18474"/>
                  </a:cubicBezTo>
                  <a:cubicBezTo>
                    <a:pt x="2519" y="18474"/>
                    <a:pt x="2614" y="18466"/>
                    <a:pt x="2709" y="18448"/>
                  </a:cubicBezTo>
                  <a:cubicBezTo>
                    <a:pt x="3600" y="18281"/>
                    <a:pt x="4256" y="17405"/>
                    <a:pt x="4056" y="16515"/>
                  </a:cubicBezTo>
                  <a:cubicBezTo>
                    <a:pt x="4761" y="16380"/>
                    <a:pt x="5462" y="16193"/>
                    <a:pt x="6148" y="15975"/>
                  </a:cubicBezTo>
                  <a:cubicBezTo>
                    <a:pt x="6224" y="16675"/>
                    <a:pt x="6653" y="17246"/>
                    <a:pt x="7551" y="17246"/>
                  </a:cubicBezTo>
                  <a:cubicBezTo>
                    <a:pt x="7554" y="17246"/>
                    <a:pt x="7557" y="17246"/>
                    <a:pt x="7561" y="17246"/>
                  </a:cubicBezTo>
                  <a:cubicBezTo>
                    <a:pt x="8560" y="17241"/>
                    <a:pt x="9499" y="16265"/>
                    <a:pt x="9618" y="15304"/>
                  </a:cubicBezTo>
                  <a:cubicBezTo>
                    <a:pt x="9707" y="14590"/>
                    <a:pt x="9287" y="13859"/>
                    <a:pt x="8639" y="13654"/>
                  </a:cubicBezTo>
                  <a:cubicBezTo>
                    <a:pt x="8686" y="13396"/>
                    <a:pt x="8733" y="13139"/>
                    <a:pt x="8794" y="12893"/>
                  </a:cubicBezTo>
                  <a:cubicBezTo>
                    <a:pt x="8852" y="12649"/>
                    <a:pt x="8915" y="12405"/>
                    <a:pt x="8977" y="12160"/>
                  </a:cubicBezTo>
                  <a:cubicBezTo>
                    <a:pt x="9036" y="12166"/>
                    <a:pt x="9096" y="12169"/>
                    <a:pt x="9155" y="12169"/>
                  </a:cubicBezTo>
                  <a:cubicBezTo>
                    <a:pt x="10194" y="12169"/>
                    <a:pt x="11171" y="11335"/>
                    <a:pt x="11267" y="10285"/>
                  </a:cubicBezTo>
                  <a:cubicBezTo>
                    <a:pt x="11294" y="9988"/>
                    <a:pt x="11252" y="9733"/>
                    <a:pt x="11157" y="9516"/>
                  </a:cubicBezTo>
                  <a:cubicBezTo>
                    <a:pt x="12164" y="9146"/>
                    <a:pt x="13298" y="8809"/>
                    <a:pt x="14201" y="8237"/>
                  </a:cubicBezTo>
                  <a:cubicBezTo>
                    <a:pt x="14423" y="8382"/>
                    <a:pt x="14695" y="8445"/>
                    <a:pt x="14976" y="8445"/>
                  </a:cubicBezTo>
                  <a:cubicBezTo>
                    <a:pt x="15212" y="8445"/>
                    <a:pt x="15453" y="8400"/>
                    <a:pt x="15675" y="8321"/>
                  </a:cubicBezTo>
                  <a:cubicBezTo>
                    <a:pt x="15831" y="8539"/>
                    <a:pt x="15992" y="8755"/>
                    <a:pt x="16164" y="8964"/>
                  </a:cubicBezTo>
                  <a:cubicBezTo>
                    <a:pt x="16501" y="9370"/>
                    <a:pt x="16848" y="9839"/>
                    <a:pt x="17256" y="10201"/>
                  </a:cubicBezTo>
                  <a:cubicBezTo>
                    <a:pt x="17071" y="10516"/>
                    <a:pt x="17009" y="10907"/>
                    <a:pt x="17116" y="11277"/>
                  </a:cubicBezTo>
                  <a:cubicBezTo>
                    <a:pt x="17290" y="11879"/>
                    <a:pt x="17897" y="12299"/>
                    <a:pt x="18514" y="12299"/>
                  </a:cubicBezTo>
                  <a:cubicBezTo>
                    <a:pt x="18600" y="12299"/>
                    <a:pt x="18686" y="12291"/>
                    <a:pt x="18770" y="12274"/>
                  </a:cubicBezTo>
                  <a:cubicBezTo>
                    <a:pt x="19487" y="12133"/>
                    <a:pt x="19997" y="11394"/>
                    <a:pt x="19892" y="10674"/>
                  </a:cubicBezTo>
                  <a:cubicBezTo>
                    <a:pt x="19807" y="10089"/>
                    <a:pt x="19238" y="9520"/>
                    <a:pt x="18632" y="9520"/>
                  </a:cubicBezTo>
                  <a:cubicBezTo>
                    <a:pt x="18513" y="9520"/>
                    <a:pt x="18393" y="9541"/>
                    <a:pt x="18275" y="9589"/>
                  </a:cubicBezTo>
                  <a:cubicBezTo>
                    <a:pt x="18239" y="9604"/>
                    <a:pt x="18210" y="9630"/>
                    <a:pt x="18188" y="9661"/>
                  </a:cubicBezTo>
                  <a:cubicBezTo>
                    <a:pt x="18154" y="9633"/>
                    <a:pt x="18110" y="9615"/>
                    <a:pt x="18058" y="9615"/>
                  </a:cubicBezTo>
                  <a:cubicBezTo>
                    <a:pt x="18037" y="9615"/>
                    <a:pt x="18015" y="9618"/>
                    <a:pt x="17992" y="9624"/>
                  </a:cubicBezTo>
                  <a:cubicBezTo>
                    <a:pt x="17870" y="9657"/>
                    <a:pt x="17762" y="9713"/>
                    <a:pt x="17662" y="9777"/>
                  </a:cubicBezTo>
                  <a:cubicBezTo>
                    <a:pt x="17347" y="9379"/>
                    <a:pt x="16952" y="9021"/>
                    <a:pt x="16625" y="8647"/>
                  </a:cubicBezTo>
                  <a:cubicBezTo>
                    <a:pt x="16462" y="8461"/>
                    <a:pt x="16295" y="8278"/>
                    <a:pt x="16129" y="8094"/>
                  </a:cubicBezTo>
                  <a:cubicBezTo>
                    <a:pt x="16632" y="7762"/>
                    <a:pt x="17021" y="7207"/>
                    <a:pt x="16916" y="6637"/>
                  </a:cubicBezTo>
                  <a:cubicBezTo>
                    <a:pt x="17672" y="6409"/>
                    <a:pt x="18446" y="6131"/>
                    <a:pt x="19154" y="5789"/>
                  </a:cubicBezTo>
                  <a:cubicBezTo>
                    <a:pt x="19401" y="6263"/>
                    <a:pt x="19901" y="6603"/>
                    <a:pt x="20437" y="6603"/>
                  </a:cubicBezTo>
                  <a:cubicBezTo>
                    <a:pt x="20506" y="6603"/>
                    <a:pt x="20576" y="6597"/>
                    <a:pt x="20646" y="6585"/>
                  </a:cubicBezTo>
                  <a:cubicBezTo>
                    <a:pt x="21458" y="6449"/>
                    <a:pt x="22069" y="5596"/>
                    <a:pt x="21850" y="4785"/>
                  </a:cubicBezTo>
                  <a:cubicBezTo>
                    <a:pt x="21707" y="4255"/>
                    <a:pt x="21104" y="3693"/>
                    <a:pt x="20519" y="3693"/>
                  </a:cubicBezTo>
                  <a:cubicBezTo>
                    <a:pt x="20355" y="3693"/>
                    <a:pt x="20193" y="3737"/>
                    <a:pt x="20042" y="3838"/>
                  </a:cubicBezTo>
                  <a:cubicBezTo>
                    <a:pt x="20002" y="3866"/>
                    <a:pt x="19977" y="3905"/>
                    <a:pt x="19961" y="3947"/>
                  </a:cubicBezTo>
                  <a:cubicBezTo>
                    <a:pt x="19387" y="4076"/>
                    <a:pt x="18953" y="4603"/>
                    <a:pt x="18996" y="5242"/>
                  </a:cubicBezTo>
                  <a:cubicBezTo>
                    <a:pt x="19000" y="5290"/>
                    <a:pt x="19013" y="5335"/>
                    <a:pt x="19021" y="5381"/>
                  </a:cubicBezTo>
                  <a:cubicBezTo>
                    <a:pt x="18266" y="5614"/>
                    <a:pt x="17505" y="5947"/>
                    <a:pt x="16792" y="6300"/>
                  </a:cubicBezTo>
                  <a:cubicBezTo>
                    <a:pt x="16771" y="6262"/>
                    <a:pt x="16758" y="6224"/>
                    <a:pt x="16731" y="6186"/>
                  </a:cubicBezTo>
                  <a:cubicBezTo>
                    <a:pt x="16508" y="5867"/>
                    <a:pt x="16173" y="5692"/>
                    <a:pt x="15810" y="5630"/>
                  </a:cubicBezTo>
                  <a:cubicBezTo>
                    <a:pt x="15954" y="5205"/>
                    <a:pt x="16093" y="4778"/>
                    <a:pt x="16254" y="4359"/>
                  </a:cubicBezTo>
                  <a:cubicBezTo>
                    <a:pt x="16417" y="3930"/>
                    <a:pt x="16681" y="3503"/>
                    <a:pt x="16800" y="3057"/>
                  </a:cubicBezTo>
                  <a:cubicBezTo>
                    <a:pt x="16995" y="3148"/>
                    <a:pt x="17207" y="3196"/>
                    <a:pt x="17417" y="3196"/>
                  </a:cubicBezTo>
                  <a:cubicBezTo>
                    <a:pt x="17763" y="3196"/>
                    <a:pt x="18107" y="3064"/>
                    <a:pt x="18369" y="2774"/>
                  </a:cubicBezTo>
                  <a:cubicBezTo>
                    <a:pt x="18897" y="2192"/>
                    <a:pt x="18897" y="1209"/>
                    <a:pt x="18258" y="711"/>
                  </a:cubicBezTo>
                  <a:cubicBezTo>
                    <a:pt x="18018" y="524"/>
                    <a:pt x="17661" y="414"/>
                    <a:pt x="17313" y="414"/>
                  </a:cubicBezTo>
                  <a:cubicBezTo>
                    <a:pt x="16862" y="414"/>
                    <a:pt x="16426" y="599"/>
                    <a:pt x="16278" y="1042"/>
                  </a:cubicBezTo>
                  <a:cubicBezTo>
                    <a:pt x="16274" y="1053"/>
                    <a:pt x="16274" y="1063"/>
                    <a:pt x="16273" y="1074"/>
                  </a:cubicBezTo>
                  <a:cubicBezTo>
                    <a:pt x="15902" y="1489"/>
                    <a:pt x="15867" y="2141"/>
                    <a:pt x="16252" y="2628"/>
                  </a:cubicBezTo>
                  <a:cubicBezTo>
                    <a:pt x="16307" y="2700"/>
                    <a:pt x="16372" y="2762"/>
                    <a:pt x="16438" y="2820"/>
                  </a:cubicBezTo>
                  <a:cubicBezTo>
                    <a:pt x="16153" y="3164"/>
                    <a:pt x="15999" y="3628"/>
                    <a:pt x="15838" y="4038"/>
                  </a:cubicBezTo>
                  <a:cubicBezTo>
                    <a:pt x="15639" y="4550"/>
                    <a:pt x="15484" y="5071"/>
                    <a:pt x="15390" y="5612"/>
                  </a:cubicBezTo>
                  <a:cubicBezTo>
                    <a:pt x="14962" y="5641"/>
                    <a:pt x="14537" y="5811"/>
                    <a:pt x="14245" y="6106"/>
                  </a:cubicBezTo>
                  <a:cubicBezTo>
                    <a:pt x="14228" y="6124"/>
                    <a:pt x="14218" y="6145"/>
                    <a:pt x="14209" y="6167"/>
                  </a:cubicBezTo>
                  <a:cubicBezTo>
                    <a:pt x="14134" y="6239"/>
                    <a:pt x="14066" y="6316"/>
                    <a:pt x="14005" y="6398"/>
                  </a:cubicBezTo>
                  <a:cubicBezTo>
                    <a:pt x="13357" y="5966"/>
                    <a:pt x="12512" y="5637"/>
                    <a:pt x="11697" y="5421"/>
                  </a:cubicBezTo>
                  <a:cubicBezTo>
                    <a:pt x="11850" y="4966"/>
                    <a:pt x="11757" y="4474"/>
                    <a:pt x="11259" y="4119"/>
                  </a:cubicBezTo>
                  <a:cubicBezTo>
                    <a:pt x="10981" y="3922"/>
                    <a:pt x="10677" y="3838"/>
                    <a:pt x="10371" y="3838"/>
                  </a:cubicBezTo>
                  <a:cubicBezTo>
                    <a:pt x="10224" y="3838"/>
                    <a:pt x="10076" y="3857"/>
                    <a:pt x="9930" y="3893"/>
                  </a:cubicBezTo>
                  <a:cubicBezTo>
                    <a:pt x="9927" y="3884"/>
                    <a:pt x="9928" y="3874"/>
                    <a:pt x="9923" y="3864"/>
                  </a:cubicBezTo>
                  <a:cubicBezTo>
                    <a:pt x="9747" y="3485"/>
                    <a:pt x="9577" y="3096"/>
                    <a:pt x="9423" y="2700"/>
                  </a:cubicBezTo>
                  <a:cubicBezTo>
                    <a:pt x="9485" y="2662"/>
                    <a:pt x="9548" y="2627"/>
                    <a:pt x="9605" y="2580"/>
                  </a:cubicBezTo>
                  <a:cubicBezTo>
                    <a:pt x="10272" y="2013"/>
                    <a:pt x="10314" y="870"/>
                    <a:pt x="9633" y="297"/>
                  </a:cubicBezTo>
                  <a:cubicBezTo>
                    <a:pt x="9402" y="102"/>
                    <a:pt x="9076" y="1"/>
                    <a:pt x="8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6" name="Google Shape;1486;p49"/>
          <p:cNvGrpSpPr/>
          <p:nvPr/>
        </p:nvGrpSpPr>
        <p:grpSpPr>
          <a:xfrm>
            <a:off x="4765533" y="4677482"/>
            <a:ext cx="627350" cy="670522"/>
            <a:chOff x="2936000" y="341425"/>
            <a:chExt cx="627350" cy="670522"/>
          </a:xfrm>
        </p:grpSpPr>
        <p:sp>
          <p:nvSpPr>
            <p:cNvPr id="1487" name="Google Shape;1487;p49"/>
            <p:cNvSpPr/>
            <p:nvPr/>
          </p:nvSpPr>
          <p:spPr>
            <a:xfrm>
              <a:off x="3324477" y="938778"/>
              <a:ext cx="58405" cy="52750"/>
            </a:xfrm>
            <a:custGeom>
              <a:avLst/>
              <a:gdLst/>
              <a:ahLst/>
              <a:cxnLst/>
              <a:rect l="l" t="t" r="r" b="b"/>
              <a:pathLst>
                <a:path w="878" h="793" extrusionOk="0">
                  <a:moveTo>
                    <a:pt x="278" y="1"/>
                  </a:moveTo>
                  <a:cubicBezTo>
                    <a:pt x="273" y="10"/>
                    <a:pt x="272" y="21"/>
                    <a:pt x="263" y="29"/>
                  </a:cubicBezTo>
                  <a:cubicBezTo>
                    <a:pt x="130" y="162"/>
                    <a:pt x="0" y="297"/>
                    <a:pt x="22" y="504"/>
                  </a:cubicBezTo>
                  <a:cubicBezTo>
                    <a:pt x="40" y="682"/>
                    <a:pt x="183" y="793"/>
                    <a:pt x="356" y="793"/>
                  </a:cubicBezTo>
                  <a:cubicBezTo>
                    <a:pt x="365" y="793"/>
                    <a:pt x="373" y="792"/>
                    <a:pt x="382" y="792"/>
                  </a:cubicBezTo>
                  <a:cubicBezTo>
                    <a:pt x="877" y="762"/>
                    <a:pt x="777" y="142"/>
                    <a:pt x="381" y="27"/>
                  </a:cubicBezTo>
                  <a:cubicBezTo>
                    <a:pt x="374" y="25"/>
                    <a:pt x="369" y="21"/>
                    <a:pt x="363" y="17"/>
                  </a:cubicBezTo>
                  <a:cubicBezTo>
                    <a:pt x="356" y="18"/>
                    <a:pt x="350" y="19"/>
                    <a:pt x="343" y="19"/>
                  </a:cubicBezTo>
                  <a:cubicBezTo>
                    <a:pt x="319" y="19"/>
                    <a:pt x="297" y="13"/>
                    <a:pt x="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9"/>
            <p:cNvSpPr/>
            <p:nvPr/>
          </p:nvSpPr>
          <p:spPr>
            <a:xfrm>
              <a:off x="3235273" y="621875"/>
              <a:ext cx="128517" cy="115213"/>
            </a:xfrm>
            <a:custGeom>
              <a:avLst/>
              <a:gdLst/>
              <a:ahLst/>
              <a:cxnLst/>
              <a:rect l="l" t="t" r="r" b="b"/>
              <a:pathLst>
                <a:path w="1932" h="1732" extrusionOk="0">
                  <a:moveTo>
                    <a:pt x="692" y="0"/>
                  </a:moveTo>
                  <a:cubicBezTo>
                    <a:pt x="688" y="0"/>
                    <a:pt x="684" y="0"/>
                    <a:pt x="681" y="0"/>
                  </a:cubicBezTo>
                  <a:cubicBezTo>
                    <a:pt x="725" y="203"/>
                    <a:pt x="757" y="407"/>
                    <a:pt x="764" y="608"/>
                  </a:cubicBezTo>
                  <a:cubicBezTo>
                    <a:pt x="767" y="669"/>
                    <a:pt x="708" y="713"/>
                    <a:pt x="653" y="713"/>
                  </a:cubicBezTo>
                  <a:cubicBezTo>
                    <a:pt x="621" y="713"/>
                    <a:pt x="590" y="698"/>
                    <a:pt x="573" y="664"/>
                  </a:cubicBezTo>
                  <a:cubicBezTo>
                    <a:pt x="490" y="492"/>
                    <a:pt x="425" y="308"/>
                    <a:pt x="369" y="119"/>
                  </a:cubicBezTo>
                  <a:cubicBezTo>
                    <a:pt x="147" y="303"/>
                    <a:pt x="0" y="565"/>
                    <a:pt x="18" y="876"/>
                  </a:cubicBezTo>
                  <a:cubicBezTo>
                    <a:pt x="43" y="1354"/>
                    <a:pt x="439" y="1732"/>
                    <a:pt x="909" y="1732"/>
                  </a:cubicBezTo>
                  <a:cubicBezTo>
                    <a:pt x="942" y="1732"/>
                    <a:pt x="977" y="1730"/>
                    <a:pt x="1011" y="1726"/>
                  </a:cubicBezTo>
                  <a:cubicBezTo>
                    <a:pt x="1583" y="1659"/>
                    <a:pt x="1931" y="1073"/>
                    <a:pt x="1730" y="537"/>
                  </a:cubicBezTo>
                  <a:cubicBezTo>
                    <a:pt x="1552" y="63"/>
                    <a:pt x="1123" y="0"/>
                    <a:pt x="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9"/>
            <p:cNvSpPr/>
            <p:nvPr/>
          </p:nvSpPr>
          <p:spPr>
            <a:xfrm>
              <a:off x="2955756" y="848576"/>
              <a:ext cx="57008" cy="49624"/>
            </a:xfrm>
            <a:custGeom>
              <a:avLst/>
              <a:gdLst/>
              <a:ahLst/>
              <a:cxnLst/>
              <a:rect l="l" t="t" r="r" b="b"/>
              <a:pathLst>
                <a:path w="857" h="746" extrusionOk="0">
                  <a:moveTo>
                    <a:pt x="283" y="18"/>
                  </a:moveTo>
                  <a:cubicBezTo>
                    <a:pt x="109" y="133"/>
                    <a:pt x="1" y="377"/>
                    <a:pt x="120" y="563"/>
                  </a:cubicBezTo>
                  <a:cubicBezTo>
                    <a:pt x="191" y="676"/>
                    <a:pt x="324" y="745"/>
                    <a:pt x="454" y="745"/>
                  </a:cubicBezTo>
                  <a:cubicBezTo>
                    <a:pt x="531" y="745"/>
                    <a:pt x="607" y="721"/>
                    <a:pt x="668" y="667"/>
                  </a:cubicBezTo>
                  <a:cubicBezTo>
                    <a:pt x="837" y="518"/>
                    <a:pt x="857" y="244"/>
                    <a:pt x="675" y="100"/>
                  </a:cubicBezTo>
                  <a:cubicBezTo>
                    <a:pt x="548" y="1"/>
                    <a:pt x="415" y="28"/>
                    <a:pt x="283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9"/>
            <p:cNvSpPr/>
            <p:nvPr/>
          </p:nvSpPr>
          <p:spPr>
            <a:xfrm>
              <a:off x="3060925" y="620278"/>
              <a:ext cx="21286" cy="20289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06" y="1"/>
                  </a:moveTo>
                  <a:cubicBezTo>
                    <a:pt x="69" y="60"/>
                    <a:pt x="7" y="96"/>
                    <a:pt x="4" y="177"/>
                  </a:cubicBezTo>
                  <a:cubicBezTo>
                    <a:pt x="1" y="246"/>
                    <a:pt x="42" y="300"/>
                    <a:pt x="114" y="304"/>
                  </a:cubicBezTo>
                  <a:cubicBezTo>
                    <a:pt x="118" y="304"/>
                    <a:pt x="122" y="304"/>
                    <a:pt x="126" y="304"/>
                  </a:cubicBezTo>
                  <a:cubicBezTo>
                    <a:pt x="319" y="304"/>
                    <a:pt x="294" y="22"/>
                    <a:pt x="123" y="6"/>
                  </a:cubicBezTo>
                  <a:cubicBezTo>
                    <a:pt x="116" y="5"/>
                    <a:pt x="112" y="3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9"/>
            <p:cNvSpPr/>
            <p:nvPr/>
          </p:nvSpPr>
          <p:spPr>
            <a:xfrm>
              <a:off x="3177933" y="355727"/>
              <a:ext cx="62196" cy="48427"/>
            </a:xfrm>
            <a:custGeom>
              <a:avLst/>
              <a:gdLst/>
              <a:ahLst/>
              <a:cxnLst/>
              <a:rect l="l" t="t" r="r" b="b"/>
              <a:pathLst>
                <a:path w="935" h="728" extrusionOk="0">
                  <a:moveTo>
                    <a:pt x="356" y="1"/>
                  </a:moveTo>
                  <a:cubicBezTo>
                    <a:pt x="305" y="1"/>
                    <a:pt x="252" y="12"/>
                    <a:pt x="200" y="37"/>
                  </a:cubicBezTo>
                  <a:cubicBezTo>
                    <a:pt x="185" y="44"/>
                    <a:pt x="171" y="46"/>
                    <a:pt x="158" y="46"/>
                  </a:cubicBezTo>
                  <a:cubicBezTo>
                    <a:pt x="158" y="49"/>
                    <a:pt x="159" y="52"/>
                    <a:pt x="159" y="55"/>
                  </a:cubicBezTo>
                  <a:cubicBezTo>
                    <a:pt x="124" y="239"/>
                    <a:pt x="0" y="394"/>
                    <a:pt x="124" y="580"/>
                  </a:cubicBezTo>
                  <a:cubicBezTo>
                    <a:pt x="188" y="676"/>
                    <a:pt x="303" y="727"/>
                    <a:pt x="417" y="727"/>
                  </a:cubicBezTo>
                  <a:cubicBezTo>
                    <a:pt x="492" y="727"/>
                    <a:pt x="566" y="705"/>
                    <a:pt x="625" y="660"/>
                  </a:cubicBezTo>
                  <a:cubicBezTo>
                    <a:pt x="934" y="424"/>
                    <a:pt x="673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9"/>
            <p:cNvSpPr/>
            <p:nvPr/>
          </p:nvSpPr>
          <p:spPr>
            <a:xfrm>
              <a:off x="3477872" y="785714"/>
              <a:ext cx="40910" cy="33060"/>
            </a:xfrm>
            <a:custGeom>
              <a:avLst/>
              <a:gdLst/>
              <a:ahLst/>
              <a:cxnLst/>
              <a:rect l="l" t="t" r="r" b="b"/>
              <a:pathLst>
                <a:path w="615" h="497" extrusionOk="0">
                  <a:moveTo>
                    <a:pt x="185" y="17"/>
                  </a:moveTo>
                  <a:cubicBezTo>
                    <a:pt x="72" y="79"/>
                    <a:pt x="1" y="190"/>
                    <a:pt x="62" y="335"/>
                  </a:cubicBezTo>
                  <a:cubicBezTo>
                    <a:pt x="106" y="435"/>
                    <a:pt x="213" y="497"/>
                    <a:pt x="319" y="497"/>
                  </a:cubicBezTo>
                  <a:cubicBezTo>
                    <a:pt x="362" y="497"/>
                    <a:pt x="405" y="487"/>
                    <a:pt x="444" y="465"/>
                  </a:cubicBezTo>
                  <a:cubicBezTo>
                    <a:pt x="576" y="392"/>
                    <a:pt x="615" y="184"/>
                    <a:pt x="498" y="83"/>
                  </a:cubicBezTo>
                  <a:cubicBezTo>
                    <a:pt x="404" y="0"/>
                    <a:pt x="293" y="28"/>
                    <a:pt x="185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3492174" y="518436"/>
              <a:ext cx="53815" cy="58338"/>
            </a:xfrm>
            <a:custGeom>
              <a:avLst/>
              <a:gdLst/>
              <a:ahLst/>
              <a:cxnLst/>
              <a:rect l="l" t="t" r="r" b="b"/>
              <a:pathLst>
                <a:path w="809" h="877" extrusionOk="0">
                  <a:moveTo>
                    <a:pt x="338" y="0"/>
                  </a:moveTo>
                  <a:cubicBezTo>
                    <a:pt x="334" y="9"/>
                    <a:pt x="332" y="18"/>
                    <a:pt x="325" y="24"/>
                  </a:cubicBezTo>
                  <a:cubicBezTo>
                    <a:pt x="193" y="165"/>
                    <a:pt x="12" y="245"/>
                    <a:pt x="3" y="467"/>
                  </a:cubicBezTo>
                  <a:cubicBezTo>
                    <a:pt x="1" y="497"/>
                    <a:pt x="4" y="526"/>
                    <a:pt x="10" y="554"/>
                  </a:cubicBezTo>
                  <a:cubicBezTo>
                    <a:pt x="92" y="512"/>
                    <a:pt x="174" y="468"/>
                    <a:pt x="255" y="426"/>
                  </a:cubicBezTo>
                  <a:cubicBezTo>
                    <a:pt x="277" y="415"/>
                    <a:pt x="298" y="410"/>
                    <a:pt x="319" y="410"/>
                  </a:cubicBezTo>
                  <a:cubicBezTo>
                    <a:pt x="439" y="410"/>
                    <a:pt x="521" y="582"/>
                    <a:pt x="393" y="651"/>
                  </a:cubicBezTo>
                  <a:cubicBezTo>
                    <a:pt x="312" y="695"/>
                    <a:pt x="231" y="737"/>
                    <a:pt x="151" y="780"/>
                  </a:cubicBezTo>
                  <a:cubicBezTo>
                    <a:pt x="213" y="831"/>
                    <a:pt x="290" y="866"/>
                    <a:pt x="371" y="875"/>
                  </a:cubicBezTo>
                  <a:cubicBezTo>
                    <a:pt x="382" y="876"/>
                    <a:pt x="393" y="876"/>
                    <a:pt x="403" y="876"/>
                  </a:cubicBezTo>
                  <a:cubicBezTo>
                    <a:pt x="609" y="876"/>
                    <a:pt x="790" y="692"/>
                    <a:pt x="799" y="486"/>
                  </a:cubicBezTo>
                  <a:cubicBezTo>
                    <a:pt x="808" y="268"/>
                    <a:pt x="612" y="54"/>
                    <a:pt x="398" y="31"/>
                  </a:cubicBezTo>
                  <a:cubicBezTo>
                    <a:pt x="372" y="29"/>
                    <a:pt x="351" y="17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9"/>
            <p:cNvSpPr/>
            <p:nvPr/>
          </p:nvSpPr>
          <p:spPr>
            <a:xfrm>
              <a:off x="2936000" y="341425"/>
              <a:ext cx="627350" cy="670522"/>
            </a:xfrm>
            <a:custGeom>
              <a:avLst/>
              <a:gdLst/>
              <a:ahLst/>
              <a:cxnLst/>
              <a:rect l="l" t="t" r="r" b="b"/>
              <a:pathLst>
                <a:path w="9431" h="10080" extrusionOk="0">
                  <a:moveTo>
                    <a:pt x="3993" y="216"/>
                  </a:moveTo>
                  <a:cubicBezTo>
                    <a:pt x="4310" y="216"/>
                    <a:pt x="4571" y="639"/>
                    <a:pt x="4262" y="875"/>
                  </a:cubicBezTo>
                  <a:cubicBezTo>
                    <a:pt x="4203" y="920"/>
                    <a:pt x="4129" y="942"/>
                    <a:pt x="4054" y="942"/>
                  </a:cubicBezTo>
                  <a:cubicBezTo>
                    <a:pt x="3939" y="942"/>
                    <a:pt x="3824" y="891"/>
                    <a:pt x="3761" y="795"/>
                  </a:cubicBezTo>
                  <a:cubicBezTo>
                    <a:pt x="3637" y="609"/>
                    <a:pt x="3761" y="455"/>
                    <a:pt x="3796" y="270"/>
                  </a:cubicBezTo>
                  <a:cubicBezTo>
                    <a:pt x="3796" y="267"/>
                    <a:pt x="3795" y="264"/>
                    <a:pt x="3795" y="261"/>
                  </a:cubicBezTo>
                  <a:cubicBezTo>
                    <a:pt x="3808" y="261"/>
                    <a:pt x="3822" y="259"/>
                    <a:pt x="3837" y="252"/>
                  </a:cubicBezTo>
                  <a:cubicBezTo>
                    <a:pt x="3889" y="227"/>
                    <a:pt x="3942" y="216"/>
                    <a:pt x="3993" y="216"/>
                  </a:cubicBezTo>
                  <a:close/>
                  <a:moveTo>
                    <a:pt x="8699" y="2661"/>
                  </a:moveTo>
                  <a:cubicBezTo>
                    <a:pt x="8712" y="2678"/>
                    <a:pt x="8733" y="2690"/>
                    <a:pt x="8759" y="2692"/>
                  </a:cubicBezTo>
                  <a:cubicBezTo>
                    <a:pt x="8973" y="2715"/>
                    <a:pt x="9169" y="2929"/>
                    <a:pt x="9160" y="3147"/>
                  </a:cubicBezTo>
                  <a:cubicBezTo>
                    <a:pt x="9151" y="3353"/>
                    <a:pt x="8970" y="3537"/>
                    <a:pt x="8764" y="3537"/>
                  </a:cubicBezTo>
                  <a:cubicBezTo>
                    <a:pt x="8754" y="3537"/>
                    <a:pt x="8743" y="3537"/>
                    <a:pt x="8732" y="3536"/>
                  </a:cubicBezTo>
                  <a:cubicBezTo>
                    <a:pt x="8651" y="3528"/>
                    <a:pt x="8574" y="3492"/>
                    <a:pt x="8512" y="3441"/>
                  </a:cubicBezTo>
                  <a:cubicBezTo>
                    <a:pt x="8592" y="3398"/>
                    <a:pt x="8673" y="3356"/>
                    <a:pt x="8754" y="3312"/>
                  </a:cubicBezTo>
                  <a:cubicBezTo>
                    <a:pt x="8882" y="3244"/>
                    <a:pt x="8801" y="3071"/>
                    <a:pt x="8680" y="3071"/>
                  </a:cubicBezTo>
                  <a:cubicBezTo>
                    <a:pt x="8659" y="3071"/>
                    <a:pt x="8638" y="3076"/>
                    <a:pt x="8616" y="3087"/>
                  </a:cubicBezTo>
                  <a:cubicBezTo>
                    <a:pt x="8535" y="3129"/>
                    <a:pt x="8453" y="3173"/>
                    <a:pt x="8371" y="3215"/>
                  </a:cubicBezTo>
                  <a:cubicBezTo>
                    <a:pt x="8365" y="3187"/>
                    <a:pt x="8362" y="3158"/>
                    <a:pt x="8363" y="3128"/>
                  </a:cubicBezTo>
                  <a:cubicBezTo>
                    <a:pt x="8373" y="2906"/>
                    <a:pt x="8554" y="2826"/>
                    <a:pt x="8686" y="2685"/>
                  </a:cubicBezTo>
                  <a:cubicBezTo>
                    <a:pt x="8693" y="2679"/>
                    <a:pt x="8695" y="2670"/>
                    <a:pt x="8699" y="2661"/>
                  </a:cubicBezTo>
                  <a:close/>
                  <a:moveTo>
                    <a:pt x="1984" y="4193"/>
                  </a:moveTo>
                  <a:cubicBezTo>
                    <a:pt x="1989" y="4194"/>
                    <a:pt x="1994" y="4197"/>
                    <a:pt x="2001" y="4198"/>
                  </a:cubicBezTo>
                  <a:cubicBezTo>
                    <a:pt x="2172" y="4214"/>
                    <a:pt x="2197" y="4496"/>
                    <a:pt x="2004" y="4496"/>
                  </a:cubicBezTo>
                  <a:cubicBezTo>
                    <a:pt x="2000" y="4496"/>
                    <a:pt x="1996" y="4496"/>
                    <a:pt x="1992" y="4496"/>
                  </a:cubicBezTo>
                  <a:cubicBezTo>
                    <a:pt x="1920" y="4492"/>
                    <a:pt x="1879" y="4438"/>
                    <a:pt x="1882" y="4369"/>
                  </a:cubicBezTo>
                  <a:cubicBezTo>
                    <a:pt x="1885" y="4288"/>
                    <a:pt x="1947" y="4252"/>
                    <a:pt x="1984" y="4193"/>
                  </a:cubicBezTo>
                  <a:close/>
                  <a:moveTo>
                    <a:pt x="5180" y="4215"/>
                  </a:moveTo>
                  <a:cubicBezTo>
                    <a:pt x="5615" y="4215"/>
                    <a:pt x="6050" y="4275"/>
                    <a:pt x="6229" y="4753"/>
                  </a:cubicBezTo>
                  <a:cubicBezTo>
                    <a:pt x="6430" y="5289"/>
                    <a:pt x="6082" y="5875"/>
                    <a:pt x="5510" y="5942"/>
                  </a:cubicBezTo>
                  <a:cubicBezTo>
                    <a:pt x="5476" y="5946"/>
                    <a:pt x="5441" y="5948"/>
                    <a:pt x="5408" y="5948"/>
                  </a:cubicBezTo>
                  <a:cubicBezTo>
                    <a:pt x="4938" y="5948"/>
                    <a:pt x="4542" y="5570"/>
                    <a:pt x="4517" y="5092"/>
                  </a:cubicBezTo>
                  <a:cubicBezTo>
                    <a:pt x="4499" y="4781"/>
                    <a:pt x="4646" y="4519"/>
                    <a:pt x="4868" y="4335"/>
                  </a:cubicBezTo>
                  <a:cubicBezTo>
                    <a:pt x="4924" y="4524"/>
                    <a:pt x="4989" y="4708"/>
                    <a:pt x="5072" y="4880"/>
                  </a:cubicBezTo>
                  <a:cubicBezTo>
                    <a:pt x="5089" y="4914"/>
                    <a:pt x="5120" y="4929"/>
                    <a:pt x="5152" y="4929"/>
                  </a:cubicBezTo>
                  <a:cubicBezTo>
                    <a:pt x="5207" y="4929"/>
                    <a:pt x="5265" y="4885"/>
                    <a:pt x="5263" y="4824"/>
                  </a:cubicBezTo>
                  <a:cubicBezTo>
                    <a:pt x="5256" y="4623"/>
                    <a:pt x="5223" y="4419"/>
                    <a:pt x="5180" y="4215"/>
                  </a:cubicBezTo>
                  <a:close/>
                  <a:moveTo>
                    <a:pt x="8331" y="6696"/>
                  </a:moveTo>
                  <a:cubicBezTo>
                    <a:pt x="8439" y="6707"/>
                    <a:pt x="8550" y="6679"/>
                    <a:pt x="8644" y="6762"/>
                  </a:cubicBezTo>
                  <a:cubicBezTo>
                    <a:pt x="8761" y="6863"/>
                    <a:pt x="8722" y="7071"/>
                    <a:pt x="8590" y="7144"/>
                  </a:cubicBezTo>
                  <a:cubicBezTo>
                    <a:pt x="8551" y="7166"/>
                    <a:pt x="8508" y="7176"/>
                    <a:pt x="8465" y="7176"/>
                  </a:cubicBezTo>
                  <a:cubicBezTo>
                    <a:pt x="8359" y="7176"/>
                    <a:pt x="8252" y="7114"/>
                    <a:pt x="8208" y="7014"/>
                  </a:cubicBezTo>
                  <a:cubicBezTo>
                    <a:pt x="8147" y="6869"/>
                    <a:pt x="8218" y="6758"/>
                    <a:pt x="8331" y="6696"/>
                  </a:cubicBezTo>
                  <a:close/>
                  <a:moveTo>
                    <a:pt x="580" y="7642"/>
                  </a:moveTo>
                  <a:cubicBezTo>
                    <a:pt x="712" y="7652"/>
                    <a:pt x="845" y="7625"/>
                    <a:pt x="972" y="7724"/>
                  </a:cubicBezTo>
                  <a:cubicBezTo>
                    <a:pt x="1154" y="7868"/>
                    <a:pt x="1134" y="8142"/>
                    <a:pt x="965" y="8291"/>
                  </a:cubicBezTo>
                  <a:cubicBezTo>
                    <a:pt x="904" y="8345"/>
                    <a:pt x="828" y="8369"/>
                    <a:pt x="751" y="8369"/>
                  </a:cubicBezTo>
                  <a:cubicBezTo>
                    <a:pt x="621" y="8369"/>
                    <a:pt x="489" y="8300"/>
                    <a:pt x="417" y="8187"/>
                  </a:cubicBezTo>
                  <a:cubicBezTo>
                    <a:pt x="298" y="8001"/>
                    <a:pt x="406" y="7757"/>
                    <a:pt x="580" y="7642"/>
                  </a:cubicBezTo>
                  <a:close/>
                  <a:moveTo>
                    <a:pt x="6117" y="8981"/>
                  </a:moveTo>
                  <a:cubicBezTo>
                    <a:pt x="6137" y="8993"/>
                    <a:pt x="6159" y="8999"/>
                    <a:pt x="6183" y="8999"/>
                  </a:cubicBezTo>
                  <a:cubicBezTo>
                    <a:pt x="6190" y="8999"/>
                    <a:pt x="6196" y="8998"/>
                    <a:pt x="6203" y="8997"/>
                  </a:cubicBezTo>
                  <a:cubicBezTo>
                    <a:pt x="6208" y="9001"/>
                    <a:pt x="6213" y="9005"/>
                    <a:pt x="6221" y="9007"/>
                  </a:cubicBezTo>
                  <a:cubicBezTo>
                    <a:pt x="6617" y="9122"/>
                    <a:pt x="6717" y="9742"/>
                    <a:pt x="6222" y="9772"/>
                  </a:cubicBezTo>
                  <a:cubicBezTo>
                    <a:pt x="6213" y="9772"/>
                    <a:pt x="6205" y="9773"/>
                    <a:pt x="6196" y="9773"/>
                  </a:cubicBezTo>
                  <a:cubicBezTo>
                    <a:pt x="6023" y="9773"/>
                    <a:pt x="5880" y="9662"/>
                    <a:pt x="5862" y="9484"/>
                  </a:cubicBezTo>
                  <a:cubicBezTo>
                    <a:pt x="5840" y="9277"/>
                    <a:pt x="5970" y="9141"/>
                    <a:pt x="6103" y="9009"/>
                  </a:cubicBezTo>
                  <a:cubicBezTo>
                    <a:pt x="6112" y="9001"/>
                    <a:pt x="6113" y="8990"/>
                    <a:pt x="6117" y="8981"/>
                  </a:cubicBezTo>
                  <a:close/>
                  <a:moveTo>
                    <a:pt x="4094" y="1"/>
                  </a:moveTo>
                  <a:cubicBezTo>
                    <a:pt x="3974" y="1"/>
                    <a:pt x="3852" y="35"/>
                    <a:pt x="3745" y="103"/>
                  </a:cubicBezTo>
                  <a:cubicBezTo>
                    <a:pt x="3723" y="116"/>
                    <a:pt x="3710" y="135"/>
                    <a:pt x="3706" y="154"/>
                  </a:cubicBezTo>
                  <a:cubicBezTo>
                    <a:pt x="3700" y="154"/>
                    <a:pt x="3694" y="152"/>
                    <a:pt x="3687" y="152"/>
                  </a:cubicBezTo>
                  <a:cubicBezTo>
                    <a:pt x="3683" y="152"/>
                    <a:pt x="3679" y="153"/>
                    <a:pt x="3674" y="154"/>
                  </a:cubicBezTo>
                  <a:cubicBezTo>
                    <a:pt x="3333" y="250"/>
                    <a:pt x="3381" y="778"/>
                    <a:pt x="3557" y="995"/>
                  </a:cubicBezTo>
                  <a:cubicBezTo>
                    <a:pt x="3677" y="1144"/>
                    <a:pt x="3863" y="1219"/>
                    <a:pt x="4049" y="1219"/>
                  </a:cubicBezTo>
                  <a:cubicBezTo>
                    <a:pt x="4085" y="1219"/>
                    <a:pt x="4121" y="1216"/>
                    <a:pt x="4157" y="1210"/>
                  </a:cubicBezTo>
                  <a:cubicBezTo>
                    <a:pt x="4265" y="1841"/>
                    <a:pt x="4423" y="2463"/>
                    <a:pt x="4574" y="3084"/>
                  </a:cubicBezTo>
                  <a:cubicBezTo>
                    <a:pt x="4650" y="3396"/>
                    <a:pt x="4712" y="3728"/>
                    <a:pt x="4791" y="4053"/>
                  </a:cubicBezTo>
                  <a:cubicBezTo>
                    <a:pt x="4606" y="4158"/>
                    <a:pt x="4455" y="4312"/>
                    <a:pt x="4351" y="4497"/>
                  </a:cubicBezTo>
                  <a:cubicBezTo>
                    <a:pt x="3712" y="4374"/>
                    <a:pt x="3018" y="4369"/>
                    <a:pt x="2367" y="4355"/>
                  </a:cubicBezTo>
                  <a:cubicBezTo>
                    <a:pt x="2351" y="4173"/>
                    <a:pt x="2198" y="4034"/>
                    <a:pt x="2017" y="4034"/>
                  </a:cubicBezTo>
                  <a:cubicBezTo>
                    <a:pt x="2011" y="4034"/>
                    <a:pt x="2004" y="4034"/>
                    <a:pt x="1998" y="4034"/>
                  </a:cubicBezTo>
                  <a:cubicBezTo>
                    <a:pt x="1976" y="4035"/>
                    <a:pt x="1961" y="4043"/>
                    <a:pt x="1949" y="4053"/>
                  </a:cubicBezTo>
                  <a:cubicBezTo>
                    <a:pt x="1944" y="4051"/>
                    <a:pt x="1941" y="4048"/>
                    <a:pt x="1936" y="4047"/>
                  </a:cubicBezTo>
                  <a:cubicBezTo>
                    <a:pt x="1921" y="4043"/>
                    <a:pt x="1906" y="4041"/>
                    <a:pt x="1892" y="4041"/>
                  </a:cubicBezTo>
                  <a:cubicBezTo>
                    <a:pt x="1725" y="4041"/>
                    <a:pt x="1638" y="4273"/>
                    <a:pt x="1653" y="4416"/>
                  </a:cubicBezTo>
                  <a:cubicBezTo>
                    <a:pt x="1672" y="4597"/>
                    <a:pt x="1821" y="4724"/>
                    <a:pt x="1999" y="4724"/>
                  </a:cubicBezTo>
                  <a:cubicBezTo>
                    <a:pt x="2009" y="4724"/>
                    <a:pt x="2018" y="4724"/>
                    <a:pt x="2028" y="4723"/>
                  </a:cubicBezTo>
                  <a:cubicBezTo>
                    <a:pt x="2153" y="4713"/>
                    <a:pt x="2270" y="4641"/>
                    <a:pt x="2330" y="4534"/>
                  </a:cubicBezTo>
                  <a:cubicBezTo>
                    <a:pt x="2939" y="4624"/>
                    <a:pt x="3584" y="4728"/>
                    <a:pt x="4202" y="4728"/>
                  </a:cubicBezTo>
                  <a:cubicBezTo>
                    <a:pt x="4219" y="4728"/>
                    <a:pt x="4237" y="4728"/>
                    <a:pt x="4254" y="4727"/>
                  </a:cubicBezTo>
                  <a:lnTo>
                    <a:pt x="4254" y="4727"/>
                  </a:lnTo>
                  <a:cubicBezTo>
                    <a:pt x="4211" y="4876"/>
                    <a:pt x="4194" y="5036"/>
                    <a:pt x="4215" y="5204"/>
                  </a:cubicBezTo>
                  <a:cubicBezTo>
                    <a:pt x="4240" y="5396"/>
                    <a:pt x="4309" y="5572"/>
                    <a:pt x="4409" y="5723"/>
                  </a:cubicBezTo>
                  <a:cubicBezTo>
                    <a:pt x="3293" y="6133"/>
                    <a:pt x="2098" y="6742"/>
                    <a:pt x="1200" y="7523"/>
                  </a:cubicBezTo>
                  <a:cubicBezTo>
                    <a:pt x="1069" y="7415"/>
                    <a:pt x="867" y="7322"/>
                    <a:pt x="695" y="7322"/>
                  </a:cubicBezTo>
                  <a:cubicBezTo>
                    <a:pt x="578" y="7322"/>
                    <a:pt x="475" y="7365"/>
                    <a:pt x="419" y="7476"/>
                  </a:cubicBezTo>
                  <a:cubicBezTo>
                    <a:pt x="158" y="7613"/>
                    <a:pt x="1" y="7904"/>
                    <a:pt x="103" y="8217"/>
                  </a:cubicBezTo>
                  <a:cubicBezTo>
                    <a:pt x="192" y="8492"/>
                    <a:pt x="476" y="8674"/>
                    <a:pt x="758" y="8674"/>
                  </a:cubicBezTo>
                  <a:cubicBezTo>
                    <a:pt x="851" y="8674"/>
                    <a:pt x="944" y="8654"/>
                    <a:pt x="1030" y="8611"/>
                  </a:cubicBezTo>
                  <a:cubicBezTo>
                    <a:pt x="1360" y="8445"/>
                    <a:pt x="1502" y="8010"/>
                    <a:pt x="1330" y="7685"/>
                  </a:cubicBezTo>
                  <a:cubicBezTo>
                    <a:pt x="1860" y="7390"/>
                    <a:pt x="2364" y="7047"/>
                    <a:pt x="2899" y="6758"/>
                  </a:cubicBezTo>
                  <a:cubicBezTo>
                    <a:pt x="3453" y="6457"/>
                    <a:pt x="4028" y="6210"/>
                    <a:pt x="4602" y="5951"/>
                  </a:cubicBezTo>
                  <a:cubicBezTo>
                    <a:pt x="4820" y="6150"/>
                    <a:pt x="5107" y="6268"/>
                    <a:pt x="5415" y="6268"/>
                  </a:cubicBezTo>
                  <a:cubicBezTo>
                    <a:pt x="5479" y="6268"/>
                    <a:pt x="5544" y="6263"/>
                    <a:pt x="5610" y="6253"/>
                  </a:cubicBezTo>
                  <a:cubicBezTo>
                    <a:pt x="5718" y="7121"/>
                    <a:pt x="5855" y="7988"/>
                    <a:pt x="6047" y="8841"/>
                  </a:cubicBezTo>
                  <a:cubicBezTo>
                    <a:pt x="6040" y="8840"/>
                    <a:pt x="6035" y="8835"/>
                    <a:pt x="6027" y="8835"/>
                  </a:cubicBezTo>
                  <a:cubicBezTo>
                    <a:pt x="5686" y="8844"/>
                    <a:pt x="5521" y="9258"/>
                    <a:pt x="5564" y="9549"/>
                  </a:cubicBezTo>
                  <a:cubicBezTo>
                    <a:pt x="5612" y="9870"/>
                    <a:pt x="5888" y="10079"/>
                    <a:pt x="6202" y="10079"/>
                  </a:cubicBezTo>
                  <a:cubicBezTo>
                    <a:pt x="6224" y="10079"/>
                    <a:pt x="6246" y="10078"/>
                    <a:pt x="6268" y="10076"/>
                  </a:cubicBezTo>
                  <a:cubicBezTo>
                    <a:pt x="6598" y="10044"/>
                    <a:pt x="6881" y="9791"/>
                    <a:pt x="6877" y="9446"/>
                  </a:cubicBezTo>
                  <a:cubicBezTo>
                    <a:pt x="6873" y="9139"/>
                    <a:pt x="6653" y="8851"/>
                    <a:pt x="6350" y="8808"/>
                  </a:cubicBezTo>
                  <a:cubicBezTo>
                    <a:pt x="6350" y="8807"/>
                    <a:pt x="6351" y="8807"/>
                    <a:pt x="6351" y="8806"/>
                  </a:cubicBezTo>
                  <a:cubicBezTo>
                    <a:pt x="6215" y="7930"/>
                    <a:pt x="6023" y="7062"/>
                    <a:pt x="5801" y="6205"/>
                  </a:cubicBezTo>
                  <a:cubicBezTo>
                    <a:pt x="6007" y="6135"/>
                    <a:pt x="6182" y="6013"/>
                    <a:pt x="6317" y="5858"/>
                  </a:cubicBezTo>
                  <a:cubicBezTo>
                    <a:pt x="6551" y="6033"/>
                    <a:pt x="6801" y="6182"/>
                    <a:pt x="7052" y="6330"/>
                  </a:cubicBezTo>
                  <a:cubicBezTo>
                    <a:pt x="7329" y="6494"/>
                    <a:pt x="7610" y="6681"/>
                    <a:pt x="7905" y="6816"/>
                  </a:cubicBezTo>
                  <a:cubicBezTo>
                    <a:pt x="7889" y="6887"/>
                    <a:pt x="7885" y="6962"/>
                    <a:pt x="7900" y="7032"/>
                  </a:cubicBezTo>
                  <a:cubicBezTo>
                    <a:pt x="7958" y="7304"/>
                    <a:pt x="8207" y="7483"/>
                    <a:pt x="8470" y="7483"/>
                  </a:cubicBezTo>
                  <a:cubicBezTo>
                    <a:pt x="8540" y="7483"/>
                    <a:pt x="8611" y="7471"/>
                    <a:pt x="8680" y="7444"/>
                  </a:cubicBezTo>
                  <a:cubicBezTo>
                    <a:pt x="8986" y="7321"/>
                    <a:pt x="9121" y="6920"/>
                    <a:pt x="8944" y="6639"/>
                  </a:cubicBezTo>
                  <a:cubicBezTo>
                    <a:pt x="8862" y="6511"/>
                    <a:pt x="8653" y="6395"/>
                    <a:pt x="8475" y="6395"/>
                  </a:cubicBezTo>
                  <a:cubicBezTo>
                    <a:pt x="8411" y="6395"/>
                    <a:pt x="8352" y="6409"/>
                    <a:pt x="8303" y="6444"/>
                  </a:cubicBezTo>
                  <a:cubicBezTo>
                    <a:pt x="8201" y="6447"/>
                    <a:pt x="8111" y="6494"/>
                    <a:pt x="8041" y="6566"/>
                  </a:cubicBezTo>
                  <a:cubicBezTo>
                    <a:pt x="7792" y="6395"/>
                    <a:pt x="7516" y="6256"/>
                    <a:pt x="7254" y="6108"/>
                  </a:cubicBezTo>
                  <a:cubicBezTo>
                    <a:pt x="6988" y="5958"/>
                    <a:pt x="6721" y="5809"/>
                    <a:pt x="6442" y="5688"/>
                  </a:cubicBezTo>
                  <a:cubicBezTo>
                    <a:pt x="6607" y="5414"/>
                    <a:pt x="6667" y="5076"/>
                    <a:pt x="6575" y="4740"/>
                  </a:cubicBezTo>
                  <a:cubicBezTo>
                    <a:pt x="6551" y="4649"/>
                    <a:pt x="6510" y="4561"/>
                    <a:pt x="6459" y="4478"/>
                  </a:cubicBezTo>
                  <a:cubicBezTo>
                    <a:pt x="7069" y="4193"/>
                    <a:pt x="7667" y="3888"/>
                    <a:pt x="8262" y="3574"/>
                  </a:cubicBezTo>
                  <a:cubicBezTo>
                    <a:pt x="8390" y="3717"/>
                    <a:pt x="8577" y="3808"/>
                    <a:pt x="8770" y="3808"/>
                  </a:cubicBezTo>
                  <a:cubicBezTo>
                    <a:pt x="8782" y="3808"/>
                    <a:pt x="8793" y="3808"/>
                    <a:pt x="8804" y="3807"/>
                  </a:cubicBezTo>
                  <a:cubicBezTo>
                    <a:pt x="9145" y="3788"/>
                    <a:pt x="9430" y="3472"/>
                    <a:pt x="9423" y="3131"/>
                  </a:cubicBezTo>
                  <a:cubicBezTo>
                    <a:pt x="9415" y="2765"/>
                    <a:pt x="9103" y="2528"/>
                    <a:pt x="8756" y="2525"/>
                  </a:cubicBezTo>
                  <a:cubicBezTo>
                    <a:pt x="8720" y="2525"/>
                    <a:pt x="8697" y="2542"/>
                    <a:pt x="8686" y="2565"/>
                  </a:cubicBezTo>
                  <a:cubicBezTo>
                    <a:pt x="8675" y="2554"/>
                    <a:pt x="8663" y="2546"/>
                    <a:pt x="8646" y="2543"/>
                  </a:cubicBezTo>
                  <a:cubicBezTo>
                    <a:pt x="8624" y="2539"/>
                    <a:pt x="8603" y="2537"/>
                    <a:pt x="8582" y="2537"/>
                  </a:cubicBezTo>
                  <a:cubicBezTo>
                    <a:pt x="8283" y="2537"/>
                    <a:pt x="8081" y="2923"/>
                    <a:pt x="8094" y="3190"/>
                  </a:cubicBezTo>
                  <a:cubicBezTo>
                    <a:pt x="8097" y="3243"/>
                    <a:pt x="8109" y="3294"/>
                    <a:pt x="8125" y="3343"/>
                  </a:cubicBezTo>
                  <a:cubicBezTo>
                    <a:pt x="7526" y="3658"/>
                    <a:pt x="6932" y="3980"/>
                    <a:pt x="6349" y="4324"/>
                  </a:cubicBezTo>
                  <a:cubicBezTo>
                    <a:pt x="6127" y="4059"/>
                    <a:pt x="5791" y="3871"/>
                    <a:pt x="5460" y="3871"/>
                  </a:cubicBezTo>
                  <a:cubicBezTo>
                    <a:pt x="5372" y="3871"/>
                    <a:pt x="5284" y="3884"/>
                    <a:pt x="5199" y="3913"/>
                  </a:cubicBezTo>
                  <a:cubicBezTo>
                    <a:pt x="5170" y="3917"/>
                    <a:pt x="5141" y="3923"/>
                    <a:pt x="5112" y="3929"/>
                  </a:cubicBezTo>
                  <a:cubicBezTo>
                    <a:pt x="5030" y="3616"/>
                    <a:pt x="4930" y="3304"/>
                    <a:pt x="4853" y="3003"/>
                  </a:cubicBezTo>
                  <a:cubicBezTo>
                    <a:pt x="4694" y="2384"/>
                    <a:pt x="4540" y="1761"/>
                    <a:pt x="4339" y="1154"/>
                  </a:cubicBezTo>
                  <a:cubicBezTo>
                    <a:pt x="4373" y="1136"/>
                    <a:pt x="4406" y="1116"/>
                    <a:pt x="4437" y="1091"/>
                  </a:cubicBezTo>
                  <a:cubicBezTo>
                    <a:pt x="4685" y="895"/>
                    <a:pt x="4745" y="508"/>
                    <a:pt x="4567" y="246"/>
                  </a:cubicBezTo>
                  <a:cubicBezTo>
                    <a:pt x="4455" y="81"/>
                    <a:pt x="4277" y="1"/>
                    <a:pt x="4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9"/>
            <p:cNvSpPr/>
            <p:nvPr/>
          </p:nvSpPr>
          <p:spPr>
            <a:xfrm>
              <a:off x="3282303" y="677020"/>
              <a:ext cx="57340" cy="44834"/>
            </a:xfrm>
            <a:custGeom>
              <a:avLst/>
              <a:gdLst/>
              <a:ahLst/>
              <a:cxnLst/>
              <a:rect l="l" t="t" r="r" b="b"/>
              <a:pathLst>
                <a:path w="862" h="674" extrusionOk="0">
                  <a:moveTo>
                    <a:pt x="462" y="0"/>
                  </a:moveTo>
                  <a:cubicBezTo>
                    <a:pt x="48" y="0"/>
                    <a:pt x="1" y="674"/>
                    <a:pt x="401" y="674"/>
                  </a:cubicBezTo>
                  <a:cubicBezTo>
                    <a:pt x="814" y="674"/>
                    <a:pt x="861" y="0"/>
                    <a:pt x="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Online Media 5" title="Pin khoai tây - Thí nghiệm khoa học thú vị #congkienthuc #shorts">
            <a:hlinkClick r:id="" action="ppaction://media"/>
            <a:extLst>
              <a:ext uri="{FF2B5EF4-FFF2-40B4-BE49-F238E27FC236}">
                <a16:creationId xmlns:a16="http://schemas.microsoft.com/office/drawing/2014/main" id="{DE703531-D13B-73B2-21A0-F2E5DE785A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4062" y="11331"/>
            <a:ext cx="2906713" cy="51435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CC0CFCD-3292-B97E-0B90-B1428BB3BAF7}"/>
              </a:ext>
            </a:extLst>
          </p:cNvPr>
          <p:cNvSpPr/>
          <p:nvPr/>
        </p:nvSpPr>
        <p:spPr>
          <a:xfrm>
            <a:off x="4052807" y="782491"/>
            <a:ext cx="5203536" cy="28859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" name="Google Shape;2406;p60"/>
          <p:cNvGrpSpPr/>
          <p:nvPr/>
        </p:nvGrpSpPr>
        <p:grpSpPr>
          <a:xfrm rot="664467">
            <a:off x="8135828" y="-180632"/>
            <a:ext cx="1114076" cy="1224485"/>
            <a:chOff x="356350" y="4128600"/>
            <a:chExt cx="788782" cy="866953"/>
          </a:xfrm>
        </p:grpSpPr>
        <p:sp>
          <p:nvSpPr>
            <p:cNvPr id="2407" name="Google Shape;2407;p60"/>
            <p:cNvSpPr/>
            <p:nvPr/>
          </p:nvSpPr>
          <p:spPr>
            <a:xfrm>
              <a:off x="836828" y="4513477"/>
              <a:ext cx="78854" cy="75143"/>
            </a:xfrm>
            <a:custGeom>
              <a:avLst/>
              <a:gdLst/>
              <a:ahLst/>
              <a:cxnLst/>
              <a:rect l="l" t="t" r="r" b="b"/>
              <a:pathLst>
                <a:path w="998" h="951" extrusionOk="0">
                  <a:moveTo>
                    <a:pt x="416" y="1"/>
                  </a:moveTo>
                  <a:cubicBezTo>
                    <a:pt x="368" y="1"/>
                    <a:pt x="319" y="7"/>
                    <a:pt x="273" y="20"/>
                  </a:cubicBezTo>
                  <a:cubicBezTo>
                    <a:pt x="267" y="22"/>
                    <a:pt x="262" y="22"/>
                    <a:pt x="255" y="22"/>
                  </a:cubicBezTo>
                  <a:cubicBezTo>
                    <a:pt x="205" y="93"/>
                    <a:pt x="134" y="146"/>
                    <a:pt x="89" y="223"/>
                  </a:cubicBezTo>
                  <a:cubicBezTo>
                    <a:pt x="25" y="332"/>
                    <a:pt x="0" y="476"/>
                    <a:pt x="31" y="599"/>
                  </a:cubicBezTo>
                  <a:cubicBezTo>
                    <a:pt x="83" y="807"/>
                    <a:pt x="288" y="950"/>
                    <a:pt x="497" y="950"/>
                  </a:cubicBezTo>
                  <a:cubicBezTo>
                    <a:pt x="535" y="950"/>
                    <a:pt x="573" y="945"/>
                    <a:pt x="610" y="936"/>
                  </a:cubicBezTo>
                  <a:cubicBezTo>
                    <a:pt x="855" y="871"/>
                    <a:pt x="998" y="579"/>
                    <a:pt x="924" y="341"/>
                  </a:cubicBezTo>
                  <a:cubicBezTo>
                    <a:pt x="857" y="128"/>
                    <a:pt x="63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570949" y="4510475"/>
              <a:ext cx="245887" cy="170277"/>
            </a:xfrm>
            <a:custGeom>
              <a:avLst/>
              <a:gdLst/>
              <a:ahLst/>
              <a:cxnLst/>
              <a:rect l="l" t="t" r="r" b="b"/>
              <a:pathLst>
                <a:path w="3112" h="2155" extrusionOk="0">
                  <a:moveTo>
                    <a:pt x="1684" y="1"/>
                  </a:moveTo>
                  <a:cubicBezTo>
                    <a:pt x="1670" y="23"/>
                    <a:pt x="1649" y="40"/>
                    <a:pt x="1619" y="40"/>
                  </a:cubicBezTo>
                  <a:cubicBezTo>
                    <a:pt x="1617" y="40"/>
                    <a:pt x="1616" y="40"/>
                    <a:pt x="1614" y="40"/>
                  </a:cubicBezTo>
                  <a:cubicBezTo>
                    <a:pt x="1589" y="39"/>
                    <a:pt x="1565" y="38"/>
                    <a:pt x="1541" y="38"/>
                  </a:cubicBezTo>
                  <a:cubicBezTo>
                    <a:pt x="341" y="38"/>
                    <a:pt x="0" y="1785"/>
                    <a:pt x="1229" y="2114"/>
                  </a:cubicBezTo>
                  <a:cubicBezTo>
                    <a:pt x="1333" y="2142"/>
                    <a:pt x="1432" y="2155"/>
                    <a:pt x="1526" y="2155"/>
                  </a:cubicBezTo>
                  <a:cubicBezTo>
                    <a:pt x="2679" y="2155"/>
                    <a:pt x="3112" y="239"/>
                    <a:pt x="2012" y="51"/>
                  </a:cubicBezTo>
                  <a:lnTo>
                    <a:pt x="2012" y="51"/>
                  </a:lnTo>
                  <a:cubicBezTo>
                    <a:pt x="2001" y="52"/>
                    <a:pt x="1989" y="53"/>
                    <a:pt x="1978" y="53"/>
                  </a:cubicBezTo>
                  <a:cubicBezTo>
                    <a:pt x="1883" y="53"/>
                    <a:pt x="1786" y="25"/>
                    <a:pt x="1694" y="8"/>
                  </a:cubicBezTo>
                  <a:cubicBezTo>
                    <a:pt x="1689" y="8"/>
                    <a:pt x="1688" y="3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397042" y="4148748"/>
              <a:ext cx="748011" cy="824759"/>
            </a:xfrm>
            <a:custGeom>
              <a:avLst/>
              <a:gdLst/>
              <a:ahLst/>
              <a:cxnLst/>
              <a:rect l="l" t="t" r="r" b="b"/>
              <a:pathLst>
                <a:path w="9467" h="10438" extrusionOk="0">
                  <a:moveTo>
                    <a:pt x="6077" y="4439"/>
                  </a:moveTo>
                  <a:cubicBezTo>
                    <a:pt x="6347" y="4439"/>
                    <a:pt x="6610" y="4592"/>
                    <a:pt x="6710" y="4865"/>
                  </a:cubicBezTo>
                  <a:cubicBezTo>
                    <a:pt x="6835" y="5212"/>
                    <a:pt x="6647" y="5642"/>
                    <a:pt x="6295" y="5771"/>
                  </a:cubicBezTo>
                  <a:cubicBezTo>
                    <a:pt x="6221" y="5798"/>
                    <a:pt x="6143" y="5811"/>
                    <a:pt x="6064" y="5811"/>
                  </a:cubicBezTo>
                  <a:cubicBezTo>
                    <a:pt x="5767" y="5811"/>
                    <a:pt x="5466" y="5628"/>
                    <a:pt x="5376" y="5336"/>
                  </a:cubicBezTo>
                  <a:cubicBezTo>
                    <a:pt x="5296" y="5083"/>
                    <a:pt x="5428" y="4521"/>
                    <a:pt x="5767" y="4521"/>
                  </a:cubicBezTo>
                  <a:cubicBezTo>
                    <a:pt x="5775" y="4512"/>
                    <a:pt x="5783" y="4502"/>
                    <a:pt x="5798" y="4497"/>
                  </a:cubicBezTo>
                  <a:cubicBezTo>
                    <a:pt x="5887" y="4458"/>
                    <a:pt x="5983" y="4439"/>
                    <a:pt x="6077" y="4439"/>
                  </a:cubicBezTo>
                  <a:close/>
                  <a:moveTo>
                    <a:pt x="3620" y="4428"/>
                  </a:moveTo>
                  <a:cubicBezTo>
                    <a:pt x="3691" y="4428"/>
                    <a:pt x="3764" y="4433"/>
                    <a:pt x="3837" y="4444"/>
                  </a:cubicBezTo>
                  <a:cubicBezTo>
                    <a:pt x="3867" y="4447"/>
                    <a:pt x="3884" y="4468"/>
                    <a:pt x="3893" y="4491"/>
                  </a:cubicBezTo>
                  <a:cubicBezTo>
                    <a:pt x="3898" y="4490"/>
                    <a:pt x="3901" y="4486"/>
                    <a:pt x="3906" y="4486"/>
                  </a:cubicBezTo>
                  <a:cubicBezTo>
                    <a:pt x="3940" y="4490"/>
                    <a:pt x="3975" y="4493"/>
                    <a:pt x="4011" y="4496"/>
                  </a:cubicBezTo>
                  <a:cubicBezTo>
                    <a:pt x="4020" y="4490"/>
                    <a:pt x="4030" y="4485"/>
                    <a:pt x="4043" y="4485"/>
                  </a:cubicBezTo>
                  <a:cubicBezTo>
                    <a:pt x="4047" y="4485"/>
                    <a:pt x="4051" y="4485"/>
                    <a:pt x="4055" y="4485"/>
                  </a:cubicBezTo>
                  <a:cubicBezTo>
                    <a:pt x="4826" y="4485"/>
                    <a:pt x="5290" y="5169"/>
                    <a:pt x="5109" y="5917"/>
                  </a:cubicBezTo>
                  <a:cubicBezTo>
                    <a:pt x="4955" y="6559"/>
                    <a:pt x="4369" y="7022"/>
                    <a:pt x="3722" y="7022"/>
                  </a:cubicBezTo>
                  <a:cubicBezTo>
                    <a:pt x="3651" y="7022"/>
                    <a:pt x="3579" y="7016"/>
                    <a:pt x="3507" y="7005"/>
                  </a:cubicBezTo>
                  <a:cubicBezTo>
                    <a:pt x="2786" y="6890"/>
                    <a:pt x="2265" y="6234"/>
                    <a:pt x="2360" y="5500"/>
                  </a:cubicBezTo>
                  <a:cubicBezTo>
                    <a:pt x="2446" y="4837"/>
                    <a:pt x="2996" y="4428"/>
                    <a:pt x="3620" y="4428"/>
                  </a:cubicBezTo>
                  <a:close/>
                  <a:moveTo>
                    <a:pt x="4703" y="1"/>
                  </a:moveTo>
                  <a:cubicBezTo>
                    <a:pt x="4615" y="1"/>
                    <a:pt x="4525" y="8"/>
                    <a:pt x="4436" y="23"/>
                  </a:cubicBezTo>
                  <a:cubicBezTo>
                    <a:pt x="4432" y="24"/>
                    <a:pt x="4429" y="24"/>
                    <a:pt x="4426" y="24"/>
                  </a:cubicBezTo>
                  <a:cubicBezTo>
                    <a:pt x="4418" y="24"/>
                    <a:pt x="4410" y="22"/>
                    <a:pt x="4401" y="21"/>
                  </a:cubicBezTo>
                  <a:cubicBezTo>
                    <a:pt x="4185" y="76"/>
                    <a:pt x="3985" y="185"/>
                    <a:pt x="3819" y="352"/>
                  </a:cubicBezTo>
                  <a:cubicBezTo>
                    <a:pt x="3484" y="687"/>
                    <a:pt x="3448" y="1071"/>
                    <a:pt x="3518" y="1520"/>
                  </a:cubicBezTo>
                  <a:cubicBezTo>
                    <a:pt x="3588" y="1972"/>
                    <a:pt x="3683" y="2537"/>
                    <a:pt x="3253" y="2853"/>
                  </a:cubicBezTo>
                  <a:cubicBezTo>
                    <a:pt x="3129" y="2945"/>
                    <a:pt x="3004" y="2979"/>
                    <a:pt x="2879" y="2979"/>
                  </a:cubicBezTo>
                  <a:cubicBezTo>
                    <a:pt x="2508" y="2979"/>
                    <a:pt x="2132" y="2678"/>
                    <a:pt x="1753" y="2678"/>
                  </a:cubicBezTo>
                  <a:cubicBezTo>
                    <a:pt x="1752" y="2678"/>
                    <a:pt x="1751" y="2678"/>
                    <a:pt x="1749" y="2678"/>
                  </a:cubicBezTo>
                  <a:cubicBezTo>
                    <a:pt x="1210" y="2678"/>
                    <a:pt x="787" y="3138"/>
                    <a:pt x="821" y="3672"/>
                  </a:cubicBezTo>
                  <a:cubicBezTo>
                    <a:pt x="847" y="4072"/>
                    <a:pt x="1140" y="4323"/>
                    <a:pt x="1346" y="4635"/>
                  </a:cubicBezTo>
                  <a:cubicBezTo>
                    <a:pt x="1940" y="5546"/>
                    <a:pt x="1051" y="6032"/>
                    <a:pt x="487" y="6624"/>
                  </a:cubicBezTo>
                  <a:cubicBezTo>
                    <a:pt x="179" y="6950"/>
                    <a:pt x="1" y="7432"/>
                    <a:pt x="46" y="7865"/>
                  </a:cubicBezTo>
                  <a:cubicBezTo>
                    <a:pt x="83" y="8216"/>
                    <a:pt x="268" y="8538"/>
                    <a:pt x="650" y="8721"/>
                  </a:cubicBezTo>
                  <a:cubicBezTo>
                    <a:pt x="786" y="8787"/>
                    <a:pt x="922" y="8813"/>
                    <a:pt x="1056" y="8813"/>
                  </a:cubicBezTo>
                  <a:cubicBezTo>
                    <a:pt x="1503" y="8813"/>
                    <a:pt x="1938" y="8514"/>
                    <a:pt x="2339" y="8338"/>
                  </a:cubicBezTo>
                  <a:cubicBezTo>
                    <a:pt x="2604" y="8221"/>
                    <a:pt x="2853" y="8169"/>
                    <a:pt x="3089" y="8169"/>
                  </a:cubicBezTo>
                  <a:cubicBezTo>
                    <a:pt x="3747" y="8169"/>
                    <a:pt x="4297" y="8579"/>
                    <a:pt x="4782" y="9154"/>
                  </a:cubicBezTo>
                  <a:cubicBezTo>
                    <a:pt x="5193" y="9641"/>
                    <a:pt x="5605" y="10256"/>
                    <a:pt x="6269" y="10405"/>
                  </a:cubicBezTo>
                  <a:cubicBezTo>
                    <a:pt x="6368" y="10427"/>
                    <a:pt x="6467" y="10438"/>
                    <a:pt x="6564" y="10438"/>
                  </a:cubicBezTo>
                  <a:cubicBezTo>
                    <a:pt x="7257" y="10438"/>
                    <a:pt x="7872" y="9894"/>
                    <a:pt x="7921" y="9172"/>
                  </a:cubicBezTo>
                  <a:cubicBezTo>
                    <a:pt x="7965" y="8546"/>
                    <a:pt x="7524" y="8029"/>
                    <a:pt x="7427" y="7432"/>
                  </a:cubicBezTo>
                  <a:cubicBezTo>
                    <a:pt x="7358" y="7008"/>
                    <a:pt x="7478" y="6616"/>
                    <a:pt x="7697" y="6254"/>
                  </a:cubicBezTo>
                  <a:cubicBezTo>
                    <a:pt x="8165" y="5482"/>
                    <a:pt x="9466" y="4306"/>
                    <a:pt x="8248" y="3508"/>
                  </a:cubicBezTo>
                  <a:cubicBezTo>
                    <a:pt x="8135" y="3435"/>
                    <a:pt x="8027" y="3390"/>
                    <a:pt x="7924" y="3366"/>
                  </a:cubicBezTo>
                  <a:cubicBezTo>
                    <a:pt x="7866" y="3354"/>
                    <a:pt x="7809" y="3349"/>
                    <a:pt x="7753" y="3349"/>
                  </a:cubicBezTo>
                  <a:cubicBezTo>
                    <a:pt x="7338" y="3349"/>
                    <a:pt x="6971" y="3645"/>
                    <a:pt x="6521" y="3645"/>
                  </a:cubicBezTo>
                  <a:cubicBezTo>
                    <a:pt x="6484" y="3645"/>
                    <a:pt x="6447" y="3643"/>
                    <a:pt x="6409" y="3639"/>
                  </a:cubicBezTo>
                  <a:cubicBezTo>
                    <a:pt x="6055" y="3600"/>
                    <a:pt x="5826" y="3327"/>
                    <a:pt x="5749" y="2993"/>
                  </a:cubicBezTo>
                  <a:cubicBezTo>
                    <a:pt x="5611" y="2381"/>
                    <a:pt x="6055" y="1866"/>
                    <a:pt x="6065" y="1271"/>
                  </a:cubicBezTo>
                  <a:cubicBezTo>
                    <a:pt x="6077" y="481"/>
                    <a:pt x="5418" y="1"/>
                    <a:pt x="4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356350" y="4128600"/>
              <a:ext cx="788782" cy="866953"/>
            </a:xfrm>
            <a:custGeom>
              <a:avLst/>
              <a:gdLst/>
              <a:ahLst/>
              <a:cxnLst/>
              <a:rect l="l" t="t" r="r" b="b"/>
              <a:pathLst>
                <a:path w="9983" h="10972" extrusionOk="0">
                  <a:moveTo>
                    <a:pt x="5216" y="255"/>
                  </a:moveTo>
                  <a:cubicBezTo>
                    <a:pt x="5932" y="255"/>
                    <a:pt x="6591" y="735"/>
                    <a:pt x="6579" y="1526"/>
                  </a:cubicBezTo>
                  <a:cubicBezTo>
                    <a:pt x="6570" y="2122"/>
                    <a:pt x="6126" y="2636"/>
                    <a:pt x="6265" y="3247"/>
                  </a:cubicBezTo>
                  <a:cubicBezTo>
                    <a:pt x="6341" y="3581"/>
                    <a:pt x="6569" y="3854"/>
                    <a:pt x="6924" y="3894"/>
                  </a:cubicBezTo>
                  <a:cubicBezTo>
                    <a:pt x="6961" y="3898"/>
                    <a:pt x="6998" y="3900"/>
                    <a:pt x="7034" y="3900"/>
                  </a:cubicBezTo>
                  <a:cubicBezTo>
                    <a:pt x="7484" y="3900"/>
                    <a:pt x="7850" y="3605"/>
                    <a:pt x="8265" y="3605"/>
                  </a:cubicBezTo>
                  <a:cubicBezTo>
                    <a:pt x="8422" y="3605"/>
                    <a:pt x="8586" y="3648"/>
                    <a:pt x="8764" y="3764"/>
                  </a:cubicBezTo>
                  <a:cubicBezTo>
                    <a:pt x="9982" y="4561"/>
                    <a:pt x="8679" y="5736"/>
                    <a:pt x="8211" y="6509"/>
                  </a:cubicBezTo>
                  <a:cubicBezTo>
                    <a:pt x="7992" y="6871"/>
                    <a:pt x="7873" y="7263"/>
                    <a:pt x="7942" y="7687"/>
                  </a:cubicBezTo>
                  <a:cubicBezTo>
                    <a:pt x="8038" y="8284"/>
                    <a:pt x="8480" y="8801"/>
                    <a:pt x="8436" y="9426"/>
                  </a:cubicBezTo>
                  <a:cubicBezTo>
                    <a:pt x="8386" y="10149"/>
                    <a:pt x="7771" y="10693"/>
                    <a:pt x="7076" y="10693"/>
                  </a:cubicBezTo>
                  <a:cubicBezTo>
                    <a:pt x="6980" y="10693"/>
                    <a:pt x="6881" y="10682"/>
                    <a:pt x="6783" y="10660"/>
                  </a:cubicBezTo>
                  <a:cubicBezTo>
                    <a:pt x="6119" y="10511"/>
                    <a:pt x="5707" y="9896"/>
                    <a:pt x="5297" y="9408"/>
                  </a:cubicBezTo>
                  <a:cubicBezTo>
                    <a:pt x="4812" y="8834"/>
                    <a:pt x="4262" y="8423"/>
                    <a:pt x="3605" y="8423"/>
                  </a:cubicBezTo>
                  <a:cubicBezTo>
                    <a:pt x="3369" y="8423"/>
                    <a:pt x="3120" y="8476"/>
                    <a:pt x="2854" y="8593"/>
                  </a:cubicBezTo>
                  <a:cubicBezTo>
                    <a:pt x="2454" y="8769"/>
                    <a:pt x="2018" y="9068"/>
                    <a:pt x="1570" y="9068"/>
                  </a:cubicBezTo>
                  <a:cubicBezTo>
                    <a:pt x="1436" y="9068"/>
                    <a:pt x="1301" y="9041"/>
                    <a:pt x="1165" y="8976"/>
                  </a:cubicBezTo>
                  <a:cubicBezTo>
                    <a:pt x="310" y="8567"/>
                    <a:pt x="445" y="7468"/>
                    <a:pt x="1002" y="6879"/>
                  </a:cubicBezTo>
                  <a:cubicBezTo>
                    <a:pt x="1566" y="6286"/>
                    <a:pt x="2455" y="5800"/>
                    <a:pt x="1860" y="4890"/>
                  </a:cubicBezTo>
                  <a:cubicBezTo>
                    <a:pt x="1655" y="4578"/>
                    <a:pt x="1362" y="4328"/>
                    <a:pt x="1336" y="3926"/>
                  </a:cubicBezTo>
                  <a:cubicBezTo>
                    <a:pt x="1302" y="3392"/>
                    <a:pt x="1725" y="2932"/>
                    <a:pt x="2264" y="2932"/>
                  </a:cubicBezTo>
                  <a:cubicBezTo>
                    <a:pt x="2266" y="2932"/>
                    <a:pt x="2267" y="2932"/>
                    <a:pt x="2268" y="2932"/>
                  </a:cubicBezTo>
                  <a:cubicBezTo>
                    <a:pt x="2647" y="2933"/>
                    <a:pt x="3022" y="3233"/>
                    <a:pt x="3394" y="3233"/>
                  </a:cubicBezTo>
                  <a:cubicBezTo>
                    <a:pt x="3520" y="3233"/>
                    <a:pt x="3645" y="3199"/>
                    <a:pt x="3769" y="3107"/>
                  </a:cubicBezTo>
                  <a:cubicBezTo>
                    <a:pt x="4198" y="2791"/>
                    <a:pt x="4103" y="2228"/>
                    <a:pt x="4033" y="1775"/>
                  </a:cubicBezTo>
                  <a:cubicBezTo>
                    <a:pt x="3963" y="1326"/>
                    <a:pt x="3998" y="942"/>
                    <a:pt x="4335" y="606"/>
                  </a:cubicBezTo>
                  <a:cubicBezTo>
                    <a:pt x="4501" y="441"/>
                    <a:pt x="4701" y="331"/>
                    <a:pt x="4917" y="277"/>
                  </a:cubicBezTo>
                  <a:cubicBezTo>
                    <a:pt x="4923" y="278"/>
                    <a:pt x="4929" y="278"/>
                    <a:pt x="4936" y="278"/>
                  </a:cubicBezTo>
                  <a:cubicBezTo>
                    <a:pt x="4940" y="278"/>
                    <a:pt x="4945" y="278"/>
                    <a:pt x="4950" y="277"/>
                  </a:cubicBezTo>
                  <a:cubicBezTo>
                    <a:pt x="5039" y="262"/>
                    <a:pt x="5128" y="255"/>
                    <a:pt x="5216" y="255"/>
                  </a:cubicBezTo>
                  <a:close/>
                  <a:moveTo>
                    <a:pt x="5384" y="0"/>
                  </a:moveTo>
                  <a:cubicBezTo>
                    <a:pt x="5287" y="0"/>
                    <a:pt x="5190" y="10"/>
                    <a:pt x="5093" y="29"/>
                  </a:cubicBezTo>
                  <a:cubicBezTo>
                    <a:pt x="4744" y="33"/>
                    <a:pt x="4410" y="173"/>
                    <a:pt x="4144" y="422"/>
                  </a:cubicBezTo>
                  <a:cubicBezTo>
                    <a:pt x="3722" y="817"/>
                    <a:pt x="3672" y="1313"/>
                    <a:pt x="3759" y="1857"/>
                  </a:cubicBezTo>
                  <a:cubicBezTo>
                    <a:pt x="3830" y="2299"/>
                    <a:pt x="3868" y="2918"/>
                    <a:pt x="3345" y="2918"/>
                  </a:cubicBezTo>
                  <a:cubicBezTo>
                    <a:pt x="3271" y="2918"/>
                    <a:pt x="3186" y="2905"/>
                    <a:pt x="3088" y="2878"/>
                  </a:cubicBezTo>
                  <a:cubicBezTo>
                    <a:pt x="2793" y="2796"/>
                    <a:pt x="2559" y="2642"/>
                    <a:pt x="2249" y="2642"/>
                  </a:cubicBezTo>
                  <a:cubicBezTo>
                    <a:pt x="2231" y="2642"/>
                    <a:pt x="2213" y="2642"/>
                    <a:pt x="2195" y="2643"/>
                  </a:cubicBezTo>
                  <a:cubicBezTo>
                    <a:pt x="1666" y="2674"/>
                    <a:pt x="1212" y="3042"/>
                    <a:pt x="1084" y="3557"/>
                  </a:cubicBezTo>
                  <a:cubicBezTo>
                    <a:pt x="917" y="4232"/>
                    <a:pt x="1361" y="4560"/>
                    <a:pt x="1674" y="5079"/>
                  </a:cubicBezTo>
                  <a:cubicBezTo>
                    <a:pt x="2149" y="5864"/>
                    <a:pt x="1128" y="6298"/>
                    <a:pt x="706" y="6791"/>
                  </a:cubicBezTo>
                  <a:cubicBezTo>
                    <a:pt x="0" y="7612"/>
                    <a:pt x="159" y="9197"/>
                    <a:pt x="1428" y="9343"/>
                  </a:cubicBezTo>
                  <a:cubicBezTo>
                    <a:pt x="1476" y="9349"/>
                    <a:pt x="1523" y="9352"/>
                    <a:pt x="1570" y="9352"/>
                  </a:cubicBezTo>
                  <a:cubicBezTo>
                    <a:pt x="2108" y="9352"/>
                    <a:pt x="2568" y="9010"/>
                    <a:pt x="3054" y="8813"/>
                  </a:cubicBezTo>
                  <a:cubicBezTo>
                    <a:pt x="3246" y="8735"/>
                    <a:pt x="3429" y="8700"/>
                    <a:pt x="3602" y="8700"/>
                  </a:cubicBezTo>
                  <a:cubicBezTo>
                    <a:pt x="4200" y="8700"/>
                    <a:pt x="4685" y="9117"/>
                    <a:pt x="5100" y="9612"/>
                  </a:cubicBezTo>
                  <a:cubicBezTo>
                    <a:pt x="5488" y="10075"/>
                    <a:pt x="5862" y="10598"/>
                    <a:pt x="6436" y="10841"/>
                  </a:cubicBezTo>
                  <a:cubicBezTo>
                    <a:pt x="6642" y="10928"/>
                    <a:pt x="6863" y="10971"/>
                    <a:pt x="7084" y="10971"/>
                  </a:cubicBezTo>
                  <a:cubicBezTo>
                    <a:pt x="7429" y="10971"/>
                    <a:pt x="7773" y="10865"/>
                    <a:pt x="8056" y="10657"/>
                  </a:cubicBezTo>
                  <a:cubicBezTo>
                    <a:pt x="8504" y="10329"/>
                    <a:pt x="8757" y="9769"/>
                    <a:pt x="8716" y="9216"/>
                  </a:cubicBezTo>
                  <a:cubicBezTo>
                    <a:pt x="8665" y="8528"/>
                    <a:pt x="8098" y="7930"/>
                    <a:pt x="8220" y="7223"/>
                  </a:cubicBezTo>
                  <a:cubicBezTo>
                    <a:pt x="8403" y="6175"/>
                    <a:pt x="9802" y="5526"/>
                    <a:pt x="9516" y="4343"/>
                  </a:cubicBezTo>
                  <a:cubicBezTo>
                    <a:pt x="9389" y="3815"/>
                    <a:pt x="8906" y="3399"/>
                    <a:pt x="8377" y="3314"/>
                  </a:cubicBezTo>
                  <a:cubicBezTo>
                    <a:pt x="8318" y="3304"/>
                    <a:pt x="8261" y="3300"/>
                    <a:pt x="8205" y="3300"/>
                  </a:cubicBezTo>
                  <a:cubicBezTo>
                    <a:pt x="7943" y="3300"/>
                    <a:pt x="7710" y="3396"/>
                    <a:pt x="7454" y="3492"/>
                  </a:cubicBezTo>
                  <a:cubicBezTo>
                    <a:pt x="7321" y="3542"/>
                    <a:pt x="7171" y="3581"/>
                    <a:pt x="7031" y="3581"/>
                  </a:cubicBezTo>
                  <a:cubicBezTo>
                    <a:pt x="6834" y="3581"/>
                    <a:pt x="6656" y="3504"/>
                    <a:pt x="6570" y="3276"/>
                  </a:cubicBezTo>
                  <a:cubicBezTo>
                    <a:pt x="6491" y="3066"/>
                    <a:pt x="6525" y="2835"/>
                    <a:pt x="6578" y="2625"/>
                  </a:cubicBezTo>
                  <a:cubicBezTo>
                    <a:pt x="6766" y="1880"/>
                    <a:pt x="7062" y="1244"/>
                    <a:pt x="6529" y="559"/>
                  </a:cubicBezTo>
                  <a:cubicBezTo>
                    <a:pt x="6245" y="194"/>
                    <a:pt x="5822" y="0"/>
                    <a:pt x="5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570949" y="4498544"/>
              <a:ext cx="245887" cy="205044"/>
            </a:xfrm>
            <a:custGeom>
              <a:avLst/>
              <a:gdLst/>
              <a:ahLst/>
              <a:cxnLst/>
              <a:rect l="l" t="t" r="r" b="b"/>
              <a:pathLst>
                <a:path w="3112" h="2595" extrusionOk="0">
                  <a:moveTo>
                    <a:pt x="1684" y="152"/>
                  </a:moveTo>
                  <a:cubicBezTo>
                    <a:pt x="1688" y="154"/>
                    <a:pt x="1689" y="158"/>
                    <a:pt x="1694" y="159"/>
                  </a:cubicBezTo>
                  <a:cubicBezTo>
                    <a:pt x="1787" y="176"/>
                    <a:pt x="1885" y="203"/>
                    <a:pt x="1981" y="203"/>
                  </a:cubicBezTo>
                  <a:cubicBezTo>
                    <a:pt x="1991" y="203"/>
                    <a:pt x="2002" y="203"/>
                    <a:pt x="2012" y="202"/>
                  </a:cubicBezTo>
                  <a:lnTo>
                    <a:pt x="2012" y="202"/>
                  </a:lnTo>
                  <a:cubicBezTo>
                    <a:pt x="3112" y="390"/>
                    <a:pt x="2679" y="2306"/>
                    <a:pt x="1526" y="2306"/>
                  </a:cubicBezTo>
                  <a:cubicBezTo>
                    <a:pt x="1432" y="2306"/>
                    <a:pt x="1333" y="2293"/>
                    <a:pt x="1229" y="2265"/>
                  </a:cubicBezTo>
                  <a:cubicBezTo>
                    <a:pt x="0" y="1936"/>
                    <a:pt x="341" y="189"/>
                    <a:pt x="1541" y="189"/>
                  </a:cubicBezTo>
                  <a:cubicBezTo>
                    <a:pt x="1565" y="189"/>
                    <a:pt x="1589" y="190"/>
                    <a:pt x="1614" y="191"/>
                  </a:cubicBezTo>
                  <a:cubicBezTo>
                    <a:pt x="1616" y="191"/>
                    <a:pt x="1617" y="191"/>
                    <a:pt x="1619" y="191"/>
                  </a:cubicBezTo>
                  <a:cubicBezTo>
                    <a:pt x="1649" y="191"/>
                    <a:pt x="1670" y="174"/>
                    <a:pt x="1684" y="152"/>
                  </a:cubicBezTo>
                  <a:close/>
                  <a:moveTo>
                    <a:pt x="1421" y="0"/>
                  </a:moveTo>
                  <a:cubicBezTo>
                    <a:pt x="796" y="0"/>
                    <a:pt x="245" y="409"/>
                    <a:pt x="159" y="1073"/>
                  </a:cubicBezTo>
                  <a:cubicBezTo>
                    <a:pt x="63" y="1807"/>
                    <a:pt x="585" y="2464"/>
                    <a:pt x="1305" y="2578"/>
                  </a:cubicBezTo>
                  <a:cubicBezTo>
                    <a:pt x="1377" y="2589"/>
                    <a:pt x="1449" y="2595"/>
                    <a:pt x="1520" y="2595"/>
                  </a:cubicBezTo>
                  <a:cubicBezTo>
                    <a:pt x="2167" y="2595"/>
                    <a:pt x="2753" y="2132"/>
                    <a:pt x="2908" y="1491"/>
                  </a:cubicBezTo>
                  <a:cubicBezTo>
                    <a:pt x="3089" y="741"/>
                    <a:pt x="2624" y="57"/>
                    <a:pt x="1853" y="57"/>
                  </a:cubicBezTo>
                  <a:cubicBezTo>
                    <a:pt x="1849" y="57"/>
                    <a:pt x="1846" y="57"/>
                    <a:pt x="1842" y="57"/>
                  </a:cubicBezTo>
                  <a:cubicBezTo>
                    <a:pt x="1829" y="58"/>
                    <a:pt x="1818" y="62"/>
                    <a:pt x="1809" y="69"/>
                  </a:cubicBezTo>
                  <a:cubicBezTo>
                    <a:pt x="1774" y="65"/>
                    <a:pt x="1739" y="63"/>
                    <a:pt x="1705" y="59"/>
                  </a:cubicBezTo>
                  <a:cubicBezTo>
                    <a:pt x="1700" y="59"/>
                    <a:pt x="1697" y="63"/>
                    <a:pt x="1692" y="64"/>
                  </a:cubicBezTo>
                  <a:cubicBezTo>
                    <a:pt x="1684" y="41"/>
                    <a:pt x="1665" y="20"/>
                    <a:pt x="1634" y="16"/>
                  </a:cubicBezTo>
                  <a:cubicBezTo>
                    <a:pt x="1563" y="5"/>
                    <a:pt x="1491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815415" y="4499413"/>
              <a:ext cx="121837" cy="108488"/>
            </a:xfrm>
            <a:custGeom>
              <a:avLst/>
              <a:gdLst/>
              <a:ahLst/>
              <a:cxnLst/>
              <a:rect l="l" t="t" r="r" b="b"/>
              <a:pathLst>
                <a:path w="1542" h="1373" extrusionOk="0">
                  <a:moveTo>
                    <a:pt x="687" y="179"/>
                  </a:moveTo>
                  <a:cubicBezTo>
                    <a:pt x="904" y="179"/>
                    <a:pt x="1128" y="306"/>
                    <a:pt x="1195" y="519"/>
                  </a:cubicBezTo>
                  <a:cubicBezTo>
                    <a:pt x="1269" y="757"/>
                    <a:pt x="1126" y="1049"/>
                    <a:pt x="881" y="1114"/>
                  </a:cubicBezTo>
                  <a:cubicBezTo>
                    <a:pt x="844" y="1123"/>
                    <a:pt x="806" y="1128"/>
                    <a:pt x="768" y="1128"/>
                  </a:cubicBezTo>
                  <a:cubicBezTo>
                    <a:pt x="559" y="1128"/>
                    <a:pt x="354" y="985"/>
                    <a:pt x="302" y="777"/>
                  </a:cubicBezTo>
                  <a:cubicBezTo>
                    <a:pt x="271" y="653"/>
                    <a:pt x="296" y="510"/>
                    <a:pt x="360" y="401"/>
                  </a:cubicBezTo>
                  <a:cubicBezTo>
                    <a:pt x="405" y="324"/>
                    <a:pt x="476" y="271"/>
                    <a:pt x="526" y="200"/>
                  </a:cubicBezTo>
                  <a:cubicBezTo>
                    <a:pt x="533" y="199"/>
                    <a:pt x="538" y="200"/>
                    <a:pt x="544" y="198"/>
                  </a:cubicBezTo>
                  <a:cubicBezTo>
                    <a:pt x="590" y="185"/>
                    <a:pt x="639" y="179"/>
                    <a:pt x="687" y="179"/>
                  </a:cubicBezTo>
                  <a:close/>
                  <a:moveTo>
                    <a:pt x="782" y="1"/>
                  </a:moveTo>
                  <a:cubicBezTo>
                    <a:pt x="687" y="1"/>
                    <a:pt x="592" y="19"/>
                    <a:pt x="503" y="59"/>
                  </a:cubicBezTo>
                  <a:cubicBezTo>
                    <a:pt x="489" y="65"/>
                    <a:pt x="480" y="74"/>
                    <a:pt x="472" y="83"/>
                  </a:cubicBezTo>
                  <a:cubicBezTo>
                    <a:pt x="472" y="83"/>
                    <a:pt x="471" y="83"/>
                    <a:pt x="471" y="83"/>
                  </a:cubicBezTo>
                  <a:cubicBezTo>
                    <a:pt x="134" y="83"/>
                    <a:pt x="1" y="645"/>
                    <a:pt x="80" y="898"/>
                  </a:cubicBezTo>
                  <a:cubicBezTo>
                    <a:pt x="172" y="1190"/>
                    <a:pt x="472" y="1373"/>
                    <a:pt x="769" y="1373"/>
                  </a:cubicBezTo>
                  <a:cubicBezTo>
                    <a:pt x="848" y="1373"/>
                    <a:pt x="927" y="1360"/>
                    <a:pt x="1001" y="1333"/>
                  </a:cubicBezTo>
                  <a:cubicBezTo>
                    <a:pt x="1352" y="1204"/>
                    <a:pt x="1541" y="774"/>
                    <a:pt x="1415" y="427"/>
                  </a:cubicBezTo>
                  <a:cubicBezTo>
                    <a:pt x="1316" y="155"/>
                    <a:pt x="1052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400597" y="4414710"/>
              <a:ext cx="744456" cy="558794"/>
            </a:xfrm>
            <a:custGeom>
              <a:avLst/>
              <a:gdLst/>
              <a:ahLst/>
              <a:cxnLst/>
              <a:rect l="l" t="t" r="r" b="b"/>
              <a:pathLst>
                <a:path w="9422" h="7072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8479" y="1001"/>
                    <a:pt x="6636" y="2849"/>
                    <a:pt x="6785" y="3522"/>
                  </a:cubicBezTo>
                  <a:cubicBezTo>
                    <a:pt x="6914" y="4099"/>
                    <a:pt x="6418" y="5048"/>
                    <a:pt x="5693" y="5048"/>
                  </a:cubicBezTo>
                  <a:cubicBezTo>
                    <a:pt x="5450" y="5048"/>
                    <a:pt x="5181" y="4941"/>
                    <a:pt x="4901" y="4677"/>
                  </a:cubicBezTo>
                  <a:cubicBezTo>
                    <a:pt x="4430" y="4234"/>
                    <a:pt x="3960" y="4058"/>
                    <a:pt x="3474" y="4058"/>
                  </a:cubicBezTo>
                  <a:cubicBezTo>
                    <a:pt x="2812" y="4058"/>
                    <a:pt x="2122" y="4386"/>
                    <a:pt x="1369" y="4807"/>
                  </a:cubicBezTo>
                  <a:cubicBezTo>
                    <a:pt x="1186" y="4909"/>
                    <a:pt x="1015" y="4952"/>
                    <a:pt x="855" y="4952"/>
                  </a:cubicBezTo>
                  <a:cubicBezTo>
                    <a:pt x="516" y="4952"/>
                    <a:pt x="230" y="4756"/>
                    <a:pt x="1" y="4499"/>
                  </a:cubicBezTo>
                  <a:lnTo>
                    <a:pt x="1" y="4499"/>
                  </a:lnTo>
                  <a:cubicBezTo>
                    <a:pt x="38" y="4849"/>
                    <a:pt x="223" y="5171"/>
                    <a:pt x="605" y="5355"/>
                  </a:cubicBezTo>
                  <a:cubicBezTo>
                    <a:pt x="741" y="5420"/>
                    <a:pt x="877" y="5447"/>
                    <a:pt x="1011" y="5447"/>
                  </a:cubicBezTo>
                  <a:cubicBezTo>
                    <a:pt x="1458" y="5447"/>
                    <a:pt x="1893" y="5148"/>
                    <a:pt x="2294" y="4972"/>
                  </a:cubicBezTo>
                  <a:cubicBezTo>
                    <a:pt x="2559" y="4855"/>
                    <a:pt x="2809" y="4802"/>
                    <a:pt x="3045" y="4802"/>
                  </a:cubicBezTo>
                  <a:cubicBezTo>
                    <a:pt x="3702" y="4802"/>
                    <a:pt x="4252" y="5213"/>
                    <a:pt x="4737" y="5788"/>
                  </a:cubicBezTo>
                  <a:cubicBezTo>
                    <a:pt x="5148" y="6275"/>
                    <a:pt x="5560" y="6890"/>
                    <a:pt x="6224" y="7039"/>
                  </a:cubicBezTo>
                  <a:cubicBezTo>
                    <a:pt x="6322" y="7061"/>
                    <a:pt x="6421" y="7072"/>
                    <a:pt x="6518" y="7072"/>
                  </a:cubicBezTo>
                  <a:cubicBezTo>
                    <a:pt x="7211" y="7072"/>
                    <a:pt x="7827" y="6529"/>
                    <a:pt x="7876" y="5806"/>
                  </a:cubicBezTo>
                  <a:cubicBezTo>
                    <a:pt x="7920" y="5180"/>
                    <a:pt x="7479" y="4663"/>
                    <a:pt x="7382" y="4065"/>
                  </a:cubicBezTo>
                  <a:cubicBezTo>
                    <a:pt x="7313" y="3642"/>
                    <a:pt x="7433" y="3250"/>
                    <a:pt x="7652" y="2888"/>
                  </a:cubicBezTo>
                  <a:cubicBezTo>
                    <a:pt x="8119" y="2116"/>
                    <a:pt x="9421" y="940"/>
                    <a:pt x="8203" y="142"/>
                  </a:cubicBezTo>
                  <a:cubicBezTo>
                    <a:pt x="8090" y="69"/>
                    <a:pt x="7982" y="24"/>
                    <a:pt x="7879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4" name="Google Shape;2414;p60"/>
          <p:cNvGrpSpPr/>
          <p:nvPr/>
        </p:nvGrpSpPr>
        <p:grpSpPr>
          <a:xfrm>
            <a:off x="8147718" y="4398351"/>
            <a:ext cx="1203840" cy="1007746"/>
            <a:chOff x="7180125" y="611350"/>
            <a:chExt cx="912484" cy="763849"/>
          </a:xfrm>
        </p:grpSpPr>
        <p:sp>
          <p:nvSpPr>
            <p:cNvPr id="2415" name="Google Shape;2415;p60"/>
            <p:cNvSpPr/>
            <p:nvPr/>
          </p:nvSpPr>
          <p:spPr>
            <a:xfrm>
              <a:off x="7232510" y="1262382"/>
              <a:ext cx="108737" cy="86452"/>
            </a:xfrm>
            <a:custGeom>
              <a:avLst/>
              <a:gdLst/>
              <a:ahLst/>
              <a:cxnLst/>
              <a:rect l="l" t="t" r="r" b="b"/>
              <a:pathLst>
                <a:path w="2630" h="2091" extrusionOk="0">
                  <a:moveTo>
                    <a:pt x="1310" y="0"/>
                  </a:moveTo>
                  <a:lnTo>
                    <a:pt x="1310" y="0"/>
                  </a:lnTo>
                  <a:cubicBezTo>
                    <a:pt x="1301" y="75"/>
                    <a:pt x="1255" y="146"/>
                    <a:pt x="1175" y="162"/>
                  </a:cubicBezTo>
                  <a:cubicBezTo>
                    <a:pt x="624" y="266"/>
                    <a:pt x="1" y="568"/>
                    <a:pt x="114" y="1245"/>
                  </a:cubicBezTo>
                  <a:cubicBezTo>
                    <a:pt x="196" y="1737"/>
                    <a:pt x="681" y="2091"/>
                    <a:pt x="1168" y="2091"/>
                  </a:cubicBezTo>
                  <a:cubicBezTo>
                    <a:pt x="1203" y="2091"/>
                    <a:pt x="1239" y="2089"/>
                    <a:pt x="1274" y="2085"/>
                  </a:cubicBezTo>
                  <a:cubicBezTo>
                    <a:pt x="2629" y="1936"/>
                    <a:pt x="2328" y="78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0"/>
            <p:cNvSpPr/>
            <p:nvPr/>
          </p:nvSpPr>
          <p:spPr>
            <a:xfrm>
              <a:off x="7207992" y="1063426"/>
              <a:ext cx="92282" cy="102536"/>
            </a:xfrm>
            <a:custGeom>
              <a:avLst/>
              <a:gdLst/>
              <a:ahLst/>
              <a:cxnLst/>
              <a:rect l="l" t="t" r="r" b="b"/>
              <a:pathLst>
                <a:path w="2232" h="2480" extrusionOk="0">
                  <a:moveTo>
                    <a:pt x="1151" y="0"/>
                  </a:moveTo>
                  <a:cubicBezTo>
                    <a:pt x="543" y="227"/>
                    <a:pt x="0" y="882"/>
                    <a:pt x="62" y="1541"/>
                  </a:cubicBezTo>
                  <a:cubicBezTo>
                    <a:pt x="112" y="2070"/>
                    <a:pt x="626" y="2479"/>
                    <a:pt x="1143" y="2479"/>
                  </a:cubicBezTo>
                  <a:cubicBezTo>
                    <a:pt x="1239" y="2479"/>
                    <a:pt x="1336" y="2465"/>
                    <a:pt x="1430" y="2435"/>
                  </a:cubicBezTo>
                  <a:cubicBezTo>
                    <a:pt x="1931" y="2272"/>
                    <a:pt x="2231" y="1748"/>
                    <a:pt x="2213" y="1242"/>
                  </a:cubicBezTo>
                  <a:lnTo>
                    <a:pt x="2213" y="1242"/>
                  </a:lnTo>
                  <a:cubicBezTo>
                    <a:pt x="1949" y="1285"/>
                    <a:pt x="1687" y="1326"/>
                    <a:pt x="1427" y="1365"/>
                  </a:cubicBezTo>
                  <a:cubicBezTo>
                    <a:pt x="1420" y="1366"/>
                    <a:pt x="1413" y="1367"/>
                    <a:pt x="1407" y="1367"/>
                  </a:cubicBezTo>
                  <a:cubicBezTo>
                    <a:pt x="1263" y="1367"/>
                    <a:pt x="1236" y="1120"/>
                    <a:pt x="1384" y="1084"/>
                  </a:cubicBezTo>
                  <a:cubicBezTo>
                    <a:pt x="1639" y="1022"/>
                    <a:pt x="1894" y="955"/>
                    <a:pt x="2148" y="886"/>
                  </a:cubicBezTo>
                  <a:cubicBezTo>
                    <a:pt x="2147" y="884"/>
                    <a:pt x="2147" y="882"/>
                    <a:pt x="2146" y="880"/>
                  </a:cubicBezTo>
                  <a:cubicBezTo>
                    <a:pt x="1964" y="406"/>
                    <a:pt x="1579" y="177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0"/>
            <p:cNvSpPr/>
            <p:nvPr/>
          </p:nvSpPr>
          <p:spPr>
            <a:xfrm>
              <a:off x="7495760" y="635537"/>
              <a:ext cx="82979" cy="74462"/>
            </a:xfrm>
            <a:custGeom>
              <a:avLst/>
              <a:gdLst/>
              <a:ahLst/>
              <a:cxnLst/>
              <a:rect l="l" t="t" r="r" b="b"/>
              <a:pathLst>
                <a:path w="2007" h="1801" extrusionOk="0">
                  <a:moveTo>
                    <a:pt x="1161" y="0"/>
                  </a:moveTo>
                  <a:cubicBezTo>
                    <a:pt x="1089" y="0"/>
                    <a:pt x="1017" y="11"/>
                    <a:pt x="947" y="29"/>
                  </a:cubicBezTo>
                  <a:cubicBezTo>
                    <a:pt x="919" y="72"/>
                    <a:pt x="875" y="104"/>
                    <a:pt x="811" y="113"/>
                  </a:cubicBezTo>
                  <a:cubicBezTo>
                    <a:pt x="755" y="119"/>
                    <a:pt x="706" y="138"/>
                    <a:pt x="656" y="154"/>
                  </a:cubicBezTo>
                  <a:cubicBezTo>
                    <a:pt x="547" y="219"/>
                    <a:pt x="445" y="298"/>
                    <a:pt x="354" y="383"/>
                  </a:cubicBezTo>
                  <a:cubicBezTo>
                    <a:pt x="323" y="413"/>
                    <a:pt x="288" y="428"/>
                    <a:pt x="252" y="437"/>
                  </a:cubicBezTo>
                  <a:cubicBezTo>
                    <a:pt x="21" y="740"/>
                    <a:pt x="1" y="1189"/>
                    <a:pt x="286" y="1513"/>
                  </a:cubicBezTo>
                  <a:cubicBezTo>
                    <a:pt x="458" y="1710"/>
                    <a:pt x="696" y="1800"/>
                    <a:pt x="937" y="1800"/>
                  </a:cubicBezTo>
                  <a:cubicBezTo>
                    <a:pt x="1050" y="1800"/>
                    <a:pt x="1164" y="1780"/>
                    <a:pt x="1272" y="1742"/>
                  </a:cubicBezTo>
                  <a:cubicBezTo>
                    <a:pt x="1220" y="1516"/>
                    <a:pt x="1174" y="1287"/>
                    <a:pt x="1135" y="1054"/>
                  </a:cubicBezTo>
                  <a:cubicBezTo>
                    <a:pt x="1117" y="945"/>
                    <a:pt x="1206" y="870"/>
                    <a:pt x="1289" y="870"/>
                  </a:cubicBezTo>
                  <a:cubicBezTo>
                    <a:pt x="1342" y="870"/>
                    <a:pt x="1393" y="901"/>
                    <a:pt x="1412" y="972"/>
                  </a:cubicBezTo>
                  <a:cubicBezTo>
                    <a:pt x="1464" y="1168"/>
                    <a:pt x="1523" y="1363"/>
                    <a:pt x="1588" y="1558"/>
                  </a:cubicBezTo>
                  <a:cubicBezTo>
                    <a:pt x="1635" y="1516"/>
                    <a:pt x="1680" y="1470"/>
                    <a:pt x="1718" y="1419"/>
                  </a:cubicBezTo>
                  <a:cubicBezTo>
                    <a:pt x="2006" y="1031"/>
                    <a:pt x="1980" y="355"/>
                    <a:pt x="1526" y="98"/>
                  </a:cubicBezTo>
                  <a:cubicBezTo>
                    <a:pt x="1405" y="29"/>
                    <a:pt x="1282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0"/>
            <p:cNvSpPr/>
            <p:nvPr/>
          </p:nvSpPr>
          <p:spPr>
            <a:xfrm>
              <a:off x="7856463" y="653523"/>
              <a:ext cx="78225" cy="66069"/>
            </a:xfrm>
            <a:custGeom>
              <a:avLst/>
              <a:gdLst/>
              <a:ahLst/>
              <a:cxnLst/>
              <a:rect l="l" t="t" r="r" b="b"/>
              <a:pathLst>
                <a:path w="1892" h="1598" extrusionOk="0">
                  <a:moveTo>
                    <a:pt x="1033" y="0"/>
                  </a:moveTo>
                  <a:cubicBezTo>
                    <a:pt x="799" y="0"/>
                    <a:pt x="581" y="102"/>
                    <a:pt x="352" y="208"/>
                  </a:cubicBezTo>
                  <a:cubicBezTo>
                    <a:pt x="1" y="530"/>
                    <a:pt x="148" y="1170"/>
                    <a:pt x="527" y="1436"/>
                  </a:cubicBezTo>
                  <a:cubicBezTo>
                    <a:pt x="681" y="1544"/>
                    <a:pt x="853" y="1598"/>
                    <a:pt x="1021" y="1598"/>
                  </a:cubicBezTo>
                  <a:cubicBezTo>
                    <a:pt x="1282" y="1598"/>
                    <a:pt x="1531" y="1466"/>
                    <a:pt x="1678" y="1204"/>
                  </a:cubicBezTo>
                  <a:cubicBezTo>
                    <a:pt x="1892" y="821"/>
                    <a:pt x="1827" y="302"/>
                    <a:pt x="1410" y="93"/>
                  </a:cubicBezTo>
                  <a:cubicBezTo>
                    <a:pt x="1277" y="27"/>
                    <a:pt x="1153" y="0"/>
                    <a:pt x="10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0"/>
            <p:cNvSpPr/>
            <p:nvPr/>
          </p:nvSpPr>
          <p:spPr>
            <a:xfrm>
              <a:off x="7297713" y="901143"/>
              <a:ext cx="81987" cy="65325"/>
            </a:xfrm>
            <a:custGeom>
              <a:avLst/>
              <a:gdLst/>
              <a:ahLst/>
              <a:cxnLst/>
              <a:rect l="l" t="t" r="r" b="b"/>
              <a:pathLst>
                <a:path w="1983" h="1580" extrusionOk="0">
                  <a:moveTo>
                    <a:pt x="1288" y="1"/>
                  </a:moveTo>
                  <a:cubicBezTo>
                    <a:pt x="1092" y="1"/>
                    <a:pt x="883" y="65"/>
                    <a:pt x="682" y="121"/>
                  </a:cubicBezTo>
                  <a:cubicBezTo>
                    <a:pt x="666" y="126"/>
                    <a:pt x="650" y="128"/>
                    <a:pt x="635" y="128"/>
                  </a:cubicBezTo>
                  <a:cubicBezTo>
                    <a:pt x="578" y="128"/>
                    <a:pt x="533" y="98"/>
                    <a:pt x="504" y="55"/>
                  </a:cubicBezTo>
                  <a:cubicBezTo>
                    <a:pt x="197" y="246"/>
                    <a:pt x="0" y="640"/>
                    <a:pt x="125" y="983"/>
                  </a:cubicBezTo>
                  <a:cubicBezTo>
                    <a:pt x="261" y="1364"/>
                    <a:pt x="643" y="1579"/>
                    <a:pt x="1025" y="1579"/>
                  </a:cubicBezTo>
                  <a:cubicBezTo>
                    <a:pt x="1140" y="1579"/>
                    <a:pt x="1255" y="1559"/>
                    <a:pt x="1364" y="1519"/>
                  </a:cubicBezTo>
                  <a:cubicBezTo>
                    <a:pt x="1497" y="1470"/>
                    <a:pt x="1612" y="1388"/>
                    <a:pt x="1706" y="1291"/>
                  </a:cubicBezTo>
                  <a:cubicBezTo>
                    <a:pt x="1465" y="1202"/>
                    <a:pt x="1224" y="1115"/>
                    <a:pt x="981" y="1030"/>
                  </a:cubicBezTo>
                  <a:cubicBezTo>
                    <a:pt x="802" y="967"/>
                    <a:pt x="846" y="707"/>
                    <a:pt x="1015" y="707"/>
                  </a:cubicBezTo>
                  <a:cubicBezTo>
                    <a:pt x="1030" y="707"/>
                    <a:pt x="1046" y="709"/>
                    <a:pt x="1063" y="714"/>
                  </a:cubicBezTo>
                  <a:cubicBezTo>
                    <a:pt x="1335" y="785"/>
                    <a:pt x="1623" y="859"/>
                    <a:pt x="1915" y="937"/>
                  </a:cubicBezTo>
                  <a:cubicBezTo>
                    <a:pt x="1982" y="723"/>
                    <a:pt x="1965" y="487"/>
                    <a:pt x="1818" y="278"/>
                  </a:cubicBezTo>
                  <a:cubicBezTo>
                    <a:pt x="1671" y="67"/>
                    <a:pt x="1486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7538802" y="795215"/>
              <a:ext cx="105264" cy="76364"/>
            </a:xfrm>
            <a:custGeom>
              <a:avLst/>
              <a:gdLst/>
              <a:ahLst/>
              <a:cxnLst/>
              <a:rect l="l" t="t" r="r" b="b"/>
              <a:pathLst>
                <a:path w="2546" h="1847" extrusionOk="0">
                  <a:moveTo>
                    <a:pt x="1669" y="0"/>
                  </a:moveTo>
                  <a:cubicBezTo>
                    <a:pt x="1666" y="0"/>
                    <a:pt x="1662" y="0"/>
                    <a:pt x="1658" y="0"/>
                  </a:cubicBezTo>
                  <a:cubicBezTo>
                    <a:pt x="1201" y="4"/>
                    <a:pt x="774" y="300"/>
                    <a:pt x="369" y="499"/>
                  </a:cubicBezTo>
                  <a:cubicBezTo>
                    <a:pt x="68" y="914"/>
                    <a:pt x="0" y="1499"/>
                    <a:pt x="547" y="1774"/>
                  </a:cubicBezTo>
                  <a:cubicBezTo>
                    <a:pt x="556" y="1778"/>
                    <a:pt x="566" y="1779"/>
                    <a:pt x="576" y="1784"/>
                  </a:cubicBezTo>
                  <a:cubicBezTo>
                    <a:pt x="632" y="1576"/>
                    <a:pt x="684" y="1371"/>
                    <a:pt x="722" y="1176"/>
                  </a:cubicBezTo>
                  <a:cubicBezTo>
                    <a:pt x="737" y="1102"/>
                    <a:pt x="787" y="1071"/>
                    <a:pt x="841" y="1071"/>
                  </a:cubicBezTo>
                  <a:cubicBezTo>
                    <a:pt x="922" y="1071"/>
                    <a:pt x="1011" y="1141"/>
                    <a:pt x="998" y="1247"/>
                  </a:cubicBezTo>
                  <a:cubicBezTo>
                    <a:pt x="974" y="1437"/>
                    <a:pt x="960" y="1640"/>
                    <a:pt x="948" y="1846"/>
                  </a:cubicBezTo>
                  <a:cubicBezTo>
                    <a:pt x="1381" y="1814"/>
                    <a:pt x="1850" y="1490"/>
                    <a:pt x="2137" y="1229"/>
                  </a:cubicBezTo>
                  <a:cubicBezTo>
                    <a:pt x="2167" y="1202"/>
                    <a:pt x="2184" y="1175"/>
                    <a:pt x="2208" y="1148"/>
                  </a:cubicBezTo>
                  <a:cubicBezTo>
                    <a:pt x="2061" y="1089"/>
                    <a:pt x="1915" y="1031"/>
                    <a:pt x="1770" y="967"/>
                  </a:cubicBezTo>
                  <a:cubicBezTo>
                    <a:pt x="1634" y="907"/>
                    <a:pt x="1727" y="736"/>
                    <a:pt x="1846" y="736"/>
                  </a:cubicBezTo>
                  <a:cubicBezTo>
                    <a:pt x="1851" y="736"/>
                    <a:pt x="1856" y="736"/>
                    <a:pt x="1862" y="737"/>
                  </a:cubicBezTo>
                  <a:cubicBezTo>
                    <a:pt x="2037" y="760"/>
                    <a:pt x="2220" y="793"/>
                    <a:pt x="2408" y="830"/>
                  </a:cubicBezTo>
                  <a:cubicBezTo>
                    <a:pt x="2546" y="408"/>
                    <a:pt x="2254" y="0"/>
                    <a:pt x="1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7910296" y="1021708"/>
              <a:ext cx="72726" cy="72354"/>
            </a:xfrm>
            <a:custGeom>
              <a:avLst/>
              <a:gdLst/>
              <a:ahLst/>
              <a:cxnLst/>
              <a:rect l="l" t="t" r="r" b="b"/>
              <a:pathLst>
                <a:path w="1759" h="1750" extrusionOk="0">
                  <a:moveTo>
                    <a:pt x="593" y="1"/>
                  </a:moveTo>
                  <a:cubicBezTo>
                    <a:pt x="578" y="42"/>
                    <a:pt x="554" y="80"/>
                    <a:pt x="514" y="110"/>
                  </a:cubicBezTo>
                  <a:cubicBezTo>
                    <a:pt x="432" y="171"/>
                    <a:pt x="353" y="247"/>
                    <a:pt x="285" y="332"/>
                  </a:cubicBezTo>
                  <a:cubicBezTo>
                    <a:pt x="283" y="428"/>
                    <a:pt x="224" y="518"/>
                    <a:pt x="139" y="557"/>
                  </a:cubicBezTo>
                  <a:cubicBezTo>
                    <a:pt x="43" y="749"/>
                    <a:pt x="1" y="965"/>
                    <a:pt x="59" y="1174"/>
                  </a:cubicBezTo>
                  <a:cubicBezTo>
                    <a:pt x="155" y="1512"/>
                    <a:pt x="506" y="1750"/>
                    <a:pt x="853" y="1750"/>
                  </a:cubicBezTo>
                  <a:cubicBezTo>
                    <a:pt x="894" y="1750"/>
                    <a:pt x="934" y="1746"/>
                    <a:pt x="975" y="1740"/>
                  </a:cubicBezTo>
                  <a:cubicBezTo>
                    <a:pt x="1434" y="1661"/>
                    <a:pt x="1758" y="1130"/>
                    <a:pt x="1607" y="684"/>
                  </a:cubicBezTo>
                  <a:cubicBezTo>
                    <a:pt x="1456" y="240"/>
                    <a:pt x="1031" y="108"/>
                    <a:pt x="622" y="18"/>
                  </a:cubicBezTo>
                  <a:cubicBezTo>
                    <a:pt x="608" y="16"/>
                    <a:pt x="604" y="6"/>
                    <a:pt x="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7974961" y="788765"/>
              <a:ext cx="90959" cy="70576"/>
            </a:xfrm>
            <a:custGeom>
              <a:avLst/>
              <a:gdLst/>
              <a:ahLst/>
              <a:cxnLst/>
              <a:rect l="l" t="t" r="r" b="b"/>
              <a:pathLst>
                <a:path w="2200" h="1707" extrusionOk="0">
                  <a:moveTo>
                    <a:pt x="1101" y="0"/>
                  </a:moveTo>
                  <a:cubicBezTo>
                    <a:pt x="0" y="0"/>
                    <a:pt x="261" y="1707"/>
                    <a:pt x="1158" y="1707"/>
                  </a:cubicBezTo>
                  <a:cubicBezTo>
                    <a:pt x="1259" y="1707"/>
                    <a:pt x="1368" y="1685"/>
                    <a:pt x="1484" y="1637"/>
                  </a:cubicBezTo>
                  <a:cubicBezTo>
                    <a:pt x="1924" y="1455"/>
                    <a:pt x="2200" y="917"/>
                    <a:pt x="1951" y="478"/>
                  </a:cubicBezTo>
                  <a:cubicBezTo>
                    <a:pt x="1770" y="159"/>
                    <a:pt x="1487" y="70"/>
                    <a:pt x="1178" y="3"/>
                  </a:cubicBezTo>
                  <a:cubicBezTo>
                    <a:pt x="1152" y="1"/>
                    <a:pt x="1126" y="0"/>
                    <a:pt x="1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7452223" y="1189241"/>
              <a:ext cx="118619" cy="109978"/>
            </a:xfrm>
            <a:custGeom>
              <a:avLst/>
              <a:gdLst/>
              <a:ahLst/>
              <a:cxnLst/>
              <a:rect l="l" t="t" r="r" b="b"/>
              <a:pathLst>
                <a:path w="2869" h="2660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783" y="175"/>
                    <a:pt x="338" y="680"/>
                    <a:pt x="173" y="1259"/>
                  </a:cubicBezTo>
                  <a:cubicBezTo>
                    <a:pt x="1" y="1864"/>
                    <a:pt x="271" y="2659"/>
                    <a:pt x="962" y="2659"/>
                  </a:cubicBezTo>
                  <a:cubicBezTo>
                    <a:pt x="1029" y="2659"/>
                    <a:pt x="1100" y="2652"/>
                    <a:pt x="1174" y="2636"/>
                  </a:cubicBezTo>
                  <a:cubicBezTo>
                    <a:pt x="2283" y="2404"/>
                    <a:pt x="2869" y="794"/>
                    <a:pt x="1957" y="214"/>
                  </a:cubicBezTo>
                  <a:lnTo>
                    <a:pt x="1957" y="214"/>
                  </a:lnTo>
                  <a:cubicBezTo>
                    <a:pt x="1890" y="550"/>
                    <a:pt x="1814" y="881"/>
                    <a:pt x="1692" y="1190"/>
                  </a:cubicBezTo>
                  <a:cubicBezTo>
                    <a:pt x="1654" y="1287"/>
                    <a:pt x="1569" y="1335"/>
                    <a:pt x="1487" y="1335"/>
                  </a:cubicBezTo>
                  <a:cubicBezTo>
                    <a:pt x="1392" y="1335"/>
                    <a:pt x="1302" y="1271"/>
                    <a:pt x="1292" y="1143"/>
                  </a:cubicBezTo>
                  <a:cubicBezTo>
                    <a:pt x="1265" y="769"/>
                    <a:pt x="1289" y="386"/>
                    <a:pt x="1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7770794" y="868232"/>
              <a:ext cx="97202" cy="67144"/>
            </a:xfrm>
            <a:custGeom>
              <a:avLst/>
              <a:gdLst/>
              <a:ahLst/>
              <a:cxnLst/>
              <a:rect l="l" t="t" r="r" b="b"/>
              <a:pathLst>
                <a:path w="2351" h="1624" extrusionOk="0">
                  <a:moveTo>
                    <a:pt x="1232" y="0"/>
                  </a:moveTo>
                  <a:cubicBezTo>
                    <a:pt x="981" y="0"/>
                    <a:pt x="719" y="77"/>
                    <a:pt x="466" y="141"/>
                  </a:cubicBezTo>
                  <a:cubicBezTo>
                    <a:pt x="214" y="372"/>
                    <a:pt x="4" y="642"/>
                    <a:pt x="3" y="999"/>
                  </a:cubicBezTo>
                  <a:cubicBezTo>
                    <a:pt x="0" y="1462"/>
                    <a:pt x="312" y="1624"/>
                    <a:pt x="667" y="1624"/>
                  </a:cubicBezTo>
                  <a:cubicBezTo>
                    <a:pt x="784" y="1624"/>
                    <a:pt x="905" y="1606"/>
                    <a:pt x="1022" y="1577"/>
                  </a:cubicBezTo>
                  <a:cubicBezTo>
                    <a:pt x="905" y="1403"/>
                    <a:pt x="790" y="1228"/>
                    <a:pt x="675" y="1051"/>
                  </a:cubicBezTo>
                  <a:cubicBezTo>
                    <a:pt x="598" y="935"/>
                    <a:pt x="712" y="797"/>
                    <a:pt x="825" y="797"/>
                  </a:cubicBezTo>
                  <a:cubicBezTo>
                    <a:pt x="862" y="797"/>
                    <a:pt x="899" y="812"/>
                    <a:pt x="929" y="847"/>
                  </a:cubicBezTo>
                  <a:cubicBezTo>
                    <a:pt x="1092" y="1039"/>
                    <a:pt x="1260" y="1226"/>
                    <a:pt x="1427" y="1413"/>
                  </a:cubicBezTo>
                  <a:cubicBezTo>
                    <a:pt x="1896" y="1135"/>
                    <a:pt x="2350" y="539"/>
                    <a:pt x="1734" y="140"/>
                  </a:cubicBezTo>
                  <a:cubicBezTo>
                    <a:pt x="1576" y="37"/>
                    <a:pt x="1406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7502872" y="987597"/>
              <a:ext cx="129658" cy="101833"/>
            </a:xfrm>
            <a:custGeom>
              <a:avLst/>
              <a:gdLst/>
              <a:ahLst/>
              <a:cxnLst/>
              <a:rect l="l" t="t" r="r" b="b"/>
              <a:pathLst>
                <a:path w="3136" h="2463" extrusionOk="0">
                  <a:moveTo>
                    <a:pt x="844" y="1"/>
                  </a:moveTo>
                  <a:cubicBezTo>
                    <a:pt x="475" y="141"/>
                    <a:pt x="159" y="421"/>
                    <a:pt x="44" y="811"/>
                  </a:cubicBezTo>
                  <a:cubicBezTo>
                    <a:pt x="6" y="941"/>
                    <a:pt x="0" y="1072"/>
                    <a:pt x="11" y="1204"/>
                  </a:cubicBezTo>
                  <a:cubicBezTo>
                    <a:pt x="226" y="1141"/>
                    <a:pt x="441" y="1077"/>
                    <a:pt x="658" y="1018"/>
                  </a:cubicBezTo>
                  <a:cubicBezTo>
                    <a:pt x="678" y="1013"/>
                    <a:pt x="697" y="1010"/>
                    <a:pt x="717" y="1010"/>
                  </a:cubicBezTo>
                  <a:cubicBezTo>
                    <a:pt x="937" y="1010"/>
                    <a:pt x="1079" y="1340"/>
                    <a:pt x="849" y="1450"/>
                  </a:cubicBezTo>
                  <a:cubicBezTo>
                    <a:pt x="628" y="1556"/>
                    <a:pt x="404" y="1653"/>
                    <a:pt x="176" y="1747"/>
                  </a:cubicBezTo>
                  <a:cubicBezTo>
                    <a:pt x="337" y="2033"/>
                    <a:pt x="594" y="2263"/>
                    <a:pt x="891" y="2380"/>
                  </a:cubicBezTo>
                  <a:cubicBezTo>
                    <a:pt x="1026" y="2048"/>
                    <a:pt x="1164" y="1725"/>
                    <a:pt x="1293" y="1419"/>
                  </a:cubicBezTo>
                  <a:cubicBezTo>
                    <a:pt x="1318" y="1360"/>
                    <a:pt x="1368" y="1336"/>
                    <a:pt x="1420" y="1336"/>
                  </a:cubicBezTo>
                  <a:cubicBezTo>
                    <a:pt x="1520" y="1336"/>
                    <a:pt x="1630" y="1426"/>
                    <a:pt x="1593" y="1540"/>
                  </a:cubicBezTo>
                  <a:cubicBezTo>
                    <a:pt x="1497" y="1844"/>
                    <a:pt x="1412" y="2153"/>
                    <a:pt x="1328" y="2463"/>
                  </a:cubicBezTo>
                  <a:cubicBezTo>
                    <a:pt x="1330" y="2463"/>
                    <a:pt x="1332" y="2463"/>
                    <a:pt x="1334" y="2463"/>
                  </a:cubicBezTo>
                  <a:cubicBezTo>
                    <a:pt x="1996" y="2463"/>
                    <a:pt x="2659" y="1971"/>
                    <a:pt x="2815" y="1332"/>
                  </a:cubicBezTo>
                  <a:cubicBezTo>
                    <a:pt x="3135" y="21"/>
                    <a:pt x="1707" y="92"/>
                    <a:pt x="877" y="10"/>
                  </a:cubicBezTo>
                  <a:cubicBezTo>
                    <a:pt x="864" y="9"/>
                    <a:pt x="855" y="4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7180125" y="611350"/>
              <a:ext cx="912484" cy="763849"/>
            </a:xfrm>
            <a:custGeom>
              <a:avLst/>
              <a:gdLst/>
              <a:ahLst/>
              <a:cxnLst/>
              <a:rect l="l" t="t" r="r" b="b"/>
              <a:pathLst>
                <a:path w="22070" h="18475" extrusionOk="0">
                  <a:moveTo>
                    <a:pt x="8795" y="585"/>
                  </a:moveTo>
                  <a:cubicBezTo>
                    <a:pt x="8916" y="585"/>
                    <a:pt x="9038" y="614"/>
                    <a:pt x="9160" y="682"/>
                  </a:cubicBezTo>
                  <a:cubicBezTo>
                    <a:pt x="9614" y="940"/>
                    <a:pt x="9640" y="1616"/>
                    <a:pt x="9352" y="2003"/>
                  </a:cubicBezTo>
                  <a:cubicBezTo>
                    <a:pt x="9314" y="2055"/>
                    <a:pt x="9269" y="2101"/>
                    <a:pt x="9222" y="2143"/>
                  </a:cubicBezTo>
                  <a:cubicBezTo>
                    <a:pt x="9157" y="1948"/>
                    <a:pt x="9097" y="1753"/>
                    <a:pt x="9046" y="1557"/>
                  </a:cubicBezTo>
                  <a:cubicBezTo>
                    <a:pt x="9027" y="1486"/>
                    <a:pt x="8976" y="1455"/>
                    <a:pt x="8923" y="1455"/>
                  </a:cubicBezTo>
                  <a:cubicBezTo>
                    <a:pt x="8840" y="1455"/>
                    <a:pt x="8751" y="1530"/>
                    <a:pt x="8769" y="1639"/>
                  </a:cubicBezTo>
                  <a:cubicBezTo>
                    <a:pt x="8808" y="1872"/>
                    <a:pt x="8854" y="2100"/>
                    <a:pt x="8905" y="2327"/>
                  </a:cubicBezTo>
                  <a:cubicBezTo>
                    <a:pt x="8797" y="2365"/>
                    <a:pt x="8683" y="2385"/>
                    <a:pt x="8570" y="2385"/>
                  </a:cubicBezTo>
                  <a:cubicBezTo>
                    <a:pt x="8330" y="2385"/>
                    <a:pt x="8092" y="2294"/>
                    <a:pt x="7920" y="2098"/>
                  </a:cubicBezTo>
                  <a:cubicBezTo>
                    <a:pt x="7635" y="1774"/>
                    <a:pt x="7655" y="1325"/>
                    <a:pt x="7886" y="1022"/>
                  </a:cubicBezTo>
                  <a:cubicBezTo>
                    <a:pt x="7922" y="1013"/>
                    <a:pt x="7957" y="998"/>
                    <a:pt x="7987" y="968"/>
                  </a:cubicBezTo>
                  <a:cubicBezTo>
                    <a:pt x="8078" y="883"/>
                    <a:pt x="8181" y="804"/>
                    <a:pt x="8290" y="739"/>
                  </a:cubicBezTo>
                  <a:cubicBezTo>
                    <a:pt x="8340" y="722"/>
                    <a:pt x="8389" y="704"/>
                    <a:pt x="8445" y="697"/>
                  </a:cubicBezTo>
                  <a:cubicBezTo>
                    <a:pt x="8508" y="689"/>
                    <a:pt x="8552" y="657"/>
                    <a:pt x="8581" y="614"/>
                  </a:cubicBezTo>
                  <a:cubicBezTo>
                    <a:pt x="8651" y="596"/>
                    <a:pt x="8723" y="585"/>
                    <a:pt x="8795" y="585"/>
                  </a:cubicBezTo>
                  <a:close/>
                  <a:moveTo>
                    <a:pt x="17390" y="1020"/>
                  </a:moveTo>
                  <a:cubicBezTo>
                    <a:pt x="17510" y="1020"/>
                    <a:pt x="17635" y="1047"/>
                    <a:pt x="17768" y="1113"/>
                  </a:cubicBezTo>
                  <a:cubicBezTo>
                    <a:pt x="18185" y="1322"/>
                    <a:pt x="18250" y="1841"/>
                    <a:pt x="18036" y="2224"/>
                  </a:cubicBezTo>
                  <a:cubicBezTo>
                    <a:pt x="17889" y="2486"/>
                    <a:pt x="17640" y="2618"/>
                    <a:pt x="17379" y="2618"/>
                  </a:cubicBezTo>
                  <a:cubicBezTo>
                    <a:pt x="17211" y="2618"/>
                    <a:pt x="17039" y="2564"/>
                    <a:pt x="16885" y="2456"/>
                  </a:cubicBezTo>
                  <a:cubicBezTo>
                    <a:pt x="16506" y="2190"/>
                    <a:pt x="16359" y="1550"/>
                    <a:pt x="16710" y="1228"/>
                  </a:cubicBezTo>
                  <a:cubicBezTo>
                    <a:pt x="16939" y="1122"/>
                    <a:pt x="17156" y="1020"/>
                    <a:pt x="17390" y="1020"/>
                  </a:cubicBezTo>
                  <a:close/>
                  <a:moveTo>
                    <a:pt x="20325" y="4291"/>
                  </a:moveTo>
                  <a:cubicBezTo>
                    <a:pt x="20350" y="4291"/>
                    <a:pt x="20376" y="4292"/>
                    <a:pt x="20402" y="4294"/>
                  </a:cubicBezTo>
                  <a:cubicBezTo>
                    <a:pt x="20711" y="4361"/>
                    <a:pt x="20994" y="4450"/>
                    <a:pt x="21175" y="4769"/>
                  </a:cubicBezTo>
                  <a:cubicBezTo>
                    <a:pt x="21424" y="5208"/>
                    <a:pt x="21149" y="5746"/>
                    <a:pt x="20708" y="5928"/>
                  </a:cubicBezTo>
                  <a:cubicBezTo>
                    <a:pt x="20592" y="5976"/>
                    <a:pt x="20483" y="5998"/>
                    <a:pt x="20382" y="5998"/>
                  </a:cubicBezTo>
                  <a:cubicBezTo>
                    <a:pt x="19485" y="5998"/>
                    <a:pt x="19224" y="4291"/>
                    <a:pt x="20325" y="4291"/>
                  </a:cubicBezTo>
                  <a:close/>
                  <a:moveTo>
                    <a:pt x="10344" y="4447"/>
                  </a:moveTo>
                  <a:cubicBezTo>
                    <a:pt x="10929" y="4447"/>
                    <a:pt x="11221" y="4855"/>
                    <a:pt x="11083" y="5277"/>
                  </a:cubicBezTo>
                  <a:cubicBezTo>
                    <a:pt x="10896" y="5240"/>
                    <a:pt x="10712" y="5207"/>
                    <a:pt x="10537" y="5184"/>
                  </a:cubicBezTo>
                  <a:cubicBezTo>
                    <a:pt x="10531" y="5183"/>
                    <a:pt x="10526" y="5183"/>
                    <a:pt x="10521" y="5183"/>
                  </a:cubicBezTo>
                  <a:cubicBezTo>
                    <a:pt x="10402" y="5183"/>
                    <a:pt x="10309" y="5354"/>
                    <a:pt x="10445" y="5414"/>
                  </a:cubicBezTo>
                  <a:cubicBezTo>
                    <a:pt x="10590" y="5478"/>
                    <a:pt x="10736" y="5536"/>
                    <a:pt x="10884" y="5594"/>
                  </a:cubicBezTo>
                  <a:cubicBezTo>
                    <a:pt x="10860" y="5622"/>
                    <a:pt x="10842" y="5649"/>
                    <a:pt x="10814" y="5676"/>
                  </a:cubicBezTo>
                  <a:cubicBezTo>
                    <a:pt x="10525" y="5937"/>
                    <a:pt x="10057" y="6261"/>
                    <a:pt x="9623" y="6293"/>
                  </a:cubicBezTo>
                  <a:cubicBezTo>
                    <a:pt x="9635" y="6087"/>
                    <a:pt x="9649" y="5884"/>
                    <a:pt x="9673" y="5694"/>
                  </a:cubicBezTo>
                  <a:cubicBezTo>
                    <a:pt x="9686" y="5588"/>
                    <a:pt x="9597" y="5518"/>
                    <a:pt x="9516" y="5518"/>
                  </a:cubicBezTo>
                  <a:cubicBezTo>
                    <a:pt x="9462" y="5518"/>
                    <a:pt x="9412" y="5549"/>
                    <a:pt x="9397" y="5623"/>
                  </a:cubicBezTo>
                  <a:cubicBezTo>
                    <a:pt x="9359" y="5818"/>
                    <a:pt x="9307" y="6023"/>
                    <a:pt x="9251" y="6231"/>
                  </a:cubicBezTo>
                  <a:cubicBezTo>
                    <a:pt x="9241" y="6225"/>
                    <a:pt x="9231" y="6225"/>
                    <a:pt x="9222" y="6220"/>
                  </a:cubicBezTo>
                  <a:cubicBezTo>
                    <a:pt x="8676" y="5946"/>
                    <a:pt x="8743" y="5361"/>
                    <a:pt x="9045" y="4946"/>
                  </a:cubicBezTo>
                  <a:cubicBezTo>
                    <a:pt x="9449" y="4747"/>
                    <a:pt x="9876" y="4451"/>
                    <a:pt x="10333" y="4447"/>
                  </a:cubicBezTo>
                  <a:cubicBezTo>
                    <a:pt x="10337" y="4447"/>
                    <a:pt x="10341" y="4447"/>
                    <a:pt x="10344" y="4447"/>
                  </a:cubicBezTo>
                  <a:close/>
                  <a:moveTo>
                    <a:pt x="15518" y="6213"/>
                  </a:moveTo>
                  <a:cubicBezTo>
                    <a:pt x="15692" y="6213"/>
                    <a:pt x="15862" y="6250"/>
                    <a:pt x="16020" y="6353"/>
                  </a:cubicBezTo>
                  <a:cubicBezTo>
                    <a:pt x="16636" y="6752"/>
                    <a:pt x="16182" y="7348"/>
                    <a:pt x="15713" y="7626"/>
                  </a:cubicBezTo>
                  <a:cubicBezTo>
                    <a:pt x="15545" y="7439"/>
                    <a:pt x="15378" y="7252"/>
                    <a:pt x="15215" y="7060"/>
                  </a:cubicBezTo>
                  <a:cubicBezTo>
                    <a:pt x="15185" y="7025"/>
                    <a:pt x="15148" y="7010"/>
                    <a:pt x="15111" y="7010"/>
                  </a:cubicBezTo>
                  <a:cubicBezTo>
                    <a:pt x="14998" y="7010"/>
                    <a:pt x="14884" y="7148"/>
                    <a:pt x="14961" y="7264"/>
                  </a:cubicBezTo>
                  <a:cubicBezTo>
                    <a:pt x="15076" y="7441"/>
                    <a:pt x="15191" y="7616"/>
                    <a:pt x="15308" y="7790"/>
                  </a:cubicBezTo>
                  <a:cubicBezTo>
                    <a:pt x="15191" y="7819"/>
                    <a:pt x="15070" y="7837"/>
                    <a:pt x="14953" y="7837"/>
                  </a:cubicBezTo>
                  <a:cubicBezTo>
                    <a:pt x="14598" y="7837"/>
                    <a:pt x="14286" y="7675"/>
                    <a:pt x="14289" y="7212"/>
                  </a:cubicBezTo>
                  <a:cubicBezTo>
                    <a:pt x="14290" y="6855"/>
                    <a:pt x="14500" y="6585"/>
                    <a:pt x="14752" y="6354"/>
                  </a:cubicBezTo>
                  <a:cubicBezTo>
                    <a:pt x="15005" y="6290"/>
                    <a:pt x="15267" y="6213"/>
                    <a:pt x="15518" y="6213"/>
                  </a:cubicBezTo>
                  <a:close/>
                  <a:moveTo>
                    <a:pt x="4132" y="7010"/>
                  </a:moveTo>
                  <a:cubicBezTo>
                    <a:pt x="4330" y="7010"/>
                    <a:pt x="4515" y="7076"/>
                    <a:pt x="4662" y="7287"/>
                  </a:cubicBezTo>
                  <a:cubicBezTo>
                    <a:pt x="4809" y="7496"/>
                    <a:pt x="4826" y="7732"/>
                    <a:pt x="4760" y="7946"/>
                  </a:cubicBezTo>
                  <a:cubicBezTo>
                    <a:pt x="4467" y="7868"/>
                    <a:pt x="4179" y="7794"/>
                    <a:pt x="3907" y="7723"/>
                  </a:cubicBezTo>
                  <a:cubicBezTo>
                    <a:pt x="3890" y="7718"/>
                    <a:pt x="3874" y="7716"/>
                    <a:pt x="3859" y="7716"/>
                  </a:cubicBezTo>
                  <a:cubicBezTo>
                    <a:pt x="3691" y="7716"/>
                    <a:pt x="3646" y="7976"/>
                    <a:pt x="3825" y="8038"/>
                  </a:cubicBezTo>
                  <a:cubicBezTo>
                    <a:pt x="4068" y="8124"/>
                    <a:pt x="4310" y="8211"/>
                    <a:pt x="4550" y="8300"/>
                  </a:cubicBezTo>
                  <a:cubicBezTo>
                    <a:pt x="4457" y="8397"/>
                    <a:pt x="4341" y="8478"/>
                    <a:pt x="4208" y="8528"/>
                  </a:cubicBezTo>
                  <a:cubicBezTo>
                    <a:pt x="4099" y="8568"/>
                    <a:pt x="3984" y="8588"/>
                    <a:pt x="3869" y="8588"/>
                  </a:cubicBezTo>
                  <a:cubicBezTo>
                    <a:pt x="3487" y="8588"/>
                    <a:pt x="3105" y="8373"/>
                    <a:pt x="2969" y="7992"/>
                  </a:cubicBezTo>
                  <a:cubicBezTo>
                    <a:pt x="2844" y="7649"/>
                    <a:pt x="3041" y="7255"/>
                    <a:pt x="3348" y="7064"/>
                  </a:cubicBezTo>
                  <a:cubicBezTo>
                    <a:pt x="3377" y="7107"/>
                    <a:pt x="3422" y="7137"/>
                    <a:pt x="3480" y="7137"/>
                  </a:cubicBezTo>
                  <a:cubicBezTo>
                    <a:pt x="3495" y="7137"/>
                    <a:pt x="3511" y="7135"/>
                    <a:pt x="3527" y="7130"/>
                  </a:cubicBezTo>
                  <a:cubicBezTo>
                    <a:pt x="3727" y="7074"/>
                    <a:pt x="3936" y="7010"/>
                    <a:pt x="4132" y="7010"/>
                  </a:cubicBezTo>
                  <a:close/>
                  <a:moveTo>
                    <a:pt x="11489" y="5826"/>
                  </a:moveTo>
                  <a:cubicBezTo>
                    <a:pt x="11784" y="5937"/>
                    <a:pt x="12078" y="6050"/>
                    <a:pt x="12367" y="6179"/>
                  </a:cubicBezTo>
                  <a:cubicBezTo>
                    <a:pt x="12837" y="6390"/>
                    <a:pt x="13295" y="6655"/>
                    <a:pt x="13775" y="6848"/>
                  </a:cubicBezTo>
                  <a:cubicBezTo>
                    <a:pt x="13697" y="7087"/>
                    <a:pt x="13675" y="7347"/>
                    <a:pt x="13751" y="7620"/>
                  </a:cubicBezTo>
                  <a:cubicBezTo>
                    <a:pt x="13776" y="7713"/>
                    <a:pt x="13816" y="7791"/>
                    <a:pt x="13858" y="7867"/>
                  </a:cubicBezTo>
                  <a:cubicBezTo>
                    <a:pt x="12866" y="8165"/>
                    <a:pt x="11891" y="8746"/>
                    <a:pt x="10974" y="9214"/>
                  </a:cubicBezTo>
                  <a:cubicBezTo>
                    <a:pt x="10614" y="8765"/>
                    <a:pt x="9979" y="8556"/>
                    <a:pt x="9344" y="8556"/>
                  </a:cubicBezTo>
                  <a:cubicBezTo>
                    <a:pt x="9328" y="8556"/>
                    <a:pt x="9313" y="8557"/>
                    <a:pt x="9298" y="8557"/>
                  </a:cubicBezTo>
                  <a:cubicBezTo>
                    <a:pt x="9495" y="8059"/>
                    <a:pt x="9556" y="7473"/>
                    <a:pt x="9589" y="6892"/>
                  </a:cubicBezTo>
                  <a:cubicBezTo>
                    <a:pt x="10122" y="6862"/>
                    <a:pt x="10684" y="6564"/>
                    <a:pt x="11099" y="6238"/>
                  </a:cubicBezTo>
                  <a:cubicBezTo>
                    <a:pt x="11252" y="6117"/>
                    <a:pt x="11383" y="5978"/>
                    <a:pt x="11489" y="5826"/>
                  </a:cubicBezTo>
                  <a:close/>
                  <a:moveTo>
                    <a:pt x="8650" y="9101"/>
                  </a:moveTo>
                  <a:cubicBezTo>
                    <a:pt x="8661" y="9104"/>
                    <a:pt x="8670" y="9109"/>
                    <a:pt x="8683" y="9110"/>
                  </a:cubicBezTo>
                  <a:cubicBezTo>
                    <a:pt x="9513" y="9192"/>
                    <a:pt x="10941" y="9121"/>
                    <a:pt x="10621" y="10433"/>
                  </a:cubicBezTo>
                  <a:cubicBezTo>
                    <a:pt x="10465" y="11071"/>
                    <a:pt x="9802" y="11563"/>
                    <a:pt x="9140" y="11563"/>
                  </a:cubicBezTo>
                  <a:cubicBezTo>
                    <a:pt x="9138" y="11563"/>
                    <a:pt x="9136" y="11563"/>
                    <a:pt x="9134" y="11563"/>
                  </a:cubicBezTo>
                  <a:cubicBezTo>
                    <a:pt x="9218" y="11253"/>
                    <a:pt x="9304" y="10944"/>
                    <a:pt x="9400" y="10640"/>
                  </a:cubicBezTo>
                  <a:cubicBezTo>
                    <a:pt x="9436" y="10526"/>
                    <a:pt x="9327" y="10436"/>
                    <a:pt x="9227" y="10436"/>
                  </a:cubicBezTo>
                  <a:cubicBezTo>
                    <a:pt x="9174" y="10436"/>
                    <a:pt x="9124" y="10461"/>
                    <a:pt x="9099" y="10520"/>
                  </a:cubicBezTo>
                  <a:cubicBezTo>
                    <a:pt x="8970" y="10825"/>
                    <a:pt x="8832" y="11148"/>
                    <a:pt x="8697" y="11480"/>
                  </a:cubicBezTo>
                  <a:cubicBezTo>
                    <a:pt x="8400" y="11364"/>
                    <a:pt x="8143" y="11133"/>
                    <a:pt x="7982" y="10847"/>
                  </a:cubicBezTo>
                  <a:cubicBezTo>
                    <a:pt x="8210" y="10753"/>
                    <a:pt x="8434" y="10656"/>
                    <a:pt x="8655" y="10550"/>
                  </a:cubicBezTo>
                  <a:cubicBezTo>
                    <a:pt x="8885" y="10440"/>
                    <a:pt x="8743" y="10111"/>
                    <a:pt x="8523" y="10111"/>
                  </a:cubicBezTo>
                  <a:cubicBezTo>
                    <a:pt x="8504" y="10111"/>
                    <a:pt x="8484" y="10113"/>
                    <a:pt x="8464" y="10119"/>
                  </a:cubicBezTo>
                  <a:cubicBezTo>
                    <a:pt x="8248" y="10177"/>
                    <a:pt x="8033" y="10242"/>
                    <a:pt x="7817" y="10304"/>
                  </a:cubicBezTo>
                  <a:cubicBezTo>
                    <a:pt x="7806" y="10172"/>
                    <a:pt x="7812" y="10041"/>
                    <a:pt x="7850" y="9911"/>
                  </a:cubicBezTo>
                  <a:cubicBezTo>
                    <a:pt x="7965" y="9521"/>
                    <a:pt x="8281" y="9241"/>
                    <a:pt x="8650" y="9101"/>
                  </a:cubicBezTo>
                  <a:close/>
                  <a:moveTo>
                    <a:pt x="5134" y="8517"/>
                  </a:moveTo>
                  <a:cubicBezTo>
                    <a:pt x="5381" y="8610"/>
                    <a:pt x="5629" y="8704"/>
                    <a:pt x="5875" y="8804"/>
                  </a:cubicBezTo>
                  <a:cubicBezTo>
                    <a:pt x="6388" y="9010"/>
                    <a:pt x="6888" y="9283"/>
                    <a:pt x="7414" y="9462"/>
                  </a:cubicBezTo>
                  <a:cubicBezTo>
                    <a:pt x="7376" y="9536"/>
                    <a:pt x="7341" y="9611"/>
                    <a:pt x="7313" y="9692"/>
                  </a:cubicBezTo>
                  <a:cubicBezTo>
                    <a:pt x="7227" y="9948"/>
                    <a:pt x="7209" y="10213"/>
                    <a:pt x="7244" y="10468"/>
                  </a:cubicBezTo>
                  <a:cubicBezTo>
                    <a:pt x="5973" y="10850"/>
                    <a:pt x="4713" y="11276"/>
                    <a:pt x="3437" y="11646"/>
                  </a:cubicBezTo>
                  <a:cubicBezTo>
                    <a:pt x="3293" y="11243"/>
                    <a:pt x="3001" y="10886"/>
                    <a:pt x="2639" y="10659"/>
                  </a:cubicBezTo>
                  <a:cubicBezTo>
                    <a:pt x="2962" y="10178"/>
                    <a:pt x="3291" y="9653"/>
                    <a:pt x="3517" y="9127"/>
                  </a:cubicBezTo>
                  <a:cubicBezTo>
                    <a:pt x="3649" y="9160"/>
                    <a:pt x="3785" y="9179"/>
                    <a:pt x="3921" y="9179"/>
                  </a:cubicBezTo>
                  <a:cubicBezTo>
                    <a:pt x="4043" y="9179"/>
                    <a:pt x="4165" y="9164"/>
                    <a:pt x="4284" y="9131"/>
                  </a:cubicBezTo>
                  <a:cubicBezTo>
                    <a:pt x="4643" y="9031"/>
                    <a:pt x="4936" y="8804"/>
                    <a:pt x="5134" y="8517"/>
                  </a:cubicBezTo>
                  <a:close/>
                  <a:moveTo>
                    <a:pt x="18253" y="9926"/>
                  </a:moveTo>
                  <a:cubicBezTo>
                    <a:pt x="18264" y="9931"/>
                    <a:pt x="18268" y="9941"/>
                    <a:pt x="18282" y="9943"/>
                  </a:cubicBezTo>
                  <a:cubicBezTo>
                    <a:pt x="18691" y="10033"/>
                    <a:pt x="19116" y="10165"/>
                    <a:pt x="19267" y="10609"/>
                  </a:cubicBezTo>
                  <a:cubicBezTo>
                    <a:pt x="19418" y="11055"/>
                    <a:pt x="19094" y="11586"/>
                    <a:pt x="18635" y="11665"/>
                  </a:cubicBezTo>
                  <a:cubicBezTo>
                    <a:pt x="18594" y="11671"/>
                    <a:pt x="18554" y="11675"/>
                    <a:pt x="18513" y="11675"/>
                  </a:cubicBezTo>
                  <a:cubicBezTo>
                    <a:pt x="18166" y="11675"/>
                    <a:pt x="17815" y="11437"/>
                    <a:pt x="17719" y="11099"/>
                  </a:cubicBezTo>
                  <a:cubicBezTo>
                    <a:pt x="17661" y="10890"/>
                    <a:pt x="17703" y="10674"/>
                    <a:pt x="17799" y="10482"/>
                  </a:cubicBezTo>
                  <a:cubicBezTo>
                    <a:pt x="17884" y="10443"/>
                    <a:pt x="17943" y="10353"/>
                    <a:pt x="17946" y="10257"/>
                  </a:cubicBezTo>
                  <a:cubicBezTo>
                    <a:pt x="18013" y="10172"/>
                    <a:pt x="18092" y="10096"/>
                    <a:pt x="18174" y="10035"/>
                  </a:cubicBezTo>
                  <a:cubicBezTo>
                    <a:pt x="18214" y="10005"/>
                    <a:pt x="18238" y="9966"/>
                    <a:pt x="18253" y="9926"/>
                  </a:cubicBezTo>
                  <a:close/>
                  <a:moveTo>
                    <a:pt x="1825" y="10934"/>
                  </a:moveTo>
                  <a:cubicBezTo>
                    <a:pt x="2253" y="11111"/>
                    <a:pt x="2638" y="11340"/>
                    <a:pt x="2820" y="11814"/>
                  </a:cubicBezTo>
                  <a:cubicBezTo>
                    <a:pt x="2821" y="11816"/>
                    <a:pt x="2821" y="11818"/>
                    <a:pt x="2822" y="11820"/>
                  </a:cubicBezTo>
                  <a:cubicBezTo>
                    <a:pt x="2568" y="11889"/>
                    <a:pt x="2313" y="11956"/>
                    <a:pt x="2058" y="12018"/>
                  </a:cubicBezTo>
                  <a:cubicBezTo>
                    <a:pt x="1910" y="12054"/>
                    <a:pt x="1937" y="12300"/>
                    <a:pt x="2080" y="12300"/>
                  </a:cubicBezTo>
                  <a:cubicBezTo>
                    <a:pt x="2087" y="12300"/>
                    <a:pt x="2094" y="12299"/>
                    <a:pt x="2101" y="12298"/>
                  </a:cubicBezTo>
                  <a:cubicBezTo>
                    <a:pt x="2361" y="12259"/>
                    <a:pt x="2623" y="12218"/>
                    <a:pt x="2887" y="12175"/>
                  </a:cubicBezTo>
                  <a:lnTo>
                    <a:pt x="2887" y="12175"/>
                  </a:lnTo>
                  <a:cubicBezTo>
                    <a:pt x="2905" y="12682"/>
                    <a:pt x="2605" y="13206"/>
                    <a:pt x="2104" y="13369"/>
                  </a:cubicBezTo>
                  <a:cubicBezTo>
                    <a:pt x="2010" y="13399"/>
                    <a:pt x="1913" y="13413"/>
                    <a:pt x="1817" y="13413"/>
                  </a:cubicBezTo>
                  <a:cubicBezTo>
                    <a:pt x="1300" y="13413"/>
                    <a:pt x="786" y="13004"/>
                    <a:pt x="736" y="12475"/>
                  </a:cubicBezTo>
                  <a:cubicBezTo>
                    <a:pt x="674" y="11816"/>
                    <a:pt x="1217" y="11161"/>
                    <a:pt x="1825" y="10934"/>
                  </a:cubicBezTo>
                  <a:close/>
                  <a:moveTo>
                    <a:pt x="7931" y="13978"/>
                  </a:moveTo>
                  <a:lnTo>
                    <a:pt x="7931" y="13978"/>
                  </a:lnTo>
                  <a:cubicBezTo>
                    <a:pt x="7870" y="14363"/>
                    <a:pt x="7846" y="14746"/>
                    <a:pt x="7873" y="15120"/>
                  </a:cubicBezTo>
                  <a:cubicBezTo>
                    <a:pt x="7883" y="15248"/>
                    <a:pt x="7973" y="15312"/>
                    <a:pt x="8068" y="15312"/>
                  </a:cubicBezTo>
                  <a:cubicBezTo>
                    <a:pt x="8150" y="15312"/>
                    <a:pt x="8235" y="15264"/>
                    <a:pt x="8273" y="15167"/>
                  </a:cubicBezTo>
                  <a:cubicBezTo>
                    <a:pt x="8395" y="14858"/>
                    <a:pt x="8471" y="14527"/>
                    <a:pt x="8538" y="14191"/>
                  </a:cubicBezTo>
                  <a:lnTo>
                    <a:pt x="8538" y="14191"/>
                  </a:lnTo>
                  <a:cubicBezTo>
                    <a:pt x="9450" y="14771"/>
                    <a:pt x="8864" y="16381"/>
                    <a:pt x="7755" y="16613"/>
                  </a:cubicBezTo>
                  <a:cubicBezTo>
                    <a:pt x="7681" y="16629"/>
                    <a:pt x="7610" y="16636"/>
                    <a:pt x="7543" y="16636"/>
                  </a:cubicBezTo>
                  <a:cubicBezTo>
                    <a:pt x="6852" y="16636"/>
                    <a:pt x="6582" y="15841"/>
                    <a:pt x="6754" y="15236"/>
                  </a:cubicBezTo>
                  <a:cubicBezTo>
                    <a:pt x="6919" y="14657"/>
                    <a:pt x="7364" y="14152"/>
                    <a:pt x="7931" y="13978"/>
                  </a:cubicBezTo>
                  <a:close/>
                  <a:moveTo>
                    <a:pt x="2577" y="15746"/>
                  </a:moveTo>
                  <a:lnTo>
                    <a:pt x="2577" y="15746"/>
                  </a:lnTo>
                  <a:cubicBezTo>
                    <a:pt x="3595" y="15824"/>
                    <a:pt x="3896" y="17682"/>
                    <a:pt x="2541" y="17831"/>
                  </a:cubicBezTo>
                  <a:cubicBezTo>
                    <a:pt x="2506" y="17835"/>
                    <a:pt x="2470" y="17837"/>
                    <a:pt x="2435" y="17837"/>
                  </a:cubicBezTo>
                  <a:cubicBezTo>
                    <a:pt x="1948" y="17837"/>
                    <a:pt x="1463" y="17483"/>
                    <a:pt x="1381" y="16992"/>
                  </a:cubicBezTo>
                  <a:cubicBezTo>
                    <a:pt x="1268" y="16314"/>
                    <a:pt x="1891" y="16012"/>
                    <a:pt x="2442" y="15908"/>
                  </a:cubicBezTo>
                  <a:cubicBezTo>
                    <a:pt x="2521" y="15892"/>
                    <a:pt x="2568" y="15822"/>
                    <a:pt x="2577" y="15746"/>
                  </a:cubicBezTo>
                  <a:close/>
                  <a:moveTo>
                    <a:pt x="8752" y="1"/>
                  </a:moveTo>
                  <a:cubicBezTo>
                    <a:pt x="8322" y="1"/>
                    <a:pt x="7897" y="180"/>
                    <a:pt x="7707" y="558"/>
                  </a:cubicBezTo>
                  <a:cubicBezTo>
                    <a:pt x="7230" y="887"/>
                    <a:pt x="7008" y="1529"/>
                    <a:pt x="7286" y="2125"/>
                  </a:cubicBezTo>
                  <a:cubicBezTo>
                    <a:pt x="7539" y="2666"/>
                    <a:pt x="8060" y="2944"/>
                    <a:pt x="8595" y="2944"/>
                  </a:cubicBezTo>
                  <a:cubicBezTo>
                    <a:pt x="8746" y="2944"/>
                    <a:pt x="8898" y="2922"/>
                    <a:pt x="9045" y="2878"/>
                  </a:cubicBezTo>
                  <a:cubicBezTo>
                    <a:pt x="9160" y="3276"/>
                    <a:pt x="9303" y="3665"/>
                    <a:pt x="9484" y="4052"/>
                  </a:cubicBezTo>
                  <a:cubicBezTo>
                    <a:pt x="9281" y="4152"/>
                    <a:pt x="9089" y="4280"/>
                    <a:pt x="8919" y="4428"/>
                  </a:cubicBezTo>
                  <a:cubicBezTo>
                    <a:pt x="8256" y="4861"/>
                    <a:pt x="7967" y="5717"/>
                    <a:pt x="8518" y="6416"/>
                  </a:cubicBezTo>
                  <a:cubicBezTo>
                    <a:pt x="8685" y="6627"/>
                    <a:pt x="8880" y="6758"/>
                    <a:pt x="9089" y="6829"/>
                  </a:cubicBezTo>
                  <a:cubicBezTo>
                    <a:pt x="8932" y="7421"/>
                    <a:pt x="8798" y="8027"/>
                    <a:pt x="8861" y="8584"/>
                  </a:cubicBezTo>
                  <a:cubicBezTo>
                    <a:pt x="8420" y="8594"/>
                    <a:pt x="7995" y="8769"/>
                    <a:pt x="7687" y="9085"/>
                  </a:cubicBezTo>
                  <a:cubicBezTo>
                    <a:pt x="7006" y="8648"/>
                    <a:pt x="6169" y="8346"/>
                    <a:pt x="5335" y="8104"/>
                  </a:cubicBezTo>
                  <a:cubicBezTo>
                    <a:pt x="5424" y="7805"/>
                    <a:pt x="5414" y="7476"/>
                    <a:pt x="5270" y="7159"/>
                  </a:cubicBezTo>
                  <a:cubicBezTo>
                    <a:pt x="5086" y="6751"/>
                    <a:pt x="4543" y="6416"/>
                    <a:pt x="4063" y="6416"/>
                  </a:cubicBezTo>
                  <a:cubicBezTo>
                    <a:pt x="3865" y="6416"/>
                    <a:pt x="3678" y="6473"/>
                    <a:pt x="3531" y="6606"/>
                  </a:cubicBezTo>
                  <a:cubicBezTo>
                    <a:pt x="2875" y="6613"/>
                    <a:pt x="2312" y="7181"/>
                    <a:pt x="2372" y="7887"/>
                  </a:cubicBezTo>
                  <a:cubicBezTo>
                    <a:pt x="2412" y="8352"/>
                    <a:pt x="2702" y="8729"/>
                    <a:pt x="3086" y="8954"/>
                  </a:cubicBezTo>
                  <a:cubicBezTo>
                    <a:pt x="2776" y="9428"/>
                    <a:pt x="2518" y="9971"/>
                    <a:pt x="2295" y="10494"/>
                  </a:cubicBezTo>
                  <a:cubicBezTo>
                    <a:pt x="2132" y="10437"/>
                    <a:pt x="1962" y="10404"/>
                    <a:pt x="1788" y="10404"/>
                  </a:cubicBezTo>
                  <a:cubicBezTo>
                    <a:pt x="1702" y="10404"/>
                    <a:pt x="1614" y="10412"/>
                    <a:pt x="1527" y="10430"/>
                  </a:cubicBezTo>
                  <a:cubicBezTo>
                    <a:pt x="1469" y="10442"/>
                    <a:pt x="1432" y="10471"/>
                    <a:pt x="1410" y="10508"/>
                  </a:cubicBezTo>
                  <a:cubicBezTo>
                    <a:pt x="749" y="10723"/>
                    <a:pt x="198" y="11616"/>
                    <a:pt x="122" y="12218"/>
                  </a:cubicBezTo>
                  <a:cubicBezTo>
                    <a:pt x="0" y="13192"/>
                    <a:pt x="858" y="14059"/>
                    <a:pt x="1817" y="14059"/>
                  </a:cubicBezTo>
                  <a:cubicBezTo>
                    <a:pt x="1838" y="14059"/>
                    <a:pt x="1859" y="14059"/>
                    <a:pt x="1880" y="14058"/>
                  </a:cubicBezTo>
                  <a:cubicBezTo>
                    <a:pt x="2868" y="14018"/>
                    <a:pt x="3617" y="13023"/>
                    <a:pt x="3534" y="12072"/>
                  </a:cubicBezTo>
                  <a:cubicBezTo>
                    <a:pt x="3533" y="12069"/>
                    <a:pt x="3533" y="12066"/>
                    <a:pt x="3533" y="12064"/>
                  </a:cubicBezTo>
                  <a:cubicBezTo>
                    <a:pt x="4851" y="11828"/>
                    <a:pt x="6173" y="11524"/>
                    <a:pt x="7428" y="11064"/>
                  </a:cubicBezTo>
                  <a:cubicBezTo>
                    <a:pt x="7644" y="11500"/>
                    <a:pt x="8021" y="11859"/>
                    <a:pt x="8477" y="12040"/>
                  </a:cubicBezTo>
                  <a:cubicBezTo>
                    <a:pt x="8303" y="12504"/>
                    <a:pt x="8148" y="12979"/>
                    <a:pt x="8036" y="13456"/>
                  </a:cubicBezTo>
                  <a:cubicBezTo>
                    <a:pt x="8001" y="13454"/>
                    <a:pt x="7966" y="13452"/>
                    <a:pt x="7931" y="13452"/>
                  </a:cubicBezTo>
                  <a:cubicBezTo>
                    <a:pt x="6926" y="13452"/>
                    <a:pt x="6230" y="14522"/>
                    <a:pt x="6144" y="15526"/>
                  </a:cubicBezTo>
                  <a:cubicBezTo>
                    <a:pt x="5372" y="15647"/>
                    <a:pt x="4600" y="15804"/>
                    <a:pt x="3851" y="16022"/>
                  </a:cubicBezTo>
                  <a:cubicBezTo>
                    <a:pt x="3584" y="15604"/>
                    <a:pt x="3141" y="15378"/>
                    <a:pt x="2673" y="15378"/>
                  </a:cubicBezTo>
                  <a:cubicBezTo>
                    <a:pt x="2509" y="15378"/>
                    <a:pt x="2342" y="15406"/>
                    <a:pt x="2178" y="15464"/>
                  </a:cubicBezTo>
                  <a:cubicBezTo>
                    <a:pt x="2138" y="15459"/>
                    <a:pt x="2099" y="15456"/>
                    <a:pt x="2060" y="15456"/>
                  </a:cubicBezTo>
                  <a:cubicBezTo>
                    <a:pt x="1358" y="15456"/>
                    <a:pt x="727" y="16200"/>
                    <a:pt x="736" y="16902"/>
                  </a:cubicBezTo>
                  <a:cubicBezTo>
                    <a:pt x="747" y="17792"/>
                    <a:pt x="1575" y="18474"/>
                    <a:pt x="2424" y="18474"/>
                  </a:cubicBezTo>
                  <a:cubicBezTo>
                    <a:pt x="2519" y="18474"/>
                    <a:pt x="2614" y="18466"/>
                    <a:pt x="2709" y="18448"/>
                  </a:cubicBezTo>
                  <a:cubicBezTo>
                    <a:pt x="3600" y="18281"/>
                    <a:pt x="4256" y="17405"/>
                    <a:pt x="4056" y="16515"/>
                  </a:cubicBezTo>
                  <a:cubicBezTo>
                    <a:pt x="4761" y="16380"/>
                    <a:pt x="5462" y="16193"/>
                    <a:pt x="6148" y="15975"/>
                  </a:cubicBezTo>
                  <a:cubicBezTo>
                    <a:pt x="6224" y="16675"/>
                    <a:pt x="6653" y="17246"/>
                    <a:pt x="7551" y="17246"/>
                  </a:cubicBezTo>
                  <a:cubicBezTo>
                    <a:pt x="7554" y="17246"/>
                    <a:pt x="7557" y="17246"/>
                    <a:pt x="7561" y="17246"/>
                  </a:cubicBezTo>
                  <a:cubicBezTo>
                    <a:pt x="8560" y="17241"/>
                    <a:pt x="9499" y="16265"/>
                    <a:pt x="9618" y="15304"/>
                  </a:cubicBezTo>
                  <a:cubicBezTo>
                    <a:pt x="9707" y="14590"/>
                    <a:pt x="9287" y="13859"/>
                    <a:pt x="8639" y="13654"/>
                  </a:cubicBezTo>
                  <a:cubicBezTo>
                    <a:pt x="8686" y="13396"/>
                    <a:pt x="8733" y="13139"/>
                    <a:pt x="8794" y="12893"/>
                  </a:cubicBezTo>
                  <a:cubicBezTo>
                    <a:pt x="8852" y="12649"/>
                    <a:pt x="8915" y="12405"/>
                    <a:pt x="8977" y="12160"/>
                  </a:cubicBezTo>
                  <a:cubicBezTo>
                    <a:pt x="9036" y="12166"/>
                    <a:pt x="9096" y="12169"/>
                    <a:pt x="9155" y="12169"/>
                  </a:cubicBezTo>
                  <a:cubicBezTo>
                    <a:pt x="10194" y="12169"/>
                    <a:pt x="11171" y="11335"/>
                    <a:pt x="11267" y="10285"/>
                  </a:cubicBezTo>
                  <a:cubicBezTo>
                    <a:pt x="11294" y="9988"/>
                    <a:pt x="11252" y="9733"/>
                    <a:pt x="11157" y="9516"/>
                  </a:cubicBezTo>
                  <a:cubicBezTo>
                    <a:pt x="12164" y="9146"/>
                    <a:pt x="13298" y="8809"/>
                    <a:pt x="14201" y="8237"/>
                  </a:cubicBezTo>
                  <a:cubicBezTo>
                    <a:pt x="14423" y="8382"/>
                    <a:pt x="14695" y="8445"/>
                    <a:pt x="14976" y="8445"/>
                  </a:cubicBezTo>
                  <a:cubicBezTo>
                    <a:pt x="15212" y="8445"/>
                    <a:pt x="15453" y="8400"/>
                    <a:pt x="15675" y="8321"/>
                  </a:cubicBezTo>
                  <a:cubicBezTo>
                    <a:pt x="15831" y="8539"/>
                    <a:pt x="15992" y="8755"/>
                    <a:pt x="16164" y="8964"/>
                  </a:cubicBezTo>
                  <a:cubicBezTo>
                    <a:pt x="16501" y="9370"/>
                    <a:pt x="16848" y="9839"/>
                    <a:pt x="17256" y="10201"/>
                  </a:cubicBezTo>
                  <a:cubicBezTo>
                    <a:pt x="17071" y="10516"/>
                    <a:pt x="17009" y="10907"/>
                    <a:pt x="17116" y="11277"/>
                  </a:cubicBezTo>
                  <a:cubicBezTo>
                    <a:pt x="17290" y="11879"/>
                    <a:pt x="17897" y="12299"/>
                    <a:pt x="18514" y="12299"/>
                  </a:cubicBezTo>
                  <a:cubicBezTo>
                    <a:pt x="18600" y="12299"/>
                    <a:pt x="18686" y="12291"/>
                    <a:pt x="18770" y="12274"/>
                  </a:cubicBezTo>
                  <a:cubicBezTo>
                    <a:pt x="19487" y="12133"/>
                    <a:pt x="19997" y="11394"/>
                    <a:pt x="19892" y="10674"/>
                  </a:cubicBezTo>
                  <a:cubicBezTo>
                    <a:pt x="19807" y="10089"/>
                    <a:pt x="19238" y="9520"/>
                    <a:pt x="18632" y="9520"/>
                  </a:cubicBezTo>
                  <a:cubicBezTo>
                    <a:pt x="18513" y="9520"/>
                    <a:pt x="18393" y="9541"/>
                    <a:pt x="18275" y="9589"/>
                  </a:cubicBezTo>
                  <a:cubicBezTo>
                    <a:pt x="18239" y="9604"/>
                    <a:pt x="18210" y="9630"/>
                    <a:pt x="18188" y="9661"/>
                  </a:cubicBezTo>
                  <a:cubicBezTo>
                    <a:pt x="18154" y="9633"/>
                    <a:pt x="18110" y="9615"/>
                    <a:pt x="18058" y="9615"/>
                  </a:cubicBezTo>
                  <a:cubicBezTo>
                    <a:pt x="18037" y="9615"/>
                    <a:pt x="18015" y="9618"/>
                    <a:pt x="17992" y="9624"/>
                  </a:cubicBezTo>
                  <a:cubicBezTo>
                    <a:pt x="17870" y="9657"/>
                    <a:pt x="17762" y="9713"/>
                    <a:pt x="17662" y="9777"/>
                  </a:cubicBezTo>
                  <a:cubicBezTo>
                    <a:pt x="17347" y="9379"/>
                    <a:pt x="16952" y="9021"/>
                    <a:pt x="16625" y="8647"/>
                  </a:cubicBezTo>
                  <a:cubicBezTo>
                    <a:pt x="16462" y="8461"/>
                    <a:pt x="16295" y="8278"/>
                    <a:pt x="16129" y="8094"/>
                  </a:cubicBezTo>
                  <a:cubicBezTo>
                    <a:pt x="16632" y="7762"/>
                    <a:pt x="17021" y="7207"/>
                    <a:pt x="16916" y="6637"/>
                  </a:cubicBezTo>
                  <a:cubicBezTo>
                    <a:pt x="17672" y="6409"/>
                    <a:pt x="18446" y="6131"/>
                    <a:pt x="19154" y="5789"/>
                  </a:cubicBezTo>
                  <a:cubicBezTo>
                    <a:pt x="19401" y="6263"/>
                    <a:pt x="19901" y="6603"/>
                    <a:pt x="20437" y="6603"/>
                  </a:cubicBezTo>
                  <a:cubicBezTo>
                    <a:pt x="20506" y="6603"/>
                    <a:pt x="20576" y="6597"/>
                    <a:pt x="20646" y="6585"/>
                  </a:cubicBezTo>
                  <a:cubicBezTo>
                    <a:pt x="21458" y="6449"/>
                    <a:pt x="22069" y="5596"/>
                    <a:pt x="21850" y="4785"/>
                  </a:cubicBezTo>
                  <a:cubicBezTo>
                    <a:pt x="21707" y="4255"/>
                    <a:pt x="21104" y="3693"/>
                    <a:pt x="20519" y="3693"/>
                  </a:cubicBezTo>
                  <a:cubicBezTo>
                    <a:pt x="20355" y="3693"/>
                    <a:pt x="20193" y="3737"/>
                    <a:pt x="20042" y="3838"/>
                  </a:cubicBezTo>
                  <a:cubicBezTo>
                    <a:pt x="20002" y="3866"/>
                    <a:pt x="19977" y="3905"/>
                    <a:pt x="19961" y="3947"/>
                  </a:cubicBezTo>
                  <a:cubicBezTo>
                    <a:pt x="19387" y="4076"/>
                    <a:pt x="18953" y="4603"/>
                    <a:pt x="18996" y="5242"/>
                  </a:cubicBezTo>
                  <a:cubicBezTo>
                    <a:pt x="19000" y="5290"/>
                    <a:pt x="19013" y="5335"/>
                    <a:pt x="19021" y="5381"/>
                  </a:cubicBezTo>
                  <a:cubicBezTo>
                    <a:pt x="18266" y="5614"/>
                    <a:pt x="17505" y="5947"/>
                    <a:pt x="16792" y="6300"/>
                  </a:cubicBezTo>
                  <a:cubicBezTo>
                    <a:pt x="16771" y="6262"/>
                    <a:pt x="16758" y="6224"/>
                    <a:pt x="16731" y="6186"/>
                  </a:cubicBezTo>
                  <a:cubicBezTo>
                    <a:pt x="16508" y="5867"/>
                    <a:pt x="16173" y="5692"/>
                    <a:pt x="15810" y="5630"/>
                  </a:cubicBezTo>
                  <a:cubicBezTo>
                    <a:pt x="15954" y="5205"/>
                    <a:pt x="16093" y="4778"/>
                    <a:pt x="16254" y="4359"/>
                  </a:cubicBezTo>
                  <a:cubicBezTo>
                    <a:pt x="16417" y="3930"/>
                    <a:pt x="16681" y="3503"/>
                    <a:pt x="16800" y="3057"/>
                  </a:cubicBezTo>
                  <a:cubicBezTo>
                    <a:pt x="16995" y="3148"/>
                    <a:pt x="17207" y="3196"/>
                    <a:pt x="17417" y="3196"/>
                  </a:cubicBezTo>
                  <a:cubicBezTo>
                    <a:pt x="17763" y="3196"/>
                    <a:pt x="18107" y="3064"/>
                    <a:pt x="18369" y="2774"/>
                  </a:cubicBezTo>
                  <a:cubicBezTo>
                    <a:pt x="18897" y="2192"/>
                    <a:pt x="18897" y="1209"/>
                    <a:pt x="18258" y="711"/>
                  </a:cubicBezTo>
                  <a:cubicBezTo>
                    <a:pt x="18018" y="524"/>
                    <a:pt x="17661" y="414"/>
                    <a:pt x="17313" y="414"/>
                  </a:cubicBezTo>
                  <a:cubicBezTo>
                    <a:pt x="16862" y="414"/>
                    <a:pt x="16426" y="599"/>
                    <a:pt x="16278" y="1042"/>
                  </a:cubicBezTo>
                  <a:cubicBezTo>
                    <a:pt x="16274" y="1053"/>
                    <a:pt x="16274" y="1063"/>
                    <a:pt x="16273" y="1074"/>
                  </a:cubicBezTo>
                  <a:cubicBezTo>
                    <a:pt x="15902" y="1489"/>
                    <a:pt x="15867" y="2141"/>
                    <a:pt x="16252" y="2628"/>
                  </a:cubicBezTo>
                  <a:cubicBezTo>
                    <a:pt x="16307" y="2700"/>
                    <a:pt x="16372" y="2762"/>
                    <a:pt x="16438" y="2820"/>
                  </a:cubicBezTo>
                  <a:cubicBezTo>
                    <a:pt x="16153" y="3164"/>
                    <a:pt x="15999" y="3628"/>
                    <a:pt x="15838" y="4038"/>
                  </a:cubicBezTo>
                  <a:cubicBezTo>
                    <a:pt x="15639" y="4550"/>
                    <a:pt x="15484" y="5071"/>
                    <a:pt x="15390" y="5612"/>
                  </a:cubicBezTo>
                  <a:cubicBezTo>
                    <a:pt x="14962" y="5641"/>
                    <a:pt x="14537" y="5811"/>
                    <a:pt x="14245" y="6106"/>
                  </a:cubicBezTo>
                  <a:cubicBezTo>
                    <a:pt x="14228" y="6124"/>
                    <a:pt x="14218" y="6145"/>
                    <a:pt x="14209" y="6167"/>
                  </a:cubicBezTo>
                  <a:cubicBezTo>
                    <a:pt x="14134" y="6239"/>
                    <a:pt x="14066" y="6316"/>
                    <a:pt x="14005" y="6398"/>
                  </a:cubicBezTo>
                  <a:cubicBezTo>
                    <a:pt x="13357" y="5966"/>
                    <a:pt x="12512" y="5637"/>
                    <a:pt x="11697" y="5421"/>
                  </a:cubicBezTo>
                  <a:cubicBezTo>
                    <a:pt x="11850" y="4966"/>
                    <a:pt x="11757" y="4474"/>
                    <a:pt x="11259" y="4119"/>
                  </a:cubicBezTo>
                  <a:cubicBezTo>
                    <a:pt x="10981" y="3922"/>
                    <a:pt x="10677" y="3838"/>
                    <a:pt x="10371" y="3838"/>
                  </a:cubicBezTo>
                  <a:cubicBezTo>
                    <a:pt x="10224" y="3838"/>
                    <a:pt x="10076" y="3857"/>
                    <a:pt x="9930" y="3893"/>
                  </a:cubicBezTo>
                  <a:cubicBezTo>
                    <a:pt x="9927" y="3884"/>
                    <a:pt x="9928" y="3874"/>
                    <a:pt x="9923" y="3864"/>
                  </a:cubicBezTo>
                  <a:cubicBezTo>
                    <a:pt x="9747" y="3485"/>
                    <a:pt x="9577" y="3096"/>
                    <a:pt x="9423" y="2700"/>
                  </a:cubicBezTo>
                  <a:cubicBezTo>
                    <a:pt x="9485" y="2662"/>
                    <a:pt x="9548" y="2627"/>
                    <a:pt x="9605" y="2580"/>
                  </a:cubicBezTo>
                  <a:cubicBezTo>
                    <a:pt x="10272" y="2013"/>
                    <a:pt x="10314" y="870"/>
                    <a:pt x="9633" y="297"/>
                  </a:cubicBezTo>
                  <a:cubicBezTo>
                    <a:pt x="9402" y="102"/>
                    <a:pt x="9076" y="1"/>
                    <a:pt x="8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99D6233-6BAB-452F-CC3E-9411E2601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2527" y="1175571"/>
            <a:ext cx="6176866" cy="2789218"/>
          </a:xfrm>
        </p:spPr>
        <p:txBody>
          <a:bodyPr/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+ Cho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dd M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n+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8469836" cy="6396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3007E-B731-3AED-01E1-21CA2E4B8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12" y="1125405"/>
            <a:ext cx="3476346" cy="3858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71E60C-631D-827C-9317-B0D2A6BD0E93}"/>
              </a:ext>
            </a:extLst>
          </p:cNvPr>
          <p:cNvSpPr txBox="1"/>
          <p:nvPr/>
        </p:nvSpPr>
        <p:spPr>
          <a:xfrm>
            <a:off x="38746" y="1905504"/>
            <a:ext cx="5830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en-US" sz="2000" dirty="0" smtClean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Thế </a:t>
            </a:r>
            <a:r>
              <a:rPr lang="pt-BR" altLang="en-US" sz="2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 cực </a:t>
            </a:r>
            <a:r>
              <a:rPr lang="pt-BR" altLang="en-US" sz="2000" dirty="0" smtClean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 cặp O-K của KL trong ĐKC (nồng </a:t>
            </a:r>
            <a:r>
              <a:rPr lang="pt-BR" altLang="en-US" sz="2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 </a:t>
            </a:r>
            <a:r>
              <a:rPr lang="pt-BR" altLang="en-US" sz="2000" dirty="0" smtClean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ion KL trong dd là 1M, ở </a:t>
            </a:r>
            <a:r>
              <a:rPr lang="pt-BR" altLang="en-US" sz="2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</a:t>
            </a:r>
            <a:r>
              <a:rPr lang="pt-BR" altLang="en-US" sz="2000" baseline="30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altLang="en-US" sz="2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pt-BR" altLang="en-US" sz="2000" dirty="0" smtClean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 được gọi là thế điện cực chuẩn của KL (hay thế khử chuẩn của KL), </a:t>
            </a:r>
            <a:r>
              <a:rPr lang="pt-BR" altLang="en-US" sz="2000" b="1" dirty="0" smtClean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 </a:t>
            </a:r>
            <a:r>
              <a:rPr lang="pt-BR" altLang="en-US" sz="20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 E</a:t>
            </a:r>
            <a:r>
              <a:rPr lang="pt-BR" altLang="en-US" sz="2000" b="1" baseline="30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altLang="en-US" sz="2000" b="1" baseline="-25000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oxh/kh,  </a:t>
            </a:r>
            <a:r>
              <a:rPr lang="pt-BR" altLang="en-US" sz="20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 vị là V (Volt)</a:t>
            </a:r>
            <a:endParaRPr lang="en-US" sz="2000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D143DF-B4C6-E8E7-5B13-686ED4EE2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6596" y="3390110"/>
            <a:ext cx="7731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en-US" alt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Theo </a:t>
            </a:r>
            <a:r>
              <a:rPr lang="en-US" altLang="en-US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</a:t>
            </a:r>
            <a:r>
              <a:rPr lang="en-US" altLang="en-US" b="1" i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en-US" altLang="en-US" b="1" i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altLang="en-US" b="1" i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n+</a:t>
            </a:r>
            <a:r>
              <a:rPr lang="en-US" altLang="en-US" b="1" i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/M </a:t>
            </a:r>
            <a:r>
              <a:rPr lang="en-US" altLang="en-US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alt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F73431-755F-A20E-E553-26AFEA0C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4" y="3979073"/>
            <a:ext cx="8429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b="1" i="1" dirty="0">
                <a:solidFill>
                  <a:srgbClr val="CCFF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oxi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hoá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cation M</a:t>
            </a:r>
            <a:r>
              <a:rPr lang="en-US" altLang="en-US" b="1" i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n+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mạnh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en-US" b="1" i="1" dirty="0">
                <a:solidFill>
                  <a:srgbClr val="CCFF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48BBB3-6202-D2B0-D7AF-5D6DE61C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4" y="4533110"/>
            <a:ext cx="812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b="1" i="1" dirty="0">
                <a:solidFill>
                  <a:srgbClr val="CCFF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altLang="en-US" b="1" i="1" dirty="0" err="1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b="1" i="1" dirty="0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khử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kim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yếu</a:t>
            </a:r>
            <a:r>
              <a:rPr lang="en-US" altLang="en-US" b="1" i="1" dirty="0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>
                <a:solidFill>
                  <a:srgbClr val="CCFF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" name="Google Shape;2406;p60"/>
          <p:cNvGrpSpPr/>
          <p:nvPr/>
        </p:nvGrpSpPr>
        <p:grpSpPr>
          <a:xfrm rot="664467">
            <a:off x="8135828" y="-180632"/>
            <a:ext cx="1114076" cy="1224485"/>
            <a:chOff x="356350" y="4128600"/>
            <a:chExt cx="788782" cy="866953"/>
          </a:xfrm>
        </p:grpSpPr>
        <p:sp>
          <p:nvSpPr>
            <p:cNvPr id="2407" name="Google Shape;2407;p60"/>
            <p:cNvSpPr/>
            <p:nvPr/>
          </p:nvSpPr>
          <p:spPr>
            <a:xfrm>
              <a:off x="836828" y="4513477"/>
              <a:ext cx="78854" cy="75143"/>
            </a:xfrm>
            <a:custGeom>
              <a:avLst/>
              <a:gdLst/>
              <a:ahLst/>
              <a:cxnLst/>
              <a:rect l="l" t="t" r="r" b="b"/>
              <a:pathLst>
                <a:path w="998" h="951" extrusionOk="0">
                  <a:moveTo>
                    <a:pt x="416" y="1"/>
                  </a:moveTo>
                  <a:cubicBezTo>
                    <a:pt x="368" y="1"/>
                    <a:pt x="319" y="7"/>
                    <a:pt x="273" y="20"/>
                  </a:cubicBezTo>
                  <a:cubicBezTo>
                    <a:pt x="267" y="22"/>
                    <a:pt x="262" y="22"/>
                    <a:pt x="255" y="22"/>
                  </a:cubicBezTo>
                  <a:cubicBezTo>
                    <a:pt x="205" y="93"/>
                    <a:pt x="134" y="146"/>
                    <a:pt x="89" y="223"/>
                  </a:cubicBezTo>
                  <a:cubicBezTo>
                    <a:pt x="25" y="332"/>
                    <a:pt x="0" y="476"/>
                    <a:pt x="31" y="599"/>
                  </a:cubicBezTo>
                  <a:cubicBezTo>
                    <a:pt x="83" y="807"/>
                    <a:pt x="288" y="950"/>
                    <a:pt x="497" y="950"/>
                  </a:cubicBezTo>
                  <a:cubicBezTo>
                    <a:pt x="535" y="950"/>
                    <a:pt x="573" y="945"/>
                    <a:pt x="610" y="936"/>
                  </a:cubicBezTo>
                  <a:cubicBezTo>
                    <a:pt x="855" y="871"/>
                    <a:pt x="998" y="579"/>
                    <a:pt x="924" y="341"/>
                  </a:cubicBezTo>
                  <a:cubicBezTo>
                    <a:pt x="857" y="128"/>
                    <a:pt x="63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570949" y="4510475"/>
              <a:ext cx="245887" cy="170277"/>
            </a:xfrm>
            <a:custGeom>
              <a:avLst/>
              <a:gdLst/>
              <a:ahLst/>
              <a:cxnLst/>
              <a:rect l="l" t="t" r="r" b="b"/>
              <a:pathLst>
                <a:path w="3112" h="2155" extrusionOk="0">
                  <a:moveTo>
                    <a:pt x="1684" y="1"/>
                  </a:moveTo>
                  <a:cubicBezTo>
                    <a:pt x="1670" y="23"/>
                    <a:pt x="1649" y="40"/>
                    <a:pt x="1619" y="40"/>
                  </a:cubicBezTo>
                  <a:cubicBezTo>
                    <a:pt x="1617" y="40"/>
                    <a:pt x="1616" y="40"/>
                    <a:pt x="1614" y="40"/>
                  </a:cubicBezTo>
                  <a:cubicBezTo>
                    <a:pt x="1589" y="39"/>
                    <a:pt x="1565" y="38"/>
                    <a:pt x="1541" y="38"/>
                  </a:cubicBezTo>
                  <a:cubicBezTo>
                    <a:pt x="341" y="38"/>
                    <a:pt x="0" y="1785"/>
                    <a:pt x="1229" y="2114"/>
                  </a:cubicBezTo>
                  <a:cubicBezTo>
                    <a:pt x="1333" y="2142"/>
                    <a:pt x="1432" y="2155"/>
                    <a:pt x="1526" y="2155"/>
                  </a:cubicBezTo>
                  <a:cubicBezTo>
                    <a:pt x="2679" y="2155"/>
                    <a:pt x="3112" y="239"/>
                    <a:pt x="2012" y="51"/>
                  </a:cubicBezTo>
                  <a:lnTo>
                    <a:pt x="2012" y="51"/>
                  </a:lnTo>
                  <a:cubicBezTo>
                    <a:pt x="2001" y="52"/>
                    <a:pt x="1989" y="53"/>
                    <a:pt x="1978" y="53"/>
                  </a:cubicBezTo>
                  <a:cubicBezTo>
                    <a:pt x="1883" y="53"/>
                    <a:pt x="1786" y="25"/>
                    <a:pt x="1694" y="8"/>
                  </a:cubicBezTo>
                  <a:cubicBezTo>
                    <a:pt x="1689" y="8"/>
                    <a:pt x="1688" y="3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397042" y="4148748"/>
              <a:ext cx="748011" cy="824759"/>
            </a:xfrm>
            <a:custGeom>
              <a:avLst/>
              <a:gdLst/>
              <a:ahLst/>
              <a:cxnLst/>
              <a:rect l="l" t="t" r="r" b="b"/>
              <a:pathLst>
                <a:path w="9467" h="10438" extrusionOk="0">
                  <a:moveTo>
                    <a:pt x="6077" y="4439"/>
                  </a:moveTo>
                  <a:cubicBezTo>
                    <a:pt x="6347" y="4439"/>
                    <a:pt x="6610" y="4592"/>
                    <a:pt x="6710" y="4865"/>
                  </a:cubicBezTo>
                  <a:cubicBezTo>
                    <a:pt x="6835" y="5212"/>
                    <a:pt x="6647" y="5642"/>
                    <a:pt x="6295" y="5771"/>
                  </a:cubicBezTo>
                  <a:cubicBezTo>
                    <a:pt x="6221" y="5798"/>
                    <a:pt x="6143" y="5811"/>
                    <a:pt x="6064" y="5811"/>
                  </a:cubicBezTo>
                  <a:cubicBezTo>
                    <a:pt x="5767" y="5811"/>
                    <a:pt x="5466" y="5628"/>
                    <a:pt x="5376" y="5336"/>
                  </a:cubicBezTo>
                  <a:cubicBezTo>
                    <a:pt x="5296" y="5083"/>
                    <a:pt x="5428" y="4521"/>
                    <a:pt x="5767" y="4521"/>
                  </a:cubicBezTo>
                  <a:cubicBezTo>
                    <a:pt x="5775" y="4512"/>
                    <a:pt x="5783" y="4502"/>
                    <a:pt x="5798" y="4497"/>
                  </a:cubicBezTo>
                  <a:cubicBezTo>
                    <a:pt x="5887" y="4458"/>
                    <a:pt x="5983" y="4439"/>
                    <a:pt x="6077" y="4439"/>
                  </a:cubicBezTo>
                  <a:close/>
                  <a:moveTo>
                    <a:pt x="3620" y="4428"/>
                  </a:moveTo>
                  <a:cubicBezTo>
                    <a:pt x="3691" y="4428"/>
                    <a:pt x="3764" y="4433"/>
                    <a:pt x="3837" y="4444"/>
                  </a:cubicBezTo>
                  <a:cubicBezTo>
                    <a:pt x="3867" y="4447"/>
                    <a:pt x="3884" y="4468"/>
                    <a:pt x="3893" y="4491"/>
                  </a:cubicBezTo>
                  <a:cubicBezTo>
                    <a:pt x="3898" y="4490"/>
                    <a:pt x="3901" y="4486"/>
                    <a:pt x="3906" y="4486"/>
                  </a:cubicBezTo>
                  <a:cubicBezTo>
                    <a:pt x="3940" y="4490"/>
                    <a:pt x="3975" y="4493"/>
                    <a:pt x="4011" y="4496"/>
                  </a:cubicBezTo>
                  <a:cubicBezTo>
                    <a:pt x="4020" y="4490"/>
                    <a:pt x="4030" y="4485"/>
                    <a:pt x="4043" y="4485"/>
                  </a:cubicBezTo>
                  <a:cubicBezTo>
                    <a:pt x="4047" y="4485"/>
                    <a:pt x="4051" y="4485"/>
                    <a:pt x="4055" y="4485"/>
                  </a:cubicBezTo>
                  <a:cubicBezTo>
                    <a:pt x="4826" y="4485"/>
                    <a:pt x="5290" y="5169"/>
                    <a:pt x="5109" y="5917"/>
                  </a:cubicBezTo>
                  <a:cubicBezTo>
                    <a:pt x="4955" y="6559"/>
                    <a:pt x="4369" y="7022"/>
                    <a:pt x="3722" y="7022"/>
                  </a:cubicBezTo>
                  <a:cubicBezTo>
                    <a:pt x="3651" y="7022"/>
                    <a:pt x="3579" y="7016"/>
                    <a:pt x="3507" y="7005"/>
                  </a:cubicBezTo>
                  <a:cubicBezTo>
                    <a:pt x="2786" y="6890"/>
                    <a:pt x="2265" y="6234"/>
                    <a:pt x="2360" y="5500"/>
                  </a:cubicBezTo>
                  <a:cubicBezTo>
                    <a:pt x="2446" y="4837"/>
                    <a:pt x="2996" y="4428"/>
                    <a:pt x="3620" y="4428"/>
                  </a:cubicBezTo>
                  <a:close/>
                  <a:moveTo>
                    <a:pt x="4703" y="1"/>
                  </a:moveTo>
                  <a:cubicBezTo>
                    <a:pt x="4615" y="1"/>
                    <a:pt x="4525" y="8"/>
                    <a:pt x="4436" y="23"/>
                  </a:cubicBezTo>
                  <a:cubicBezTo>
                    <a:pt x="4432" y="24"/>
                    <a:pt x="4429" y="24"/>
                    <a:pt x="4426" y="24"/>
                  </a:cubicBezTo>
                  <a:cubicBezTo>
                    <a:pt x="4418" y="24"/>
                    <a:pt x="4410" y="22"/>
                    <a:pt x="4401" y="21"/>
                  </a:cubicBezTo>
                  <a:cubicBezTo>
                    <a:pt x="4185" y="76"/>
                    <a:pt x="3985" y="185"/>
                    <a:pt x="3819" y="352"/>
                  </a:cubicBezTo>
                  <a:cubicBezTo>
                    <a:pt x="3484" y="687"/>
                    <a:pt x="3448" y="1071"/>
                    <a:pt x="3518" y="1520"/>
                  </a:cubicBezTo>
                  <a:cubicBezTo>
                    <a:pt x="3588" y="1972"/>
                    <a:pt x="3683" y="2537"/>
                    <a:pt x="3253" y="2853"/>
                  </a:cubicBezTo>
                  <a:cubicBezTo>
                    <a:pt x="3129" y="2945"/>
                    <a:pt x="3004" y="2979"/>
                    <a:pt x="2879" y="2979"/>
                  </a:cubicBezTo>
                  <a:cubicBezTo>
                    <a:pt x="2508" y="2979"/>
                    <a:pt x="2132" y="2678"/>
                    <a:pt x="1753" y="2678"/>
                  </a:cubicBezTo>
                  <a:cubicBezTo>
                    <a:pt x="1752" y="2678"/>
                    <a:pt x="1751" y="2678"/>
                    <a:pt x="1749" y="2678"/>
                  </a:cubicBezTo>
                  <a:cubicBezTo>
                    <a:pt x="1210" y="2678"/>
                    <a:pt x="787" y="3138"/>
                    <a:pt x="821" y="3672"/>
                  </a:cubicBezTo>
                  <a:cubicBezTo>
                    <a:pt x="847" y="4072"/>
                    <a:pt x="1140" y="4323"/>
                    <a:pt x="1346" y="4635"/>
                  </a:cubicBezTo>
                  <a:cubicBezTo>
                    <a:pt x="1940" y="5546"/>
                    <a:pt x="1051" y="6032"/>
                    <a:pt x="487" y="6624"/>
                  </a:cubicBezTo>
                  <a:cubicBezTo>
                    <a:pt x="179" y="6950"/>
                    <a:pt x="1" y="7432"/>
                    <a:pt x="46" y="7865"/>
                  </a:cubicBezTo>
                  <a:cubicBezTo>
                    <a:pt x="83" y="8216"/>
                    <a:pt x="268" y="8538"/>
                    <a:pt x="650" y="8721"/>
                  </a:cubicBezTo>
                  <a:cubicBezTo>
                    <a:pt x="786" y="8787"/>
                    <a:pt x="922" y="8813"/>
                    <a:pt x="1056" y="8813"/>
                  </a:cubicBezTo>
                  <a:cubicBezTo>
                    <a:pt x="1503" y="8813"/>
                    <a:pt x="1938" y="8514"/>
                    <a:pt x="2339" y="8338"/>
                  </a:cubicBezTo>
                  <a:cubicBezTo>
                    <a:pt x="2604" y="8221"/>
                    <a:pt x="2853" y="8169"/>
                    <a:pt x="3089" y="8169"/>
                  </a:cubicBezTo>
                  <a:cubicBezTo>
                    <a:pt x="3747" y="8169"/>
                    <a:pt x="4297" y="8579"/>
                    <a:pt x="4782" y="9154"/>
                  </a:cubicBezTo>
                  <a:cubicBezTo>
                    <a:pt x="5193" y="9641"/>
                    <a:pt x="5605" y="10256"/>
                    <a:pt x="6269" y="10405"/>
                  </a:cubicBezTo>
                  <a:cubicBezTo>
                    <a:pt x="6368" y="10427"/>
                    <a:pt x="6467" y="10438"/>
                    <a:pt x="6564" y="10438"/>
                  </a:cubicBezTo>
                  <a:cubicBezTo>
                    <a:pt x="7257" y="10438"/>
                    <a:pt x="7872" y="9894"/>
                    <a:pt x="7921" y="9172"/>
                  </a:cubicBezTo>
                  <a:cubicBezTo>
                    <a:pt x="7965" y="8546"/>
                    <a:pt x="7524" y="8029"/>
                    <a:pt x="7427" y="7432"/>
                  </a:cubicBezTo>
                  <a:cubicBezTo>
                    <a:pt x="7358" y="7008"/>
                    <a:pt x="7478" y="6616"/>
                    <a:pt x="7697" y="6254"/>
                  </a:cubicBezTo>
                  <a:cubicBezTo>
                    <a:pt x="8165" y="5482"/>
                    <a:pt x="9466" y="4306"/>
                    <a:pt x="8248" y="3508"/>
                  </a:cubicBezTo>
                  <a:cubicBezTo>
                    <a:pt x="8135" y="3435"/>
                    <a:pt x="8027" y="3390"/>
                    <a:pt x="7924" y="3366"/>
                  </a:cubicBezTo>
                  <a:cubicBezTo>
                    <a:pt x="7866" y="3354"/>
                    <a:pt x="7809" y="3349"/>
                    <a:pt x="7753" y="3349"/>
                  </a:cubicBezTo>
                  <a:cubicBezTo>
                    <a:pt x="7338" y="3349"/>
                    <a:pt x="6971" y="3645"/>
                    <a:pt x="6521" y="3645"/>
                  </a:cubicBezTo>
                  <a:cubicBezTo>
                    <a:pt x="6484" y="3645"/>
                    <a:pt x="6447" y="3643"/>
                    <a:pt x="6409" y="3639"/>
                  </a:cubicBezTo>
                  <a:cubicBezTo>
                    <a:pt x="6055" y="3600"/>
                    <a:pt x="5826" y="3327"/>
                    <a:pt x="5749" y="2993"/>
                  </a:cubicBezTo>
                  <a:cubicBezTo>
                    <a:pt x="5611" y="2381"/>
                    <a:pt x="6055" y="1866"/>
                    <a:pt x="6065" y="1271"/>
                  </a:cubicBezTo>
                  <a:cubicBezTo>
                    <a:pt x="6077" y="481"/>
                    <a:pt x="5418" y="1"/>
                    <a:pt x="4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356350" y="4128600"/>
              <a:ext cx="788782" cy="866953"/>
            </a:xfrm>
            <a:custGeom>
              <a:avLst/>
              <a:gdLst/>
              <a:ahLst/>
              <a:cxnLst/>
              <a:rect l="l" t="t" r="r" b="b"/>
              <a:pathLst>
                <a:path w="9983" h="10972" extrusionOk="0">
                  <a:moveTo>
                    <a:pt x="5216" y="255"/>
                  </a:moveTo>
                  <a:cubicBezTo>
                    <a:pt x="5932" y="255"/>
                    <a:pt x="6591" y="735"/>
                    <a:pt x="6579" y="1526"/>
                  </a:cubicBezTo>
                  <a:cubicBezTo>
                    <a:pt x="6570" y="2122"/>
                    <a:pt x="6126" y="2636"/>
                    <a:pt x="6265" y="3247"/>
                  </a:cubicBezTo>
                  <a:cubicBezTo>
                    <a:pt x="6341" y="3581"/>
                    <a:pt x="6569" y="3854"/>
                    <a:pt x="6924" y="3894"/>
                  </a:cubicBezTo>
                  <a:cubicBezTo>
                    <a:pt x="6961" y="3898"/>
                    <a:pt x="6998" y="3900"/>
                    <a:pt x="7034" y="3900"/>
                  </a:cubicBezTo>
                  <a:cubicBezTo>
                    <a:pt x="7484" y="3900"/>
                    <a:pt x="7850" y="3605"/>
                    <a:pt x="8265" y="3605"/>
                  </a:cubicBezTo>
                  <a:cubicBezTo>
                    <a:pt x="8422" y="3605"/>
                    <a:pt x="8586" y="3648"/>
                    <a:pt x="8764" y="3764"/>
                  </a:cubicBezTo>
                  <a:cubicBezTo>
                    <a:pt x="9982" y="4561"/>
                    <a:pt x="8679" y="5736"/>
                    <a:pt x="8211" y="6509"/>
                  </a:cubicBezTo>
                  <a:cubicBezTo>
                    <a:pt x="7992" y="6871"/>
                    <a:pt x="7873" y="7263"/>
                    <a:pt x="7942" y="7687"/>
                  </a:cubicBezTo>
                  <a:cubicBezTo>
                    <a:pt x="8038" y="8284"/>
                    <a:pt x="8480" y="8801"/>
                    <a:pt x="8436" y="9426"/>
                  </a:cubicBezTo>
                  <a:cubicBezTo>
                    <a:pt x="8386" y="10149"/>
                    <a:pt x="7771" y="10693"/>
                    <a:pt x="7076" y="10693"/>
                  </a:cubicBezTo>
                  <a:cubicBezTo>
                    <a:pt x="6980" y="10693"/>
                    <a:pt x="6881" y="10682"/>
                    <a:pt x="6783" y="10660"/>
                  </a:cubicBezTo>
                  <a:cubicBezTo>
                    <a:pt x="6119" y="10511"/>
                    <a:pt x="5707" y="9896"/>
                    <a:pt x="5297" y="9408"/>
                  </a:cubicBezTo>
                  <a:cubicBezTo>
                    <a:pt x="4812" y="8834"/>
                    <a:pt x="4262" y="8423"/>
                    <a:pt x="3605" y="8423"/>
                  </a:cubicBezTo>
                  <a:cubicBezTo>
                    <a:pt x="3369" y="8423"/>
                    <a:pt x="3120" y="8476"/>
                    <a:pt x="2854" y="8593"/>
                  </a:cubicBezTo>
                  <a:cubicBezTo>
                    <a:pt x="2454" y="8769"/>
                    <a:pt x="2018" y="9068"/>
                    <a:pt x="1570" y="9068"/>
                  </a:cubicBezTo>
                  <a:cubicBezTo>
                    <a:pt x="1436" y="9068"/>
                    <a:pt x="1301" y="9041"/>
                    <a:pt x="1165" y="8976"/>
                  </a:cubicBezTo>
                  <a:cubicBezTo>
                    <a:pt x="310" y="8567"/>
                    <a:pt x="445" y="7468"/>
                    <a:pt x="1002" y="6879"/>
                  </a:cubicBezTo>
                  <a:cubicBezTo>
                    <a:pt x="1566" y="6286"/>
                    <a:pt x="2455" y="5800"/>
                    <a:pt x="1860" y="4890"/>
                  </a:cubicBezTo>
                  <a:cubicBezTo>
                    <a:pt x="1655" y="4578"/>
                    <a:pt x="1362" y="4328"/>
                    <a:pt x="1336" y="3926"/>
                  </a:cubicBezTo>
                  <a:cubicBezTo>
                    <a:pt x="1302" y="3392"/>
                    <a:pt x="1725" y="2932"/>
                    <a:pt x="2264" y="2932"/>
                  </a:cubicBezTo>
                  <a:cubicBezTo>
                    <a:pt x="2266" y="2932"/>
                    <a:pt x="2267" y="2932"/>
                    <a:pt x="2268" y="2932"/>
                  </a:cubicBezTo>
                  <a:cubicBezTo>
                    <a:pt x="2647" y="2933"/>
                    <a:pt x="3022" y="3233"/>
                    <a:pt x="3394" y="3233"/>
                  </a:cubicBezTo>
                  <a:cubicBezTo>
                    <a:pt x="3520" y="3233"/>
                    <a:pt x="3645" y="3199"/>
                    <a:pt x="3769" y="3107"/>
                  </a:cubicBezTo>
                  <a:cubicBezTo>
                    <a:pt x="4198" y="2791"/>
                    <a:pt x="4103" y="2228"/>
                    <a:pt x="4033" y="1775"/>
                  </a:cubicBezTo>
                  <a:cubicBezTo>
                    <a:pt x="3963" y="1326"/>
                    <a:pt x="3998" y="942"/>
                    <a:pt x="4335" y="606"/>
                  </a:cubicBezTo>
                  <a:cubicBezTo>
                    <a:pt x="4501" y="441"/>
                    <a:pt x="4701" y="331"/>
                    <a:pt x="4917" y="277"/>
                  </a:cubicBezTo>
                  <a:cubicBezTo>
                    <a:pt x="4923" y="278"/>
                    <a:pt x="4929" y="278"/>
                    <a:pt x="4936" y="278"/>
                  </a:cubicBezTo>
                  <a:cubicBezTo>
                    <a:pt x="4940" y="278"/>
                    <a:pt x="4945" y="278"/>
                    <a:pt x="4950" y="277"/>
                  </a:cubicBezTo>
                  <a:cubicBezTo>
                    <a:pt x="5039" y="262"/>
                    <a:pt x="5128" y="255"/>
                    <a:pt x="5216" y="255"/>
                  </a:cubicBezTo>
                  <a:close/>
                  <a:moveTo>
                    <a:pt x="5384" y="0"/>
                  </a:moveTo>
                  <a:cubicBezTo>
                    <a:pt x="5287" y="0"/>
                    <a:pt x="5190" y="10"/>
                    <a:pt x="5093" y="29"/>
                  </a:cubicBezTo>
                  <a:cubicBezTo>
                    <a:pt x="4744" y="33"/>
                    <a:pt x="4410" y="173"/>
                    <a:pt x="4144" y="422"/>
                  </a:cubicBezTo>
                  <a:cubicBezTo>
                    <a:pt x="3722" y="817"/>
                    <a:pt x="3672" y="1313"/>
                    <a:pt x="3759" y="1857"/>
                  </a:cubicBezTo>
                  <a:cubicBezTo>
                    <a:pt x="3830" y="2299"/>
                    <a:pt x="3868" y="2918"/>
                    <a:pt x="3345" y="2918"/>
                  </a:cubicBezTo>
                  <a:cubicBezTo>
                    <a:pt x="3271" y="2918"/>
                    <a:pt x="3186" y="2905"/>
                    <a:pt x="3088" y="2878"/>
                  </a:cubicBezTo>
                  <a:cubicBezTo>
                    <a:pt x="2793" y="2796"/>
                    <a:pt x="2559" y="2642"/>
                    <a:pt x="2249" y="2642"/>
                  </a:cubicBezTo>
                  <a:cubicBezTo>
                    <a:pt x="2231" y="2642"/>
                    <a:pt x="2213" y="2642"/>
                    <a:pt x="2195" y="2643"/>
                  </a:cubicBezTo>
                  <a:cubicBezTo>
                    <a:pt x="1666" y="2674"/>
                    <a:pt x="1212" y="3042"/>
                    <a:pt x="1084" y="3557"/>
                  </a:cubicBezTo>
                  <a:cubicBezTo>
                    <a:pt x="917" y="4232"/>
                    <a:pt x="1361" y="4560"/>
                    <a:pt x="1674" y="5079"/>
                  </a:cubicBezTo>
                  <a:cubicBezTo>
                    <a:pt x="2149" y="5864"/>
                    <a:pt x="1128" y="6298"/>
                    <a:pt x="706" y="6791"/>
                  </a:cubicBezTo>
                  <a:cubicBezTo>
                    <a:pt x="0" y="7612"/>
                    <a:pt x="159" y="9197"/>
                    <a:pt x="1428" y="9343"/>
                  </a:cubicBezTo>
                  <a:cubicBezTo>
                    <a:pt x="1476" y="9349"/>
                    <a:pt x="1523" y="9352"/>
                    <a:pt x="1570" y="9352"/>
                  </a:cubicBezTo>
                  <a:cubicBezTo>
                    <a:pt x="2108" y="9352"/>
                    <a:pt x="2568" y="9010"/>
                    <a:pt x="3054" y="8813"/>
                  </a:cubicBezTo>
                  <a:cubicBezTo>
                    <a:pt x="3246" y="8735"/>
                    <a:pt x="3429" y="8700"/>
                    <a:pt x="3602" y="8700"/>
                  </a:cubicBezTo>
                  <a:cubicBezTo>
                    <a:pt x="4200" y="8700"/>
                    <a:pt x="4685" y="9117"/>
                    <a:pt x="5100" y="9612"/>
                  </a:cubicBezTo>
                  <a:cubicBezTo>
                    <a:pt x="5488" y="10075"/>
                    <a:pt x="5862" y="10598"/>
                    <a:pt x="6436" y="10841"/>
                  </a:cubicBezTo>
                  <a:cubicBezTo>
                    <a:pt x="6642" y="10928"/>
                    <a:pt x="6863" y="10971"/>
                    <a:pt x="7084" y="10971"/>
                  </a:cubicBezTo>
                  <a:cubicBezTo>
                    <a:pt x="7429" y="10971"/>
                    <a:pt x="7773" y="10865"/>
                    <a:pt x="8056" y="10657"/>
                  </a:cubicBezTo>
                  <a:cubicBezTo>
                    <a:pt x="8504" y="10329"/>
                    <a:pt x="8757" y="9769"/>
                    <a:pt x="8716" y="9216"/>
                  </a:cubicBezTo>
                  <a:cubicBezTo>
                    <a:pt x="8665" y="8528"/>
                    <a:pt x="8098" y="7930"/>
                    <a:pt x="8220" y="7223"/>
                  </a:cubicBezTo>
                  <a:cubicBezTo>
                    <a:pt x="8403" y="6175"/>
                    <a:pt x="9802" y="5526"/>
                    <a:pt x="9516" y="4343"/>
                  </a:cubicBezTo>
                  <a:cubicBezTo>
                    <a:pt x="9389" y="3815"/>
                    <a:pt x="8906" y="3399"/>
                    <a:pt x="8377" y="3314"/>
                  </a:cubicBezTo>
                  <a:cubicBezTo>
                    <a:pt x="8318" y="3304"/>
                    <a:pt x="8261" y="3300"/>
                    <a:pt x="8205" y="3300"/>
                  </a:cubicBezTo>
                  <a:cubicBezTo>
                    <a:pt x="7943" y="3300"/>
                    <a:pt x="7710" y="3396"/>
                    <a:pt x="7454" y="3492"/>
                  </a:cubicBezTo>
                  <a:cubicBezTo>
                    <a:pt x="7321" y="3542"/>
                    <a:pt x="7171" y="3581"/>
                    <a:pt x="7031" y="3581"/>
                  </a:cubicBezTo>
                  <a:cubicBezTo>
                    <a:pt x="6834" y="3581"/>
                    <a:pt x="6656" y="3504"/>
                    <a:pt x="6570" y="3276"/>
                  </a:cubicBezTo>
                  <a:cubicBezTo>
                    <a:pt x="6491" y="3066"/>
                    <a:pt x="6525" y="2835"/>
                    <a:pt x="6578" y="2625"/>
                  </a:cubicBezTo>
                  <a:cubicBezTo>
                    <a:pt x="6766" y="1880"/>
                    <a:pt x="7062" y="1244"/>
                    <a:pt x="6529" y="559"/>
                  </a:cubicBezTo>
                  <a:cubicBezTo>
                    <a:pt x="6245" y="194"/>
                    <a:pt x="5822" y="0"/>
                    <a:pt x="5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570949" y="4498544"/>
              <a:ext cx="245887" cy="205044"/>
            </a:xfrm>
            <a:custGeom>
              <a:avLst/>
              <a:gdLst/>
              <a:ahLst/>
              <a:cxnLst/>
              <a:rect l="l" t="t" r="r" b="b"/>
              <a:pathLst>
                <a:path w="3112" h="2595" extrusionOk="0">
                  <a:moveTo>
                    <a:pt x="1684" y="152"/>
                  </a:moveTo>
                  <a:cubicBezTo>
                    <a:pt x="1688" y="154"/>
                    <a:pt x="1689" y="158"/>
                    <a:pt x="1694" y="159"/>
                  </a:cubicBezTo>
                  <a:cubicBezTo>
                    <a:pt x="1787" y="176"/>
                    <a:pt x="1885" y="203"/>
                    <a:pt x="1981" y="203"/>
                  </a:cubicBezTo>
                  <a:cubicBezTo>
                    <a:pt x="1991" y="203"/>
                    <a:pt x="2002" y="203"/>
                    <a:pt x="2012" y="202"/>
                  </a:cubicBezTo>
                  <a:lnTo>
                    <a:pt x="2012" y="202"/>
                  </a:lnTo>
                  <a:cubicBezTo>
                    <a:pt x="3112" y="390"/>
                    <a:pt x="2679" y="2306"/>
                    <a:pt x="1526" y="2306"/>
                  </a:cubicBezTo>
                  <a:cubicBezTo>
                    <a:pt x="1432" y="2306"/>
                    <a:pt x="1333" y="2293"/>
                    <a:pt x="1229" y="2265"/>
                  </a:cubicBezTo>
                  <a:cubicBezTo>
                    <a:pt x="0" y="1936"/>
                    <a:pt x="341" y="189"/>
                    <a:pt x="1541" y="189"/>
                  </a:cubicBezTo>
                  <a:cubicBezTo>
                    <a:pt x="1565" y="189"/>
                    <a:pt x="1589" y="190"/>
                    <a:pt x="1614" y="191"/>
                  </a:cubicBezTo>
                  <a:cubicBezTo>
                    <a:pt x="1616" y="191"/>
                    <a:pt x="1617" y="191"/>
                    <a:pt x="1619" y="191"/>
                  </a:cubicBezTo>
                  <a:cubicBezTo>
                    <a:pt x="1649" y="191"/>
                    <a:pt x="1670" y="174"/>
                    <a:pt x="1684" y="152"/>
                  </a:cubicBezTo>
                  <a:close/>
                  <a:moveTo>
                    <a:pt x="1421" y="0"/>
                  </a:moveTo>
                  <a:cubicBezTo>
                    <a:pt x="796" y="0"/>
                    <a:pt x="245" y="409"/>
                    <a:pt x="159" y="1073"/>
                  </a:cubicBezTo>
                  <a:cubicBezTo>
                    <a:pt x="63" y="1807"/>
                    <a:pt x="585" y="2464"/>
                    <a:pt x="1305" y="2578"/>
                  </a:cubicBezTo>
                  <a:cubicBezTo>
                    <a:pt x="1377" y="2589"/>
                    <a:pt x="1449" y="2595"/>
                    <a:pt x="1520" y="2595"/>
                  </a:cubicBezTo>
                  <a:cubicBezTo>
                    <a:pt x="2167" y="2595"/>
                    <a:pt x="2753" y="2132"/>
                    <a:pt x="2908" y="1491"/>
                  </a:cubicBezTo>
                  <a:cubicBezTo>
                    <a:pt x="3089" y="741"/>
                    <a:pt x="2624" y="57"/>
                    <a:pt x="1853" y="57"/>
                  </a:cubicBezTo>
                  <a:cubicBezTo>
                    <a:pt x="1849" y="57"/>
                    <a:pt x="1846" y="57"/>
                    <a:pt x="1842" y="57"/>
                  </a:cubicBezTo>
                  <a:cubicBezTo>
                    <a:pt x="1829" y="58"/>
                    <a:pt x="1818" y="62"/>
                    <a:pt x="1809" y="69"/>
                  </a:cubicBezTo>
                  <a:cubicBezTo>
                    <a:pt x="1774" y="65"/>
                    <a:pt x="1739" y="63"/>
                    <a:pt x="1705" y="59"/>
                  </a:cubicBezTo>
                  <a:cubicBezTo>
                    <a:pt x="1700" y="59"/>
                    <a:pt x="1697" y="63"/>
                    <a:pt x="1692" y="64"/>
                  </a:cubicBezTo>
                  <a:cubicBezTo>
                    <a:pt x="1684" y="41"/>
                    <a:pt x="1665" y="20"/>
                    <a:pt x="1634" y="16"/>
                  </a:cubicBezTo>
                  <a:cubicBezTo>
                    <a:pt x="1563" y="5"/>
                    <a:pt x="1491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815415" y="4499413"/>
              <a:ext cx="121837" cy="108488"/>
            </a:xfrm>
            <a:custGeom>
              <a:avLst/>
              <a:gdLst/>
              <a:ahLst/>
              <a:cxnLst/>
              <a:rect l="l" t="t" r="r" b="b"/>
              <a:pathLst>
                <a:path w="1542" h="1373" extrusionOk="0">
                  <a:moveTo>
                    <a:pt x="687" y="179"/>
                  </a:moveTo>
                  <a:cubicBezTo>
                    <a:pt x="904" y="179"/>
                    <a:pt x="1128" y="306"/>
                    <a:pt x="1195" y="519"/>
                  </a:cubicBezTo>
                  <a:cubicBezTo>
                    <a:pt x="1269" y="757"/>
                    <a:pt x="1126" y="1049"/>
                    <a:pt x="881" y="1114"/>
                  </a:cubicBezTo>
                  <a:cubicBezTo>
                    <a:pt x="844" y="1123"/>
                    <a:pt x="806" y="1128"/>
                    <a:pt x="768" y="1128"/>
                  </a:cubicBezTo>
                  <a:cubicBezTo>
                    <a:pt x="559" y="1128"/>
                    <a:pt x="354" y="985"/>
                    <a:pt x="302" y="777"/>
                  </a:cubicBezTo>
                  <a:cubicBezTo>
                    <a:pt x="271" y="653"/>
                    <a:pt x="296" y="510"/>
                    <a:pt x="360" y="401"/>
                  </a:cubicBezTo>
                  <a:cubicBezTo>
                    <a:pt x="405" y="324"/>
                    <a:pt x="476" y="271"/>
                    <a:pt x="526" y="200"/>
                  </a:cubicBezTo>
                  <a:cubicBezTo>
                    <a:pt x="533" y="199"/>
                    <a:pt x="538" y="200"/>
                    <a:pt x="544" y="198"/>
                  </a:cubicBezTo>
                  <a:cubicBezTo>
                    <a:pt x="590" y="185"/>
                    <a:pt x="639" y="179"/>
                    <a:pt x="687" y="179"/>
                  </a:cubicBezTo>
                  <a:close/>
                  <a:moveTo>
                    <a:pt x="782" y="1"/>
                  </a:moveTo>
                  <a:cubicBezTo>
                    <a:pt x="687" y="1"/>
                    <a:pt x="592" y="19"/>
                    <a:pt x="503" y="59"/>
                  </a:cubicBezTo>
                  <a:cubicBezTo>
                    <a:pt x="489" y="65"/>
                    <a:pt x="480" y="74"/>
                    <a:pt x="472" y="83"/>
                  </a:cubicBezTo>
                  <a:cubicBezTo>
                    <a:pt x="472" y="83"/>
                    <a:pt x="471" y="83"/>
                    <a:pt x="471" y="83"/>
                  </a:cubicBezTo>
                  <a:cubicBezTo>
                    <a:pt x="134" y="83"/>
                    <a:pt x="1" y="645"/>
                    <a:pt x="80" y="898"/>
                  </a:cubicBezTo>
                  <a:cubicBezTo>
                    <a:pt x="172" y="1190"/>
                    <a:pt x="472" y="1373"/>
                    <a:pt x="769" y="1373"/>
                  </a:cubicBezTo>
                  <a:cubicBezTo>
                    <a:pt x="848" y="1373"/>
                    <a:pt x="927" y="1360"/>
                    <a:pt x="1001" y="1333"/>
                  </a:cubicBezTo>
                  <a:cubicBezTo>
                    <a:pt x="1352" y="1204"/>
                    <a:pt x="1541" y="774"/>
                    <a:pt x="1415" y="427"/>
                  </a:cubicBezTo>
                  <a:cubicBezTo>
                    <a:pt x="1316" y="155"/>
                    <a:pt x="1052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400597" y="4414710"/>
              <a:ext cx="744456" cy="558794"/>
            </a:xfrm>
            <a:custGeom>
              <a:avLst/>
              <a:gdLst/>
              <a:ahLst/>
              <a:cxnLst/>
              <a:rect l="l" t="t" r="r" b="b"/>
              <a:pathLst>
                <a:path w="9422" h="7072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8479" y="1001"/>
                    <a:pt x="6636" y="2849"/>
                    <a:pt x="6785" y="3522"/>
                  </a:cubicBezTo>
                  <a:cubicBezTo>
                    <a:pt x="6914" y="4099"/>
                    <a:pt x="6418" y="5048"/>
                    <a:pt x="5693" y="5048"/>
                  </a:cubicBezTo>
                  <a:cubicBezTo>
                    <a:pt x="5450" y="5048"/>
                    <a:pt x="5181" y="4941"/>
                    <a:pt x="4901" y="4677"/>
                  </a:cubicBezTo>
                  <a:cubicBezTo>
                    <a:pt x="4430" y="4234"/>
                    <a:pt x="3960" y="4058"/>
                    <a:pt x="3474" y="4058"/>
                  </a:cubicBezTo>
                  <a:cubicBezTo>
                    <a:pt x="2812" y="4058"/>
                    <a:pt x="2122" y="4386"/>
                    <a:pt x="1369" y="4807"/>
                  </a:cubicBezTo>
                  <a:cubicBezTo>
                    <a:pt x="1186" y="4909"/>
                    <a:pt x="1015" y="4952"/>
                    <a:pt x="855" y="4952"/>
                  </a:cubicBezTo>
                  <a:cubicBezTo>
                    <a:pt x="516" y="4952"/>
                    <a:pt x="230" y="4756"/>
                    <a:pt x="1" y="4499"/>
                  </a:cubicBezTo>
                  <a:lnTo>
                    <a:pt x="1" y="4499"/>
                  </a:lnTo>
                  <a:cubicBezTo>
                    <a:pt x="38" y="4849"/>
                    <a:pt x="223" y="5171"/>
                    <a:pt x="605" y="5355"/>
                  </a:cubicBezTo>
                  <a:cubicBezTo>
                    <a:pt x="741" y="5420"/>
                    <a:pt x="877" y="5447"/>
                    <a:pt x="1011" y="5447"/>
                  </a:cubicBezTo>
                  <a:cubicBezTo>
                    <a:pt x="1458" y="5447"/>
                    <a:pt x="1893" y="5148"/>
                    <a:pt x="2294" y="4972"/>
                  </a:cubicBezTo>
                  <a:cubicBezTo>
                    <a:pt x="2559" y="4855"/>
                    <a:pt x="2809" y="4802"/>
                    <a:pt x="3045" y="4802"/>
                  </a:cubicBezTo>
                  <a:cubicBezTo>
                    <a:pt x="3702" y="4802"/>
                    <a:pt x="4252" y="5213"/>
                    <a:pt x="4737" y="5788"/>
                  </a:cubicBezTo>
                  <a:cubicBezTo>
                    <a:pt x="5148" y="6275"/>
                    <a:pt x="5560" y="6890"/>
                    <a:pt x="6224" y="7039"/>
                  </a:cubicBezTo>
                  <a:cubicBezTo>
                    <a:pt x="6322" y="7061"/>
                    <a:pt x="6421" y="7072"/>
                    <a:pt x="6518" y="7072"/>
                  </a:cubicBezTo>
                  <a:cubicBezTo>
                    <a:pt x="7211" y="7072"/>
                    <a:pt x="7827" y="6529"/>
                    <a:pt x="7876" y="5806"/>
                  </a:cubicBezTo>
                  <a:cubicBezTo>
                    <a:pt x="7920" y="5180"/>
                    <a:pt x="7479" y="4663"/>
                    <a:pt x="7382" y="4065"/>
                  </a:cubicBezTo>
                  <a:cubicBezTo>
                    <a:pt x="7313" y="3642"/>
                    <a:pt x="7433" y="3250"/>
                    <a:pt x="7652" y="2888"/>
                  </a:cubicBezTo>
                  <a:cubicBezTo>
                    <a:pt x="8119" y="2116"/>
                    <a:pt x="9421" y="940"/>
                    <a:pt x="8203" y="142"/>
                  </a:cubicBezTo>
                  <a:cubicBezTo>
                    <a:pt x="8090" y="69"/>
                    <a:pt x="7982" y="24"/>
                    <a:pt x="7879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4" name="Google Shape;2414;p60"/>
          <p:cNvGrpSpPr/>
          <p:nvPr/>
        </p:nvGrpSpPr>
        <p:grpSpPr>
          <a:xfrm>
            <a:off x="8147718" y="4398351"/>
            <a:ext cx="1203840" cy="1007746"/>
            <a:chOff x="7180125" y="611350"/>
            <a:chExt cx="912484" cy="763849"/>
          </a:xfrm>
        </p:grpSpPr>
        <p:sp>
          <p:nvSpPr>
            <p:cNvPr id="2415" name="Google Shape;2415;p60"/>
            <p:cNvSpPr/>
            <p:nvPr/>
          </p:nvSpPr>
          <p:spPr>
            <a:xfrm>
              <a:off x="7232510" y="1262382"/>
              <a:ext cx="108737" cy="86452"/>
            </a:xfrm>
            <a:custGeom>
              <a:avLst/>
              <a:gdLst/>
              <a:ahLst/>
              <a:cxnLst/>
              <a:rect l="l" t="t" r="r" b="b"/>
              <a:pathLst>
                <a:path w="2630" h="2091" extrusionOk="0">
                  <a:moveTo>
                    <a:pt x="1310" y="0"/>
                  </a:moveTo>
                  <a:lnTo>
                    <a:pt x="1310" y="0"/>
                  </a:lnTo>
                  <a:cubicBezTo>
                    <a:pt x="1301" y="75"/>
                    <a:pt x="1255" y="146"/>
                    <a:pt x="1175" y="162"/>
                  </a:cubicBezTo>
                  <a:cubicBezTo>
                    <a:pt x="624" y="266"/>
                    <a:pt x="1" y="568"/>
                    <a:pt x="114" y="1245"/>
                  </a:cubicBezTo>
                  <a:cubicBezTo>
                    <a:pt x="196" y="1737"/>
                    <a:pt x="681" y="2091"/>
                    <a:pt x="1168" y="2091"/>
                  </a:cubicBezTo>
                  <a:cubicBezTo>
                    <a:pt x="1203" y="2091"/>
                    <a:pt x="1239" y="2089"/>
                    <a:pt x="1274" y="2085"/>
                  </a:cubicBezTo>
                  <a:cubicBezTo>
                    <a:pt x="2629" y="1936"/>
                    <a:pt x="2328" y="78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0"/>
            <p:cNvSpPr/>
            <p:nvPr/>
          </p:nvSpPr>
          <p:spPr>
            <a:xfrm>
              <a:off x="7207992" y="1063426"/>
              <a:ext cx="92282" cy="102536"/>
            </a:xfrm>
            <a:custGeom>
              <a:avLst/>
              <a:gdLst/>
              <a:ahLst/>
              <a:cxnLst/>
              <a:rect l="l" t="t" r="r" b="b"/>
              <a:pathLst>
                <a:path w="2232" h="2480" extrusionOk="0">
                  <a:moveTo>
                    <a:pt x="1151" y="0"/>
                  </a:moveTo>
                  <a:cubicBezTo>
                    <a:pt x="543" y="227"/>
                    <a:pt x="0" y="882"/>
                    <a:pt x="62" y="1541"/>
                  </a:cubicBezTo>
                  <a:cubicBezTo>
                    <a:pt x="112" y="2070"/>
                    <a:pt x="626" y="2479"/>
                    <a:pt x="1143" y="2479"/>
                  </a:cubicBezTo>
                  <a:cubicBezTo>
                    <a:pt x="1239" y="2479"/>
                    <a:pt x="1336" y="2465"/>
                    <a:pt x="1430" y="2435"/>
                  </a:cubicBezTo>
                  <a:cubicBezTo>
                    <a:pt x="1931" y="2272"/>
                    <a:pt x="2231" y="1748"/>
                    <a:pt x="2213" y="1242"/>
                  </a:cubicBezTo>
                  <a:lnTo>
                    <a:pt x="2213" y="1242"/>
                  </a:lnTo>
                  <a:cubicBezTo>
                    <a:pt x="1949" y="1285"/>
                    <a:pt x="1687" y="1326"/>
                    <a:pt x="1427" y="1365"/>
                  </a:cubicBezTo>
                  <a:cubicBezTo>
                    <a:pt x="1420" y="1366"/>
                    <a:pt x="1413" y="1367"/>
                    <a:pt x="1407" y="1367"/>
                  </a:cubicBezTo>
                  <a:cubicBezTo>
                    <a:pt x="1263" y="1367"/>
                    <a:pt x="1236" y="1120"/>
                    <a:pt x="1384" y="1084"/>
                  </a:cubicBezTo>
                  <a:cubicBezTo>
                    <a:pt x="1639" y="1022"/>
                    <a:pt x="1894" y="955"/>
                    <a:pt x="2148" y="886"/>
                  </a:cubicBezTo>
                  <a:cubicBezTo>
                    <a:pt x="2147" y="884"/>
                    <a:pt x="2147" y="882"/>
                    <a:pt x="2146" y="880"/>
                  </a:cubicBezTo>
                  <a:cubicBezTo>
                    <a:pt x="1964" y="406"/>
                    <a:pt x="1579" y="177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0"/>
            <p:cNvSpPr/>
            <p:nvPr/>
          </p:nvSpPr>
          <p:spPr>
            <a:xfrm>
              <a:off x="7495760" y="635537"/>
              <a:ext cx="82979" cy="74462"/>
            </a:xfrm>
            <a:custGeom>
              <a:avLst/>
              <a:gdLst/>
              <a:ahLst/>
              <a:cxnLst/>
              <a:rect l="l" t="t" r="r" b="b"/>
              <a:pathLst>
                <a:path w="2007" h="1801" extrusionOk="0">
                  <a:moveTo>
                    <a:pt x="1161" y="0"/>
                  </a:moveTo>
                  <a:cubicBezTo>
                    <a:pt x="1089" y="0"/>
                    <a:pt x="1017" y="11"/>
                    <a:pt x="947" y="29"/>
                  </a:cubicBezTo>
                  <a:cubicBezTo>
                    <a:pt x="919" y="72"/>
                    <a:pt x="875" y="104"/>
                    <a:pt x="811" y="113"/>
                  </a:cubicBezTo>
                  <a:cubicBezTo>
                    <a:pt x="755" y="119"/>
                    <a:pt x="706" y="138"/>
                    <a:pt x="656" y="154"/>
                  </a:cubicBezTo>
                  <a:cubicBezTo>
                    <a:pt x="547" y="219"/>
                    <a:pt x="445" y="298"/>
                    <a:pt x="354" y="383"/>
                  </a:cubicBezTo>
                  <a:cubicBezTo>
                    <a:pt x="323" y="413"/>
                    <a:pt x="288" y="428"/>
                    <a:pt x="252" y="437"/>
                  </a:cubicBezTo>
                  <a:cubicBezTo>
                    <a:pt x="21" y="740"/>
                    <a:pt x="1" y="1189"/>
                    <a:pt x="286" y="1513"/>
                  </a:cubicBezTo>
                  <a:cubicBezTo>
                    <a:pt x="458" y="1710"/>
                    <a:pt x="696" y="1800"/>
                    <a:pt x="937" y="1800"/>
                  </a:cubicBezTo>
                  <a:cubicBezTo>
                    <a:pt x="1050" y="1800"/>
                    <a:pt x="1164" y="1780"/>
                    <a:pt x="1272" y="1742"/>
                  </a:cubicBezTo>
                  <a:cubicBezTo>
                    <a:pt x="1220" y="1516"/>
                    <a:pt x="1174" y="1287"/>
                    <a:pt x="1135" y="1054"/>
                  </a:cubicBezTo>
                  <a:cubicBezTo>
                    <a:pt x="1117" y="945"/>
                    <a:pt x="1206" y="870"/>
                    <a:pt x="1289" y="870"/>
                  </a:cubicBezTo>
                  <a:cubicBezTo>
                    <a:pt x="1342" y="870"/>
                    <a:pt x="1393" y="901"/>
                    <a:pt x="1412" y="972"/>
                  </a:cubicBezTo>
                  <a:cubicBezTo>
                    <a:pt x="1464" y="1168"/>
                    <a:pt x="1523" y="1363"/>
                    <a:pt x="1588" y="1558"/>
                  </a:cubicBezTo>
                  <a:cubicBezTo>
                    <a:pt x="1635" y="1516"/>
                    <a:pt x="1680" y="1470"/>
                    <a:pt x="1718" y="1419"/>
                  </a:cubicBezTo>
                  <a:cubicBezTo>
                    <a:pt x="2006" y="1031"/>
                    <a:pt x="1980" y="355"/>
                    <a:pt x="1526" y="98"/>
                  </a:cubicBezTo>
                  <a:cubicBezTo>
                    <a:pt x="1405" y="29"/>
                    <a:pt x="1282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0"/>
            <p:cNvSpPr/>
            <p:nvPr/>
          </p:nvSpPr>
          <p:spPr>
            <a:xfrm>
              <a:off x="7856463" y="653523"/>
              <a:ext cx="78225" cy="66069"/>
            </a:xfrm>
            <a:custGeom>
              <a:avLst/>
              <a:gdLst/>
              <a:ahLst/>
              <a:cxnLst/>
              <a:rect l="l" t="t" r="r" b="b"/>
              <a:pathLst>
                <a:path w="1892" h="1598" extrusionOk="0">
                  <a:moveTo>
                    <a:pt x="1033" y="0"/>
                  </a:moveTo>
                  <a:cubicBezTo>
                    <a:pt x="799" y="0"/>
                    <a:pt x="581" y="102"/>
                    <a:pt x="352" y="208"/>
                  </a:cubicBezTo>
                  <a:cubicBezTo>
                    <a:pt x="1" y="530"/>
                    <a:pt x="148" y="1170"/>
                    <a:pt x="527" y="1436"/>
                  </a:cubicBezTo>
                  <a:cubicBezTo>
                    <a:pt x="681" y="1544"/>
                    <a:pt x="853" y="1598"/>
                    <a:pt x="1021" y="1598"/>
                  </a:cubicBezTo>
                  <a:cubicBezTo>
                    <a:pt x="1282" y="1598"/>
                    <a:pt x="1531" y="1466"/>
                    <a:pt x="1678" y="1204"/>
                  </a:cubicBezTo>
                  <a:cubicBezTo>
                    <a:pt x="1892" y="821"/>
                    <a:pt x="1827" y="302"/>
                    <a:pt x="1410" y="93"/>
                  </a:cubicBezTo>
                  <a:cubicBezTo>
                    <a:pt x="1277" y="27"/>
                    <a:pt x="1153" y="0"/>
                    <a:pt x="10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0"/>
            <p:cNvSpPr/>
            <p:nvPr/>
          </p:nvSpPr>
          <p:spPr>
            <a:xfrm>
              <a:off x="7297713" y="901143"/>
              <a:ext cx="81987" cy="65325"/>
            </a:xfrm>
            <a:custGeom>
              <a:avLst/>
              <a:gdLst/>
              <a:ahLst/>
              <a:cxnLst/>
              <a:rect l="l" t="t" r="r" b="b"/>
              <a:pathLst>
                <a:path w="1983" h="1580" extrusionOk="0">
                  <a:moveTo>
                    <a:pt x="1288" y="1"/>
                  </a:moveTo>
                  <a:cubicBezTo>
                    <a:pt x="1092" y="1"/>
                    <a:pt x="883" y="65"/>
                    <a:pt x="682" y="121"/>
                  </a:cubicBezTo>
                  <a:cubicBezTo>
                    <a:pt x="666" y="126"/>
                    <a:pt x="650" y="128"/>
                    <a:pt x="635" y="128"/>
                  </a:cubicBezTo>
                  <a:cubicBezTo>
                    <a:pt x="578" y="128"/>
                    <a:pt x="533" y="98"/>
                    <a:pt x="504" y="55"/>
                  </a:cubicBezTo>
                  <a:cubicBezTo>
                    <a:pt x="197" y="246"/>
                    <a:pt x="0" y="640"/>
                    <a:pt x="125" y="983"/>
                  </a:cubicBezTo>
                  <a:cubicBezTo>
                    <a:pt x="261" y="1364"/>
                    <a:pt x="643" y="1579"/>
                    <a:pt x="1025" y="1579"/>
                  </a:cubicBezTo>
                  <a:cubicBezTo>
                    <a:pt x="1140" y="1579"/>
                    <a:pt x="1255" y="1559"/>
                    <a:pt x="1364" y="1519"/>
                  </a:cubicBezTo>
                  <a:cubicBezTo>
                    <a:pt x="1497" y="1470"/>
                    <a:pt x="1612" y="1388"/>
                    <a:pt x="1706" y="1291"/>
                  </a:cubicBezTo>
                  <a:cubicBezTo>
                    <a:pt x="1465" y="1202"/>
                    <a:pt x="1224" y="1115"/>
                    <a:pt x="981" y="1030"/>
                  </a:cubicBezTo>
                  <a:cubicBezTo>
                    <a:pt x="802" y="967"/>
                    <a:pt x="846" y="707"/>
                    <a:pt x="1015" y="707"/>
                  </a:cubicBezTo>
                  <a:cubicBezTo>
                    <a:pt x="1030" y="707"/>
                    <a:pt x="1046" y="709"/>
                    <a:pt x="1063" y="714"/>
                  </a:cubicBezTo>
                  <a:cubicBezTo>
                    <a:pt x="1335" y="785"/>
                    <a:pt x="1623" y="859"/>
                    <a:pt x="1915" y="937"/>
                  </a:cubicBezTo>
                  <a:cubicBezTo>
                    <a:pt x="1982" y="723"/>
                    <a:pt x="1965" y="487"/>
                    <a:pt x="1818" y="278"/>
                  </a:cubicBezTo>
                  <a:cubicBezTo>
                    <a:pt x="1671" y="67"/>
                    <a:pt x="1486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7538802" y="795215"/>
              <a:ext cx="105264" cy="76364"/>
            </a:xfrm>
            <a:custGeom>
              <a:avLst/>
              <a:gdLst/>
              <a:ahLst/>
              <a:cxnLst/>
              <a:rect l="l" t="t" r="r" b="b"/>
              <a:pathLst>
                <a:path w="2546" h="1847" extrusionOk="0">
                  <a:moveTo>
                    <a:pt x="1669" y="0"/>
                  </a:moveTo>
                  <a:cubicBezTo>
                    <a:pt x="1666" y="0"/>
                    <a:pt x="1662" y="0"/>
                    <a:pt x="1658" y="0"/>
                  </a:cubicBezTo>
                  <a:cubicBezTo>
                    <a:pt x="1201" y="4"/>
                    <a:pt x="774" y="300"/>
                    <a:pt x="369" y="499"/>
                  </a:cubicBezTo>
                  <a:cubicBezTo>
                    <a:pt x="68" y="914"/>
                    <a:pt x="0" y="1499"/>
                    <a:pt x="547" y="1774"/>
                  </a:cubicBezTo>
                  <a:cubicBezTo>
                    <a:pt x="556" y="1778"/>
                    <a:pt x="566" y="1779"/>
                    <a:pt x="576" y="1784"/>
                  </a:cubicBezTo>
                  <a:cubicBezTo>
                    <a:pt x="632" y="1576"/>
                    <a:pt x="684" y="1371"/>
                    <a:pt x="722" y="1176"/>
                  </a:cubicBezTo>
                  <a:cubicBezTo>
                    <a:pt x="737" y="1102"/>
                    <a:pt x="787" y="1071"/>
                    <a:pt x="841" y="1071"/>
                  </a:cubicBezTo>
                  <a:cubicBezTo>
                    <a:pt x="922" y="1071"/>
                    <a:pt x="1011" y="1141"/>
                    <a:pt x="998" y="1247"/>
                  </a:cubicBezTo>
                  <a:cubicBezTo>
                    <a:pt x="974" y="1437"/>
                    <a:pt x="960" y="1640"/>
                    <a:pt x="948" y="1846"/>
                  </a:cubicBezTo>
                  <a:cubicBezTo>
                    <a:pt x="1381" y="1814"/>
                    <a:pt x="1850" y="1490"/>
                    <a:pt x="2137" y="1229"/>
                  </a:cubicBezTo>
                  <a:cubicBezTo>
                    <a:pt x="2167" y="1202"/>
                    <a:pt x="2184" y="1175"/>
                    <a:pt x="2208" y="1148"/>
                  </a:cubicBezTo>
                  <a:cubicBezTo>
                    <a:pt x="2061" y="1089"/>
                    <a:pt x="1915" y="1031"/>
                    <a:pt x="1770" y="967"/>
                  </a:cubicBezTo>
                  <a:cubicBezTo>
                    <a:pt x="1634" y="907"/>
                    <a:pt x="1727" y="736"/>
                    <a:pt x="1846" y="736"/>
                  </a:cubicBezTo>
                  <a:cubicBezTo>
                    <a:pt x="1851" y="736"/>
                    <a:pt x="1856" y="736"/>
                    <a:pt x="1862" y="737"/>
                  </a:cubicBezTo>
                  <a:cubicBezTo>
                    <a:pt x="2037" y="760"/>
                    <a:pt x="2220" y="793"/>
                    <a:pt x="2408" y="830"/>
                  </a:cubicBezTo>
                  <a:cubicBezTo>
                    <a:pt x="2546" y="408"/>
                    <a:pt x="2254" y="0"/>
                    <a:pt x="1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7910296" y="1021708"/>
              <a:ext cx="72726" cy="72354"/>
            </a:xfrm>
            <a:custGeom>
              <a:avLst/>
              <a:gdLst/>
              <a:ahLst/>
              <a:cxnLst/>
              <a:rect l="l" t="t" r="r" b="b"/>
              <a:pathLst>
                <a:path w="1759" h="1750" extrusionOk="0">
                  <a:moveTo>
                    <a:pt x="593" y="1"/>
                  </a:moveTo>
                  <a:cubicBezTo>
                    <a:pt x="578" y="42"/>
                    <a:pt x="554" y="80"/>
                    <a:pt x="514" y="110"/>
                  </a:cubicBezTo>
                  <a:cubicBezTo>
                    <a:pt x="432" y="171"/>
                    <a:pt x="353" y="247"/>
                    <a:pt x="285" y="332"/>
                  </a:cubicBezTo>
                  <a:cubicBezTo>
                    <a:pt x="283" y="428"/>
                    <a:pt x="224" y="518"/>
                    <a:pt x="139" y="557"/>
                  </a:cubicBezTo>
                  <a:cubicBezTo>
                    <a:pt x="43" y="749"/>
                    <a:pt x="1" y="965"/>
                    <a:pt x="59" y="1174"/>
                  </a:cubicBezTo>
                  <a:cubicBezTo>
                    <a:pt x="155" y="1512"/>
                    <a:pt x="506" y="1750"/>
                    <a:pt x="853" y="1750"/>
                  </a:cubicBezTo>
                  <a:cubicBezTo>
                    <a:pt x="894" y="1750"/>
                    <a:pt x="934" y="1746"/>
                    <a:pt x="975" y="1740"/>
                  </a:cubicBezTo>
                  <a:cubicBezTo>
                    <a:pt x="1434" y="1661"/>
                    <a:pt x="1758" y="1130"/>
                    <a:pt x="1607" y="684"/>
                  </a:cubicBezTo>
                  <a:cubicBezTo>
                    <a:pt x="1456" y="240"/>
                    <a:pt x="1031" y="108"/>
                    <a:pt x="622" y="18"/>
                  </a:cubicBezTo>
                  <a:cubicBezTo>
                    <a:pt x="608" y="16"/>
                    <a:pt x="604" y="6"/>
                    <a:pt x="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7974961" y="788765"/>
              <a:ext cx="90959" cy="70576"/>
            </a:xfrm>
            <a:custGeom>
              <a:avLst/>
              <a:gdLst/>
              <a:ahLst/>
              <a:cxnLst/>
              <a:rect l="l" t="t" r="r" b="b"/>
              <a:pathLst>
                <a:path w="2200" h="1707" extrusionOk="0">
                  <a:moveTo>
                    <a:pt x="1101" y="0"/>
                  </a:moveTo>
                  <a:cubicBezTo>
                    <a:pt x="0" y="0"/>
                    <a:pt x="261" y="1707"/>
                    <a:pt x="1158" y="1707"/>
                  </a:cubicBezTo>
                  <a:cubicBezTo>
                    <a:pt x="1259" y="1707"/>
                    <a:pt x="1368" y="1685"/>
                    <a:pt x="1484" y="1637"/>
                  </a:cubicBezTo>
                  <a:cubicBezTo>
                    <a:pt x="1924" y="1455"/>
                    <a:pt x="2200" y="917"/>
                    <a:pt x="1951" y="478"/>
                  </a:cubicBezTo>
                  <a:cubicBezTo>
                    <a:pt x="1770" y="159"/>
                    <a:pt x="1487" y="70"/>
                    <a:pt x="1178" y="3"/>
                  </a:cubicBezTo>
                  <a:cubicBezTo>
                    <a:pt x="1152" y="1"/>
                    <a:pt x="1126" y="0"/>
                    <a:pt x="1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7452223" y="1189241"/>
              <a:ext cx="118619" cy="109978"/>
            </a:xfrm>
            <a:custGeom>
              <a:avLst/>
              <a:gdLst/>
              <a:ahLst/>
              <a:cxnLst/>
              <a:rect l="l" t="t" r="r" b="b"/>
              <a:pathLst>
                <a:path w="2869" h="2660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783" y="175"/>
                    <a:pt x="338" y="680"/>
                    <a:pt x="173" y="1259"/>
                  </a:cubicBezTo>
                  <a:cubicBezTo>
                    <a:pt x="1" y="1864"/>
                    <a:pt x="271" y="2659"/>
                    <a:pt x="962" y="2659"/>
                  </a:cubicBezTo>
                  <a:cubicBezTo>
                    <a:pt x="1029" y="2659"/>
                    <a:pt x="1100" y="2652"/>
                    <a:pt x="1174" y="2636"/>
                  </a:cubicBezTo>
                  <a:cubicBezTo>
                    <a:pt x="2283" y="2404"/>
                    <a:pt x="2869" y="794"/>
                    <a:pt x="1957" y="214"/>
                  </a:cubicBezTo>
                  <a:lnTo>
                    <a:pt x="1957" y="214"/>
                  </a:lnTo>
                  <a:cubicBezTo>
                    <a:pt x="1890" y="550"/>
                    <a:pt x="1814" y="881"/>
                    <a:pt x="1692" y="1190"/>
                  </a:cubicBezTo>
                  <a:cubicBezTo>
                    <a:pt x="1654" y="1287"/>
                    <a:pt x="1569" y="1335"/>
                    <a:pt x="1487" y="1335"/>
                  </a:cubicBezTo>
                  <a:cubicBezTo>
                    <a:pt x="1392" y="1335"/>
                    <a:pt x="1302" y="1271"/>
                    <a:pt x="1292" y="1143"/>
                  </a:cubicBezTo>
                  <a:cubicBezTo>
                    <a:pt x="1265" y="769"/>
                    <a:pt x="1289" y="386"/>
                    <a:pt x="1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7770794" y="868232"/>
              <a:ext cx="97202" cy="67144"/>
            </a:xfrm>
            <a:custGeom>
              <a:avLst/>
              <a:gdLst/>
              <a:ahLst/>
              <a:cxnLst/>
              <a:rect l="l" t="t" r="r" b="b"/>
              <a:pathLst>
                <a:path w="2351" h="1624" extrusionOk="0">
                  <a:moveTo>
                    <a:pt x="1232" y="0"/>
                  </a:moveTo>
                  <a:cubicBezTo>
                    <a:pt x="981" y="0"/>
                    <a:pt x="719" y="77"/>
                    <a:pt x="466" y="141"/>
                  </a:cubicBezTo>
                  <a:cubicBezTo>
                    <a:pt x="214" y="372"/>
                    <a:pt x="4" y="642"/>
                    <a:pt x="3" y="999"/>
                  </a:cubicBezTo>
                  <a:cubicBezTo>
                    <a:pt x="0" y="1462"/>
                    <a:pt x="312" y="1624"/>
                    <a:pt x="667" y="1624"/>
                  </a:cubicBezTo>
                  <a:cubicBezTo>
                    <a:pt x="784" y="1624"/>
                    <a:pt x="905" y="1606"/>
                    <a:pt x="1022" y="1577"/>
                  </a:cubicBezTo>
                  <a:cubicBezTo>
                    <a:pt x="905" y="1403"/>
                    <a:pt x="790" y="1228"/>
                    <a:pt x="675" y="1051"/>
                  </a:cubicBezTo>
                  <a:cubicBezTo>
                    <a:pt x="598" y="935"/>
                    <a:pt x="712" y="797"/>
                    <a:pt x="825" y="797"/>
                  </a:cubicBezTo>
                  <a:cubicBezTo>
                    <a:pt x="862" y="797"/>
                    <a:pt x="899" y="812"/>
                    <a:pt x="929" y="847"/>
                  </a:cubicBezTo>
                  <a:cubicBezTo>
                    <a:pt x="1092" y="1039"/>
                    <a:pt x="1260" y="1226"/>
                    <a:pt x="1427" y="1413"/>
                  </a:cubicBezTo>
                  <a:cubicBezTo>
                    <a:pt x="1896" y="1135"/>
                    <a:pt x="2350" y="539"/>
                    <a:pt x="1734" y="140"/>
                  </a:cubicBezTo>
                  <a:cubicBezTo>
                    <a:pt x="1576" y="37"/>
                    <a:pt x="1406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7502872" y="987597"/>
              <a:ext cx="129658" cy="101833"/>
            </a:xfrm>
            <a:custGeom>
              <a:avLst/>
              <a:gdLst/>
              <a:ahLst/>
              <a:cxnLst/>
              <a:rect l="l" t="t" r="r" b="b"/>
              <a:pathLst>
                <a:path w="3136" h="2463" extrusionOk="0">
                  <a:moveTo>
                    <a:pt x="844" y="1"/>
                  </a:moveTo>
                  <a:cubicBezTo>
                    <a:pt x="475" y="141"/>
                    <a:pt x="159" y="421"/>
                    <a:pt x="44" y="811"/>
                  </a:cubicBezTo>
                  <a:cubicBezTo>
                    <a:pt x="6" y="941"/>
                    <a:pt x="0" y="1072"/>
                    <a:pt x="11" y="1204"/>
                  </a:cubicBezTo>
                  <a:cubicBezTo>
                    <a:pt x="226" y="1141"/>
                    <a:pt x="441" y="1077"/>
                    <a:pt x="658" y="1018"/>
                  </a:cubicBezTo>
                  <a:cubicBezTo>
                    <a:pt x="678" y="1013"/>
                    <a:pt x="697" y="1010"/>
                    <a:pt x="717" y="1010"/>
                  </a:cubicBezTo>
                  <a:cubicBezTo>
                    <a:pt x="937" y="1010"/>
                    <a:pt x="1079" y="1340"/>
                    <a:pt x="849" y="1450"/>
                  </a:cubicBezTo>
                  <a:cubicBezTo>
                    <a:pt x="628" y="1556"/>
                    <a:pt x="404" y="1653"/>
                    <a:pt x="176" y="1747"/>
                  </a:cubicBezTo>
                  <a:cubicBezTo>
                    <a:pt x="337" y="2033"/>
                    <a:pt x="594" y="2263"/>
                    <a:pt x="891" y="2380"/>
                  </a:cubicBezTo>
                  <a:cubicBezTo>
                    <a:pt x="1026" y="2048"/>
                    <a:pt x="1164" y="1725"/>
                    <a:pt x="1293" y="1419"/>
                  </a:cubicBezTo>
                  <a:cubicBezTo>
                    <a:pt x="1318" y="1360"/>
                    <a:pt x="1368" y="1336"/>
                    <a:pt x="1420" y="1336"/>
                  </a:cubicBezTo>
                  <a:cubicBezTo>
                    <a:pt x="1520" y="1336"/>
                    <a:pt x="1630" y="1426"/>
                    <a:pt x="1593" y="1540"/>
                  </a:cubicBezTo>
                  <a:cubicBezTo>
                    <a:pt x="1497" y="1844"/>
                    <a:pt x="1412" y="2153"/>
                    <a:pt x="1328" y="2463"/>
                  </a:cubicBezTo>
                  <a:cubicBezTo>
                    <a:pt x="1330" y="2463"/>
                    <a:pt x="1332" y="2463"/>
                    <a:pt x="1334" y="2463"/>
                  </a:cubicBezTo>
                  <a:cubicBezTo>
                    <a:pt x="1996" y="2463"/>
                    <a:pt x="2659" y="1971"/>
                    <a:pt x="2815" y="1332"/>
                  </a:cubicBezTo>
                  <a:cubicBezTo>
                    <a:pt x="3135" y="21"/>
                    <a:pt x="1707" y="92"/>
                    <a:pt x="877" y="10"/>
                  </a:cubicBezTo>
                  <a:cubicBezTo>
                    <a:pt x="864" y="9"/>
                    <a:pt x="855" y="4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7180125" y="611350"/>
              <a:ext cx="912484" cy="763849"/>
            </a:xfrm>
            <a:custGeom>
              <a:avLst/>
              <a:gdLst/>
              <a:ahLst/>
              <a:cxnLst/>
              <a:rect l="l" t="t" r="r" b="b"/>
              <a:pathLst>
                <a:path w="22070" h="18475" extrusionOk="0">
                  <a:moveTo>
                    <a:pt x="8795" y="585"/>
                  </a:moveTo>
                  <a:cubicBezTo>
                    <a:pt x="8916" y="585"/>
                    <a:pt x="9038" y="614"/>
                    <a:pt x="9160" y="682"/>
                  </a:cubicBezTo>
                  <a:cubicBezTo>
                    <a:pt x="9614" y="940"/>
                    <a:pt x="9640" y="1616"/>
                    <a:pt x="9352" y="2003"/>
                  </a:cubicBezTo>
                  <a:cubicBezTo>
                    <a:pt x="9314" y="2055"/>
                    <a:pt x="9269" y="2101"/>
                    <a:pt x="9222" y="2143"/>
                  </a:cubicBezTo>
                  <a:cubicBezTo>
                    <a:pt x="9157" y="1948"/>
                    <a:pt x="9097" y="1753"/>
                    <a:pt x="9046" y="1557"/>
                  </a:cubicBezTo>
                  <a:cubicBezTo>
                    <a:pt x="9027" y="1486"/>
                    <a:pt x="8976" y="1455"/>
                    <a:pt x="8923" y="1455"/>
                  </a:cubicBezTo>
                  <a:cubicBezTo>
                    <a:pt x="8840" y="1455"/>
                    <a:pt x="8751" y="1530"/>
                    <a:pt x="8769" y="1639"/>
                  </a:cubicBezTo>
                  <a:cubicBezTo>
                    <a:pt x="8808" y="1872"/>
                    <a:pt x="8854" y="2100"/>
                    <a:pt x="8905" y="2327"/>
                  </a:cubicBezTo>
                  <a:cubicBezTo>
                    <a:pt x="8797" y="2365"/>
                    <a:pt x="8683" y="2385"/>
                    <a:pt x="8570" y="2385"/>
                  </a:cubicBezTo>
                  <a:cubicBezTo>
                    <a:pt x="8330" y="2385"/>
                    <a:pt x="8092" y="2294"/>
                    <a:pt x="7920" y="2098"/>
                  </a:cubicBezTo>
                  <a:cubicBezTo>
                    <a:pt x="7635" y="1774"/>
                    <a:pt x="7655" y="1325"/>
                    <a:pt x="7886" y="1022"/>
                  </a:cubicBezTo>
                  <a:cubicBezTo>
                    <a:pt x="7922" y="1013"/>
                    <a:pt x="7957" y="998"/>
                    <a:pt x="7987" y="968"/>
                  </a:cubicBezTo>
                  <a:cubicBezTo>
                    <a:pt x="8078" y="883"/>
                    <a:pt x="8181" y="804"/>
                    <a:pt x="8290" y="739"/>
                  </a:cubicBezTo>
                  <a:cubicBezTo>
                    <a:pt x="8340" y="722"/>
                    <a:pt x="8389" y="704"/>
                    <a:pt x="8445" y="697"/>
                  </a:cubicBezTo>
                  <a:cubicBezTo>
                    <a:pt x="8508" y="689"/>
                    <a:pt x="8552" y="657"/>
                    <a:pt x="8581" y="614"/>
                  </a:cubicBezTo>
                  <a:cubicBezTo>
                    <a:pt x="8651" y="596"/>
                    <a:pt x="8723" y="585"/>
                    <a:pt x="8795" y="585"/>
                  </a:cubicBezTo>
                  <a:close/>
                  <a:moveTo>
                    <a:pt x="17390" y="1020"/>
                  </a:moveTo>
                  <a:cubicBezTo>
                    <a:pt x="17510" y="1020"/>
                    <a:pt x="17635" y="1047"/>
                    <a:pt x="17768" y="1113"/>
                  </a:cubicBezTo>
                  <a:cubicBezTo>
                    <a:pt x="18185" y="1322"/>
                    <a:pt x="18250" y="1841"/>
                    <a:pt x="18036" y="2224"/>
                  </a:cubicBezTo>
                  <a:cubicBezTo>
                    <a:pt x="17889" y="2486"/>
                    <a:pt x="17640" y="2618"/>
                    <a:pt x="17379" y="2618"/>
                  </a:cubicBezTo>
                  <a:cubicBezTo>
                    <a:pt x="17211" y="2618"/>
                    <a:pt x="17039" y="2564"/>
                    <a:pt x="16885" y="2456"/>
                  </a:cubicBezTo>
                  <a:cubicBezTo>
                    <a:pt x="16506" y="2190"/>
                    <a:pt x="16359" y="1550"/>
                    <a:pt x="16710" y="1228"/>
                  </a:cubicBezTo>
                  <a:cubicBezTo>
                    <a:pt x="16939" y="1122"/>
                    <a:pt x="17156" y="1020"/>
                    <a:pt x="17390" y="1020"/>
                  </a:cubicBezTo>
                  <a:close/>
                  <a:moveTo>
                    <a:pt x="20325" y="4291"/>
                  </a:moveTo>
                  <a:cubicBezTo>
                    <a:pt x="20350" y="4291"/>
                    <a:pt x="20376" y="4292"/>
                    <a:pt x="20402" y="4294"/>
                  </a:cubicBezTo>
                  <a:cubicBezTo>
                    <a:pt x="20711" y="4361"/>
                    <a:pt x="20994" y="4450"/>
                    <a:pt x="21175" y="4769"/>
                  </a:cubicBezTo>
                  <a:cubicBezTo>
                    <a:pt x="21424" y="5208"/>
                    <a:pt x="21149" y="5746"/>
                    <a:pt x="20708" y="5928"/>
                  </a:cubicBezTo>
                  <a:cubicBezTo>
                    <a:pt x="20592" y="5976"/>
                    <a:pt x="20483" y="5998"/>
                    <a:pt x="20382" y="5998"/>
                  </a:cubicBezTo>
                  <a:cubicBezTo>
                    <a:pt x="19485" y="5998"/>
                    <a:pt x="19224" y="4291"/>
                    <a:pt x="20325" y="4291"/>
                  </a:cubicBezTo>
                  <a:close/>
                  <a:moveTo>
                    <a:pt x="10344" y="4447"/>
                  </a:moveTo>
                  <a:cubicBezTo>
                    <a:pt x="10929" y="4447"/>
                    <a:pt x="11221" y="4855"/>
                    <a:pt x="11083" y="5277"/>
                  </a:cubicBezTo>
                  <a:cubicBezTo>
                    <a:pt x="10896" y="5240"/>
                    <a:pt x="10712" y="5207"/>
                    <a:pt x="10537" y="5184"/>
                  </a:cubicBezTo>
                  <a:cubicBezTo>
                    <a:pt x="10531" y="5183"/>
                    <a:pt x="10526" y="5183"/>
                    <a:pt x="10521" y="5183"/>
                  </a:cubicBezTo>
                  <a:cubicBezTo>
                    <a:pt x="10402" y="5183"/>
                    <a:pt x="10309" y="5354"/>
                    <a:pt x="10445" y="5414"/>
                  </a:cubicBezTo>
                  <a:cubicBezTo>
                    <a:pt x="10590" y="5478"/>
                    <a:pt x="10736" y="5536"/>
                    <a:pt x="10884" y="5594"/>
                  </a:cubicBezTo>
                  <a:cubicBezTo>
                    <a:pt x="10860" y="5622"/>
                    <a:pt x="10842" y="5649"/>
                    <a:pt x="10814" y="5676"/>
                  </a:cubicBezTo>
                  <a:cubicBezTo>
                    <a:pt x="10525" y="5937"/>
                    <a:pt x="10057" y="6261"/>
                    <a:pt x="9623" y="6293"/>
                  </a:cubicBezTo>
                  <a:cubicBezTo>
                    <a:pt x="9635" y="6087"/>
                    <a:pt x="9649" y="5884"/>
                    <a:pt x="9673" y="5694"/>
                  </a:cubicBezTo>
                  <a:cubicBezTo>
                    <a:pt x="9686" y="5588"/>
                    <a:pt x="9597" y="5518"/>
                    <a:pt x="9516" y="5518"/>
                  </a:cubicBezTo>
                  <a:cubicBezTo>
                    <a:pt x="9462" y="5518"/>
                    <a:pt x="9412" y="5549"/>
                    <a:pt x="9397" y="5623"/>
                  </a:cubicBezTo>
                  <a:cubicBezTo>
                    <a:pt x="9359" y="5818"/>
                    <a:pt x="9307" y="6023"/>
                    <a:pt x="9251" y="6231"/>
                  </a:cubicBezTo>
                  <a:cubicBezTo>
                    <a:pt x="9241" y="6225"/>
                    <a:pt x="9231" y="6225"/>
                    <a:pt x="9222" y="6220"/>
                  </a:cubicBezTo>
                  <a:cubicBezTo>
                    <a:pt x="8676" y="5946"/>
                    <a:pt x="8743" y="5361"/>
                    <a:pt x="9045" y="4946"/>
                  </a:cubicBezTo>
                  <a:cubicBezTo>
                    <a:pt x="9449" y="4747"/>
                    <a:pt x="9876" y="4451"/>
                    <a:pt x="10333" y="4447"/>
                  </a:cubicBezTo>
                  <a:cubicBezTo>
                    <a:pt x="10337" y="4447"/>
                    <a:pt x="10341" y="4447"/>
                    <a:pt x="10344" y="4447"/>
                  </a:cubicBezTo>
                  <a:close/>
                  <a:moveTo>
                    <a:pt x="15518" y="6213"/>
                  </a:moveTo>
                  <a:cubicBezTo>
                    <a:pt x="15692" y="6213"/>
                    <a:pt x="15862" y="6250"/>
                    <a:pt x="16020" y="6353"/>
                  </a:cubicBezTo>
                  <a:cubicBezTo>
                    <a:pt x="16636" y="6752"/>
                    <a:pt x="16182" y="7348"/>
                    <a:pt x="15713" y="7626"/>
                  </a:cubicBezTo>
                  <a:cubicBezTo>
                    <a:pt x="15545" y="7439"/>
                    <a:pt x="15378" y="7252"/>
                    <a:pt x="15215" y="7060"/>
                  </a:cubicBezTo>
                  <a:cubicBezTo>
                    <a:pt x="15185" y="7025"/>
                    <a:pt x="15148" y="7010"/>
                    <a:pt x="15111" y="7010"/>
                  </a:cubicBezTo>
                  <a:cubicBezTo>
                    <a:pt x="14998" y="7010"/>
                    <a:pt x="14884" y="7148"/>
                    <a:pt x="14961" y="7264"/>
                  </a:cubicBezTo>
                  <a:cubicBezTo>
                    <a:pt x="15076" y="7441"/>
                    <a:pt x="15191" y="7616"/>
                    <a:pt x="15308" y="7790"/>
                  </a:cubicBezTo>
                  <a:cubicBezTo>
                    <a:pt x="15191" y="7819"/>
                    <a:pt x="15070" y="7837"/>
                    <a:pt x="14953" y="7837"/>
                  </a:cubicBezTo>
                  <a:cubicBezTo>
                    <a:pt x="14598" y="7837"/>
                    <a:pt x="14286" y="7675"/>
                    <a:pt x="14289" y="7212"/>
                  </a:cubicBezTo>
                  <a:cubicBezTo>
                    <a:pt x="14290" y="6855"/>
                    <a:pt x="14500" y="6585"/>
                    <a:pt x="14752" y="6354"/>
                  </a:cubicBezTo>
                  <a:cubicBezTo>
                    <a:pt x="15005" y="6290"/>
                    <a:pt x="15267" y="6213"/>
                    <a:pt x="15518" y="6213"/>
                  </a:cubicBezTo>
                  <a:close/>
                  <a:moveTo>
                    <a:pt x="4132" y="7010"/>
                  </a:moveTo>
                  <a:cubicBezTo>
                    <a:pt x="4330" y="7010"/>
                    <a:pt x="4515" y="7076"/>
                    <a:pt x="4662" y="7287"/>
                  </a:cubicBezTo>
                  <a:cubicBezTo>
                    <a:pt x="4809" y="7496"/>
                    <a:pt x="4826" y="7732"/>
                    <a:pt x="4760" y="7946"/>
                  </a:cubicBezTo>
                  <a:cubicBezTo>
                    <a:pt x="4467" y="7868"/>
                    <a:pt x="4179" y="7794"/>
                    <a:pt x="3907" y="7723"/>
                  </a:cubicBezTo>
                  <a:cubicBezTo>
                    <a:pt x="3890" y="7718"/>
                    <a:pt x="3874" y="7716"/>
                    <a:pt x="3859" y="7716"/>
                  </a:cubicBezTo>
                  <a:cubicBezTo>
                    <a:pt x="3691" y="7716"/>
                    <a:pt x="3646" y="7976"/>
                    <a:pt x="3825" y="8038"/>
                  </a:cubicBezTo>
                  <a:cubicBezTo>
                    <a:pt x="4068" y="8124"/>
                    <a:pt x="4310" y="8211"/>
                    <a:pt x="4550" y="8300"/>
                  </a:cubicBezTo>
                  <a:cubicBezTo>
                    <a:pt x="4457" y="8397"/>
                    <a:pt x="4341" y="8478"/>
                    <a:pt x="4208" y="8528"/>
                  </a:cubicBezTo>
                  <a:cubicBezTo>
                    <a:pt x="4099" y="8568"/>
                    <a:pt x="3984" y="8588"/>
                    <a:pt x="3869" y="8588"/>
                  </a:cubicBezTo>
                  <a:cubicBezTo>
                    <a:pt x="3487" y="8588"/>
                    <a:pt x="3105" y="8373"/>
                    <a:pt x="2969" y="7992"/>
                  </a:cubicBezTo>
                  <a:cubicBezTo>
                    <a:pt x="2844" y="7649"/>
                    <a:pt x="3041" y="7255"/>
                    <a:pt x="3348" y="7064"/>
                  </a:cubicBezTo>
                  <a:cubicBezTo>
                    <a:pt x="3377" y="7107"/>
                    <a:pt x="3422" y="7137"/>
                    <a:pt x="3480" y="7137"/>
                  </a:cubicBezTo>
                  <a:cubicBezTo>
                    <a:pt x="3495" y="7137"/>
                    <a:pt x="3511" y="7135"/>
                    <a:pt x="3527" y="7130"/>
                  </a:cubicBezTo>
                  <a:cubicBezTo>
                    <a:pt x="3727" y="7074"/>
                    <a:pt x="3936" y="7010"/>
                    <a:pt x="4132" y="7010"/>
                  </a:cubicBezTo>
                  <a:close/>
                  <a:moveTo>
                    <a:pt x="11489" y="5826"/>
                  </a:moveTo>
                  <a:cubicBezTo>
                    <a:pt x="11784" y="5937"/>
                    <a:pt x="12078" y="6050"/>
                    <a:pt x="12367" y="6179"/>
                  </a:cubicBezTo>
                  <a:cubicBezTo>
                    <a:pt x="12837" y="6390"/>
                    <a:pt x="13295" y="6655"/>
                    <a:pt x="13775" y="6848"/>
                  </a:cubicBezTo>
                  <a:cubicBezTo>
                    <a:pt x="13697" y="7087"/>
                    <a:pt x="13675" y="7347"/>
                    <a:pt x="13751" y="7620"/>
                  </a:cubicBezTo>
                  <a:cubicBezTo>
                    <a:pt x="13776" y="7713"/>
                    <a:pt x="13816" y="7791"/>
                    <a:pt x="13858" y="7867"/>
                  </a:cubicBezTo>
                  <a:cubicBezTo>
                    <a:pt x="12866" y="8165"/>
                    <a:pt x="11891" y="8746"/>
                    <a:pt x="10974" y="9214"/>
                  </a:cubicBezTo>
                  <a:cubicBezTo>
                    <a:pt x="10614" y="8765"/>
                    <a:pt x="9979" y="8556"/>
                    <a:pt x="9344" y="8556"/>
                  </a:cubicBezTo>
                  <a:cubicBezTo>
                    <a:pt x="9328" y="8556"/>
                    <a:pt x="9313" y="8557"/>
                    <a:pt x="9298" y="8557"/>
                  </a:cubicBezTo>
                  <a:cubicBezTo>
                    <a:pt x="9495" y="8059"/>
                    <a:pt x="9556" y="7473"/>
                    <a:pt x="9589" y="6892"/>
                  </a:cubicBezTo>
                  <a:cubicBezTo>
                    <a:pt x="10122" y="6862"/>
                    <a:pt x="10684" y="6564"/>
                    <a:pt x="11099" y="6238"/>
                  </a:cubicBezTo>
                  <a:cubicBezTo>
                    <a:pt x="11252" y="6117"/>
                    <a:pt x="11383" y="5978"/>
                    <a:pt x="11489" y="5826"/>
                  </a:cubicBezTo>
                  <a:close/>
                  <a:moveTo>
                    <a:pt x="8650" y="9101"/>
                  </a:moveTo>
                  <a:cubicBezTo>
                    <a:pt x="8661" y="9104"/>
                    <a:pt x="8670" y="9109"/>
                    <a:pt x="8683" y="9110"/>
                  </a:cubicBezTo>
                  <a:cubicBezTo>
                    <a:pt x="9513" y="9192"/>
                    <a:pt x="10941" y="9121"/>
                    <a:pt x="10621" y="10433"/>
                  </a:cubicBezTo>
                  <a:cubicBezTo>
                    <a:pt x="10465" y="11071"/>
                    <a:pt x="9802" y="11563"/>
                    <a:pt x="9140" y="11563"/>
                  </a:cubicBezTo>
                  <a:cubicBezTo>
                    <a:pt x="9138" y="11563"/>
                    <a:pt x="9136" y="11563"/>
                    <a:pt x="9134" y="11563"/>
                  </a:cubicBezTo>
                  <a:cubicBezTo>
                    <a:pt x="9218" y="11253"/>
                    <a:pt x="9304" y="10944"/>
                    <a:pt x="9400" y="10640"/>
                  </a:cubicBezTo>
                  <a:cubicBezTo>
                    <a:pt x="9436" y="10526"/>
                    <a:pt x="9327" y="10436"/>
                    <a:pt x="9227" y="10436"/>
                  </a:cubicBezTo>
                  <a:cubicBezTo>
                    <a:pt x="9174" y="10436"/>
                    <a:pt x="9124" y="10461"/>
                    <a:pt x="9099" y="10520"/>
                  </a:cubicBezTo>
                  <a:cubicBezTo>
                    <a:pt x="8970" y="10825"/>
                    <a:pt x="8832" y="11148"/>
                    <a:pt x="8697" y="11480"/>
                  </a:cubicBezTo>
                  <a:cubicBezTo>
                    <a:pt x="8400" y="11364"/>
                    <a:pt x="8143" y="11133"/>
                    <a:pt x="7982" y="10847"/>
                  </a:cubicBezTo>
                  <a:cubicBezTo>
                    <a:pt x="8210" y="10753"/>
                    <a:pt x="8434" y="10656"/>
                    <a:pt x="8655" y="10550"/>
                  </a:cubicBezTo>
                  <a:cubicBezTo>
                    <a:pt x="8885" y="10440"/>
                    <a:pt x="8743" y="10111"/>
                    <a:pt x="8523" y="10111"/>
                  </a:cubicBezTo>
                  <a:cubicBezTo>
                    <a:pt x="8504" y="10111"/>
                    <a:pt x="8484" y="10113"/>
                    <a:pt x="8464" y="10119"/>
                  </a:cubicBezTo>
                  <a:cubicBezTo>
                    <a:pt x="8248" y="10177"/>
                    <a:pt x="8033" y="10242"/>
                    <a:pt x="7817" y="10304"/>
                  </a:cubicBezTo>
                  <a:cubicBezTo>
                    <a:pt x="7806" y="10172"/>
                    <a:pt x="7812" y="10041"/>
                    <a:pt x="7850" y="9911"/>
                  </a:cubicBezTo>
                  <a:cubicBezTo>
                    <a:pt x="7965" y="9521"/>
                    <a:pt x="8281" y="9241"/>
                    <a:pt x="8650" y="9101"/>
                  </a:cubicBezTo>
                  <a:close/>
                  <a:moveTo>
                    <a:pt x="5134" y="8517"/>
                  </a:moveTo>
                  <a:cubicBezTo>
                    <a:pt x="5381" y="8610"/>
                    <a:pt x="5629" y="8704"/>
                    <a:pt x="5875" y="8804"/>
                  </a:cubicBezTo>
                  <a:cubicBezTo>
                    <a:pt x="6388" y="9010"/>
                    <a:pt x="6888" y="9283"/>
                    <a:pt x="7414" y="9462"/>
                  </a:cubicBezTo>
                  <a:cubicBezTo>
                    <a:pt x="7376" y="9536"/>
                    <a:pt x="7341" y="9611"/>
                    <a:pt x="7313" y="9692"/>
                  </a:cubicBezTo>
                  <a:cubicBezTo>
                    <a:pt x="7227" y="9948"/>
                    <a:pt x="7209" y="10213"/>
                    <a:pt x="7244" y="10468"/>
                  </a:cubicBezTo>
                  <a:cubicBezTo>
                    <a:pt x="5973" y="10850"/>
                    <a:pt x="4713" y="11276"/>
                    <a:pt x="3437" y="11646"/>
                  </a:cubicBezTo>
                  <a:cubicBezTo>
                    <a:pt x="3293" y="11243"/>
                    <a:pt x="3001" y="10886"/>
                    <a:pt x="2639" y="10659"/>
                  </a:cubicBezTo>
                  <a:cubicBezTo>
                    <a:pt x="2962" y="10178"/>
                    <a:pt x="3291" y="9653"/>
                    <a:pt x="3517" y="9127"/>
                  </a:cubicBezTo>
                  <a:cubicBezTo>
                    <a:pt x="3649" y="9160"/>
                    <a:pt x="3785" y="9179"/>
                    <a:pt x="3921" y="9179"/>
                  </a:cubicBezTo>
                  <a:cubicBezTo>
                    <a:pt x="4043" y="9179"/>
                    <a:pt x="4165" y="9164"/>
                    <a:pt x="4284" y="9131"/>
                  </a:cubicBezTo>
                  <a:cubicBezTo>
                    <a:pt x="4643" y="9031"/>
                    <a:pt x="4936" y="8804"/>
                    <a:pt x="5134" y="8517"/>
                  </a:cubicBezTo>
                  <a:close/>
                  <a:moveTo>
                    <a:pt x="18253" y="9926"/>
                  </a:moveTo>
                  <a:cubicBezTo>
                    <a:pt x="18264" y="9931"/>
                    <a:pt x="18268" y="9941"/>
                    <a:pt x="18282" y="9943"/>
                  </a:cubicBezTo>
                  <a:cubicBezTo>
                    <a:pt x="18691" y="10033"/>
                    <a:pt x="19116" y="10165"/>
                    <a:pt x="19267" y="10609"/>
                  </a:cubicBezTo>
                  <a:cubicBezTo>
                    <a:pt x="19418" y="11055"/>
                    <a:pt x="19094" y="11586"/>
                    <a:pt x="18635" y="11665"/>
                  </a:cubicBezTo>
                  <a:cubicBezTo>
                    <a:pt x="18594" y="11671"/>
                    <a:pt x="18554" y="11675"/>
                    <a:pt x="18513" y="11675"/>
                  </a:cubicBezTo>
                  <a:cubicBezTo>
                    <a:pt x="18166" y="11675"/>
                    <a:pt x="17815" y="11437"/>
                    <a:pt x="17719" y="11099"/>
                  </a:cubicBezTo>
                  <a:cubicBezTo>
                    <a:pt x="17661" y="10890"/>
                    <a:pt x="17703" y="10674"/>
                    <a:pt x="17799" y="10482"/>
                  </a:cubicBezTo>
                  <a:cubicBezTo>
                    <a:pt x="17884" y="10443"/>
                    <a:pt x="17943" y="10353"/>
                    <a:pt x="17946" y="10257"/>
                  </a:cubicBezTo>
                  <a:cubicBezTo>
                    <a:pt x="18013" y="10172"/>
                    <a:pt x="18092" y="10096"/>
                    <a:pt x="18174" y="10035"/>
                  </a:cubicBezTo>
                  <a:cubicBezTo>
                    <a:pt x="18214" y="10005"/>
                    <a:pt x="18238" y="9966"/>
                    <a:pt x="18253" y="9926"/>
                  </a:cubicBezTo>
                  <a:close/>
                  <a:moveTo>
                    <a:pt x="1825" y="10934"/>
                  </a:moveTo>
                  <a:cubicBezTo>
                    <a:pt x="2253" y="11111"/>
                    <a:pt x="2638" y="11340"/>
                    <a:pt x="2820" y="11814"/>
                  </a:cubicBezTo>
                  <a:cubicBezTo>
                    <a:pt x="2821" y="11816"/>
                    <a:pt x="2821" y="11818"/>
                    <a:pt x="2822" y="11820"/>
                  </a:cubicBezTo>
                  <a:cubicBezTo>
                    <a:pt x="2568" y="11889"/>
                    <a:pt x="2313" y="11956"/>
                    <a:pt x="2058" y="12018"/>
                  </a:cubicBezTo>
                  <a:cubicBezTo>
                    <a:pt x="1910" y="12054"/>
                    <a:pt x="1937" y="12300"/>
                    <a:pt x="2080" y="12300"/>
                  </a:cubicBezTo>
                  <a:cubicBezTo>
                    <a:pt x="2087" y="12300"/>
                    <a:pt x="2094" y="12299"/>
                    <a:pt x="2101" y="12298"/>
                  </a:cubicBezTo>
                  <a:cubicBezTo>
                    <a:pt x="2361" y="12259"/>
                    <a:pt x="2623" y="12218"/>
                    <a:pt x="2887" y="12175"/>
                  </a:cubicBezTo>
                  <a:lnTo>
                    <a:pt x="2887" y="12175"/>
                  </a:lnTo>
                  <a:cubicBezTo>
                    <a:pt x="2905" y="12682"/>
                    <a:pt x="2605" y="13206"/>
                    <a:pt x="2104" y="13369"/>
                  </a:cubicBezTo>
                  <a:cubicBezTo>
                    <a:pt x="2010" y="13399"/>
                    <a:pt x="1913" y="13413"/>
                    <a:pt x="1817" y="13413"/>
                  </a:cubicBezTo>
                  <a:cubicBezTo>
                    <a:pt x="1300" y="13413"/>
                    <a:pt x="786" y="13004"/>
                    <a:pt x="736" y="12475"/>
                  </a:cubicBezTo>
                  <a:cubicBezTo>
                    <a:pt x="674" y="11816"/>
                    <a:pt x="1217" y="11161"/>
                    <a:pt x="1825" y="10934"/>
                  </a:cubicBezTo>
                  <a:close/>
                  <a:moveTo>
                    <a:pt x="7931" y="13978"/>
                  </a:moveTo>
                  <a:lnTo>
                    <a:pt x="7931" y="13978"/>
                  </a:lnTo>
                  <a:cubicBezTo>
                    <a:pt x="7870" y="14363"/>
                    <a:pt x="7846" y="14746"/>
                    <a:pt x="7873" y="15120"/>
                  </a:cubicBezTo>
                  <a:cubicBezTo>
                    <a:pt x="7883" y="15248"/>
                    <a:pt x="7973" y="15312"/>
                    <a:pt x="8068" y="15312"/>
                  </a:cubicBezTo>
                  <a:cubicBezTo>
                    <a:pt x="8150" y="15312"/>
                    <a:pt x="8235" y="15264"/>
                    <a:pt x="8273" y="15167"/>
                  </a:cubicBezTo>
                  <a:cubicBezTo>
                    <a:pt x="8395" y="14858"/>
                    <a:pt x="8471" y="14527"/>
                    <a:pt x="8538" y="14191"/>
                  </a:cubicBezTo>
                  <a:lnTo>
                    <a:pt x="8538" y="14191"/>
                  </a:lnTo>
                  <a:cubicBezTo>
                    <a:pt x="9450" y="14771"/>
                    <a:pt x="8864" y="16381"/>
                    <a:pt x="7755" y="16613"/>
                  </a:cubicBezTo>
                  <a:cubicBezTo>
                    <a:pt x="7681" y="16629"/>
                    <a:pt x="7610" y="16636"/>
                    <a:pt x="7543" y="16636"/>
                  </a:cubicBezTo>
                  <a:cubicBezTo>
                    <a:pt x="6852" y="16636"/>
                    <a:pt x="6582" y="15841"/>
                    <a:pt x="6754" y="15236"/>
                  </a:cubicBezTo>
                  <a:cubicBezTo>
                    <a:pt x="6919" y="14657"/>
                    <a:pt x="7364" y="14152"/>
                    <a:pt x="7931" y="13978"/>
                  </a:cubicBezTo>
                  <a:close/>
                  <a:moveTo>
                    <a:pt x="2577" y="15746"/>
                  </a:moveTo>
                  <a:lnTo>
                    <a:pt x="2577" y="15746"/>
                  </a:lnTo>
                  <a:cubicBezTo>
                    <a:pt x="3595" y="15824"/>
                    <a:pt x="3896" y="17682"/>
                    <a:pt x="2541" y="17831"/>
                  </a:cubicBezTo>
                  <a:cubicBezTo>
                    <a:pt x="2506" y="17835"/>
                    <a:pt x="2470" y="17837"/>
                    <a:pt x="2435" y="17837"/>
                  </a:cubicBezTo>
                  <a:cubicBezTo>
                    <a:pt x="1948" y="17837"/>
                    <a:pt x="1463" y="17483"/>
                    <a:pt x="1381" y="16992"/>
                  </a:cubicBezTo>
                  <a:cubicBezTo>
                    <a:pt x="1268" y="16314"/>
                    <a:pt x="1891" y="16012"/>
                    <a:pt x="2442" y="15908"/>
                  </a:cubicBezTo>
                  <a:cubicBezTo>
                    <a:pt x="2521" y="15892"/>
                    <a:pt x="2568" y="15822"/>
                    <a:pt x="2577" y="15746"/>
                  </a:cubicBezTo>
                  <a:close/>
                  <a:moveTo>
                    <a:pt x="8752" y="1"/>
                  </a:moveTo>
                  <a:cubicBezTo>
                    <a:pt x="8322" y="1"/>
                    <a:pt x="7897" y="180"/>
                    <a:pt x="7707" y="558"/>
                  </a:cubicBezTo>
                  <a:cubicBezTo>
                    <a:pt x="7230" y="887"/>
                    <a:pt x="7008" y="1529"/>
                    <a:pt x="7286" y="2125"/>
                  </a:cubicBezTo>
                  <a:cubicBezTo>
                    <a:pt x="7539" y="2666"/>
                    <a:pt x="8060" y="2944"/>
                    <a:pt x="8595" y="2944"/>
                  </a:cubicBezTo>
                  <a:cubicBezTo>
                    <a:pt x="8746" y="2944"/>
                    <a:pt x="8898" y="2922"/>
                    <a:pt x="9045" y="2878"/>
                  </a:cubicBezTo>
                  <a:cubicBezTo>
                    <a:pt x="9160" y="3276"/>
                    <a:pt x="9303" y="3665"/>
                    <a:pt x="9484" y="4052"/>
                  </a:cubicBezTo>
                  <a:cubicBezTo>
                    <a:pt x="9281" y="4152"/>
                    <a:pt x="9089" y="4280"/>
                    <a:pt x="8919" y="4428"/>
                  </a:cubicBezTo>
                  <a:cubicBezTo>
                    <a:pt x="8256" y="4861"/>
                    <a:pt x="7967" y="5717"/>
                    <a:pt x="8518" y="6416"/>
                  </a:cubicBezTo>
                  <a:cubicBezTo>
                    <a:pt x="8685" y="6627"/>
                    <a:pt x="8880" y="6758"/>
                    <a:pt x="9089" y="6829"/>
                  </a:cubicBezTo>
                  <a:cubicBezTo>
                    <a:pt x="8932" y="7421"/>
                    <a:pt x="8798" y="8027"/>
                    <a:pt x="8861" y="8584"/>
                  </a:cubicBezTo>
                  <a:cubicBezTo>
                    <a:pt x="8420" y="8594"/>
                    <a:pt x="7995" y="8769"/>
                    <a:pt x="7687" y="9085"/>
                  </a:cubicBezTo>
                  <a:cubicBezTo>
                    <a:pt x="7006" y="8648"/>
                    <a:pt x="6169" y="8346"/>
                    <a:pt x="5335" y="8104"/>
                  </a:cubicBezTo>
                  <a:cubicBezTo>
                    <a:pt x="5424" y="7805"/>
                    <a:pt x="5414" y="7476"/>
                    <a:pt x="5270" y="7159"/>
                  </a:cubicBezTo>
                  <a:cubicBezTo>
                    <a:pt x="5086" y="6751"/>
                    <a:pt x="4543" y="6416"/>
                    <a:pt x="4063" y="6416"/>
                  </a:cubicBezTo>
                  <a:cubicBezTo>
                    <a:pt x="3865" y="6416"/>
                    <a:pt x="3678" y="6473"/>
                    <a:pt x="3531" y="6606"/>
                  </a:cubicBezTo>
                  <a:cubicBezTo>
                    <a:pt x="2875" y="6613"/>
                    <a:pt x="2312" y="7181"/>
                    <a:pt x="2372" y="7887"/>
                  </a:cubicBezTo>
                  <a:cubicBezTo>
                    <a:pt x="2412" y="8352"/>
                    <a:pt x="2702" y="8729"/>
                    <a:pt x="3086" y="8954"/>
                  </a:cubicBezTo>
                  <a:cubicBezTo>
                    <a:pt x="2776" y="9428"/>
                    <a:pt x="2518" y="9971"/>
                    <a:pt x="2295" y="10494"/>
                  </a:cubicBezTo>
                  <a:cubicBezTo>
                    <a:pt x="2132" y="10437"/>
                    <a:pt x="1962" y="10404"/>
                    <a:pt x="1788" y="10404"/>
                  </a:cubicBezTo>
                  <a:cubicBezTo>
                    <a:pt x="1702" y="10404"/>
                    <a:pt x="1614" y="10412"/>
                    <a:pt x="1527" y="10430"/>
                  </a:cubicBezTo>
                  <a:cubicBezTo>
                    <a:pt x="1469" y="10442"/>
                    <a:pt x="1432" y="10471"/>
                    <a:pt x="1410" y="10508"/>
                  </a:cubicBezTo>
                  <a:cubicBezTo>
                    <a:pt x="749" y="10723"/>
                    <a:pt x="198" y="11616"/>
                    <a:pt x="122" y="12218"/>
                  </a:cubicBezTo>
                  <a:cubicBezTo>
                    <a:pt x="0" y="13192"/>
                    <a:pt x="858" y="14059"/>
                    <a:pt x="1817" y="14059"/>
                  </a:cubicBezTo>
                  <a:cubicBezTo>
                    <a:pt x="1838" y="14059"/>
                    <a:pt x="1859" y="14059"/>
                    <a:pt x="1880" y="14058"/>
                  </a:cubicBezTo>
                  <a:cubicBezTo>
                    <a:pt x="2868" y="14018"/>
                    <a:pt x="3617" y="13023"/>
                    <a:pt x="3534" y="12072"/>
                  </a:cubicBezTo>
                  <a:cubicBezTo>
                    <a:pt x="3533" y="12069"/>
                    <a:pt x="3533" y="12066"/>
                    <a:pt x="3533" y="12064"/>
                  </a:cubicBezTo>
                  <a:cubicBezTo>
                    <a:pt x="4851" y="11828"/>
                    <a:pt x="6173" y="11524"/>
                    <a:pt x="7428" y="11064"/>
                  </a:cubicBezTo>
                  <a:cubicBezTo>
                    <a:pt x="7644" y="11500"/>
                    <a:pt x="8021" y="11859"/>
                    <a:pt x="8477" y="12040"/>
                  </a:cubicBezTo>
                  <a:cubicBezTo>
                    <a:pt x="8303" y="12504"/>
                    <a:pt x="8148" y="12979"/>
                    <a:pt x="8036" y="13456"/>
                  </a:cubicBezTo>
                  <a:cubicBezTo>
                    <a:pt x="8001" y="13454"/>
                    <a:pt x="7966" y="13452"/>
                    <a:pt x="7931" y="13452"/>
                  </a:cubicBezTo>
                  <a:cubicBezTo>
                    <a:pt x="6926" y="13452"/>
                    <a:pt x="6230" y="14522"/>
                    <a:pt x="6144" y="15526"/>
                  </a:cubicBezTo>
                  <a:cubicBezTo>
                    <a:pt x="5372" y="15647"/>
                    <a:pt x="4600" y="15804"/>
                    <a:pt x="3851" y="16022"/>
                  </a:cubicBezTo>
                  <a:cubicBezTo>
                    <a:pt x="3584" y="15604"/>
                    <a:pt x="3141" y="15378"/>
                    <a:pt x="2673" y="15378"/>
                  </a:cubicBezTo>
                  <a:cubicBezTo>
                    <a:pt x="2509" y="15378"/>
                    <a:pt x="2342" y="15406"/>
                    <a:pt x="2178" y="15464"/>
                  </a:cubicBezTo>
                  <a:cubicBezTo>
                    <a:pt x="2138" y="15459"/>
                    <a:pt x="2099" y="15456"/>
                    <a:pt x="2060" y="15456"/>
                  </a:cubicBezTo>
                  <a:cubicBezTo>
                    <a:pt x="1358" y="15456"/>
                    <a:pt x="727" y="16200"/>
                    <a:pt x="736" y="16902"/>
                  </a:cubicBezTo>
                  <a:cubicBezTo>
                    <a:pt x="747" y="17792"/>
                    <a:pt x="1575" y="18474"/>
                    <a:pt x="2424" y="18474"/>
                  </a:cubicBezTo>
                  <a:cubicBezTo>
                    <a:pt x="2519" y="18474"/>
                    <a:pt x="2614" y="18466"/>
                    <a:pt x="2709" y="18448"/>
                  </a:cubicBezTo>
                  <a:cubicBezTo>
                    <a:pt x="3600" y="18281"/>
                    <a:pt x="4256" y="17405"/>
                    <a:pt x="4056" y="16515"/>
                  </a:cubicBezTo>
                  <a:cubicBezTo>
                    <a:pt x="4761" y="16380"/>
                    <a:pt x="5462" y="16193"/>
                    <a:pt x="6148" y="15975"/>
                  </a:cubicBezTo>
                  <a:cubicBezTo>
                    <a:pt x="6224" y="16675"/>
                    <a:pt x="6653" y="17246"/>
                    <a:pt x="7551" y="17246"/>
                  </a:cubicBezTo>
                  <a:cubicBezTo>
                    <a:pt x="7554" y="17246"/>
                    <a:pt x="7557" y="17246"/>
                    <a:pt x="7561" y="17246"/>
                  </a:cubicBezTo>
                  <a:cubicBezTo>
                    <a:pt x="8560" y="17241"/>
                    <a:pt x="9499" y="16265"/>
                    <a:pt x="9618" y="15304"/>
                  </a:cubicBezTo>
                  <a:cubicBezTo>
                    <a:pt x="9707" y="14590"/>
                    <a:pt x="9287" y="13859"/>
                    <a:pt x="8639" y="13654"/>
                  </a:cubicBezTo>
                  <a:cubicBezTo>
                    <a:pt x="8686" y="13396"/>
                    <a:pt x="8733" y="13139"/>
                    <a:pt x="8794" y="12893"/>
                  </a:cubicBezTo>
                  <a:cubicBezTo>
                    <a:pt x="8852" y="12649"/>
                    <a:pt x="8915" y="12405"/>
                    <a:pt x="8977" y="12160"/>
                  </a:cubicBezTo>
                  <a:cubicBezTo>
                    <a:pt x="9036" y="12166"/>
                    <a:pt x="9096" y="12169"/>
                    <a:pt x="9155" y="12169"/>
                  </a:cubicBezTo>
                  <a:cubicBezTo>
                    <a:pt x="10194" y="12169"/>
                    <a:pt x="11171" y="11335"/>
                    <a:pt x="11267" y="10285"/>
                  </a:cubicBezTo>
                  <a:cubicBezTo>
                    <a:pt x="11294" y="9988"/>
                    <a:pt x="11252" y="9733"/>
                    <a:pt x="11157" y="9516"/>
                  </a:cubicBezTo>
                  <a:cubicBezTo>
                    <a:pt x="12164" y="9146"/>
                    <a:pt x="13298" y="8809"/>
                    <a:pt x="14201" y="8237"/>
                  </a:cubicBezTo>
                  <a:cubicBezTo>
                    <a:pt x="14423" y="8382"/>
                    <a:pt x="14695" y="8445"/>
                    <a:pt x="14976" y="8445"/>
                  </a:cubicBezTo>
                  <a:cubicBezTo>
                    <a:pt x="15212" y="8445"/>
                    <a:pt x="15453" y="8400"/>
                    <a:pt x="15675" y="8321"/>
                  </a:cubicBezTo>
                  <a:cubicBezTo>
                    <a:pt x="15831" y="8539"/>
                    <a:pt x="15992" y="8755"/>
                    <a:pt x="16164" y="8964"/>
                  </a:cubicBezTo>
                  <a:cubicBezTo>
                    <a:pt x="16501" y="9370"/>
                    <a:pt x="16848" y="9839"/>
                    <a:pt x="17256" y="10201"/>
                  </a:cubicBezTo>
                  <a:cubicBezTo>
                    <a:pt x="17071" y="10516"/>
                    <a:pt x="17009" y="10907"/>
                    <a:pt x="17116" y="11277"/>
                  </a:cubicBezTo>
                  <a:cubicBezTo>
                    <a:pt x="17290" y="11879"/>
                    <a:pt x="17897" y="12299"/>
                    <a:pt x="18514" y="12299"/>
                  </a:cubicBezTo>
                  <a:cubicBezTo>
                    <a:pt x="18600" y="12299"/>
                    <a:pt x="18686" y="12291"/>
                    <a:pt x="18770" y="12274"/>
                  </a:cubicBezTo>
                  <a:cubicBezTo>
                    <a:pt x="19487" y="12133"/>
                    <a:pt x="19997" y="11394"/>
                    <a:pt x="19892" y="10674"/>
                  </a:cubicBezTo>
                  <a:cubicBezTo>
                    <a:pt x="19807" y="10089"/>
                    <a:pt x="19238" y="9520"/>
                    <a:pt x="18632" y="9520"/>
                  </a:cubicBezTo>
                  <a:cubicBezTo>
                    <a:pt x="18513" y="9520"/>
                    <a:pt x="18393" y="9541"/>
                    <a:pt x="18275" y="9589"/>
                  </a:cubicBezTo>
                  <a:cubicBezTo>
                    <a:pt x="18239" y="9604"/>
                    <a:pt x="18210" y="9630"/>
                    <a:pt x="18188" y="9661"/>
                  </a:cubicBezTo>
                  <a:cubicBezTo>
                    <a:pt x="18154" y="9633"/>
                    <a:pt x="18110" y="9615"/>
                    <a:pt x="18058" y="9615"/>
                  </a:cubicBezTo>
                  <a:cubicBezTo>
                    <a:pt x="18037" y="9615"/>
                    <a:pt x="18015" y="9618"/>
                    <a:pt x="17992" y="9624"/>
                  </a:cubicBezTo>
                  <a:cubicBezTo>
                    <a:pt x="17870" y="9657"/>
                    <a:pt x="17762" y="9713"/>
                    <a:pt x="17662" y="9777"/>
                  </a:cubicBezTo>
                  <a:cubicBezTo>
                    <a:pt x="17347" y="9379"/>
                    <a:pt x="16952" y="9021"/>
                    <a:pt x="16625" y="8647"/>
                  </a:cubicBezTo>
                  <a:cubicBezTo>
                    <a:pt x="16462" y="8461"/>
                    <a:pt x="16295" y="8278"/>
                    <a:pt x="16129" y="8094"/>
                  </a:cubicBezTo>
                  <a:cubicBezTo>
                    <a:pt x="16632" y="7762"/>
                    <a:pt x="17021" y="7207"/>
                    <a:pt x="16916" y="6637"/>
                  </a:cubicBezTo>
                  <a:cubicBezTo>
                    <a:pt x="17672" y="6409"/>
                    <a:pt x="18446" y="6131"/>
                    <a:pt x="19154" y="5789"/>
                  </a:cubicBezTo>
                  <a:cubicBezTo>
                    <a:pt x="19401" y="6263"/>
                    <a:pt x="19901" y="6603"/>
                    <a:pt x="20437" y="6603"/>
                  </a:cubicBezTo>
                  <a:cubicBezTo>
                    <a:pt x="20506" y="6603"/>
                    <a:pt x="20576" y="6597"/>
                    <a:pt x="20646" y="6585"/>
                  </a:cubicBezTo>
                  <a:cubicBezTo>
                    <a:pt x="21458" y="6449"/>
                    <a:pt x="22069" y="5596"/>
                    <a:pt x="21850" y="4785"/>
                  </a:cubicBezTo>
                  <a:cubicBezTo>
                    <a:pt x="21707" y="4255"/>
                    <a:pt x="21104" y="3693"/>
                    <a:pt x="20519" y="3693"/>
                  </a:cubicBezTo>
                  <a:cubicBezTo>
                    <a:pt x="20355" y="3693"/>
                    <a:pt x="20193" y="3737"/>
                    <a:pt x="20042" y="3838"/>
                  </a:cubicBezTo>
                  <a:cubicBezTo>
                    <a:pt x="20002" y="3866"/>
                    <a:pt x="19977" y="3905"/>
                    <a:pt x="19961" y="3947"/>
                  </a:cubicBezTo>
                  <a:cubicBezTo>
                    <a:pt x="19387" y="4076"/>
                    <a:pt x="18953" y="4603"/>
                    <a:pt x="18996" y="5242"/>
                  </a:cubicBezTo>
                  <a:cubicBezTo>
                    <a:pt x="19000" y="5290"/>
                    <a:pt x="19013" y="5335"/>
                    <a:pt x="19021" y="5381"/>
                  </a:cubicBezTo>
                  <a:cubicBezTo>
                    <a:pt x="18266" y="5614"/>
                    <a:pt x="17505" y="5947"/>
                    <a:pt x="16792" y="6300"/>
                  </a:cubicBezTo>
                  <a:cubicBezTo>
                    <a:pt x="16771" y="6262"/>
                    <a:pt x="16758" y="6224"/>
                    <a:pt x="16731" y="6186"/>
                  </a:cubicBezTo>
                  <a:cubicBezTo>
                    <a:pt x="16508" y="5867"/>
                    <a:pt x="16173" y="5692"/>
                    <a:pt x="15810" y="5630"/>
                  </a:cubicBezTo>
                  <a:cubicBezTo>
                    <a:pt x="15954" y="5205"/>
                    <a:pt x="16093" y="4778"/>
                    <a:pt x="16254" y="4359"/>
                  </a:cubicBezTo>
                  <a:cubicBezTo>
                    <a:pt x="16417" y="3930"/>
                    <a:pt x="16681" y="3503"/>
                    <a:pt x="16800" y="3057"/>
                  </a:cubicBezTo>
                  <a:cubicBezTo>
                    <a:pt x="16995" y="3148"/>
                    <a:pt x="17207" y="3196"/>
                    <a:pt x="17417" y="3196"/>
                  </a:cubicBezTo>
                  <a:cubicBezTo>
                    <a:pt x="17763" y="3196"/>
                    <a:pt x="18107" y="3064"/>
                    <a:pt x="18369" y="2774"/>
                  </a:cubicBezTo>
                  <a:cubicBezTo>
                    <a:pt x="18897" y="2192"/>
                    <a:pt x="18897" y="1209"/>
                    <a:pt x="18258" y="711"/>
                  </a:cubicBezTo>
                  <a:cubicBezTo>
                    <a:pt x="18018" y="524"/>
                    <a:pt x="17661" y="414"/>
                    <a:pt x="17313" y="414"/>
                  </a:cubicBezTo>
                  <a:cubicBezTo>
                    <a:pt x="16862" y="414"/>
                    <a:pt x="16426" y="599"/>
                    <a:pt x="16278" y="1042"/>
                  </a:cubicBezTo>
                  <a:cubicBezTo>
                    <a:pt x="16274" y="1053"/>
                    <a:pt x="16274" y="1063"/>
                    <a:pt x="16273" y="1074"/>
                  </a:cubicBezTo>
                  <a:cubicBezTo>
                    <a:pt x="15902" y="1489"/>
                    <a:pt x="15867" y="2141"/>
                    <a:pt x="16252" y="2628"/>
                  </a:cubicBezTo>
                  <a:cubicBezTo>
                    <a:pt x="16307" y="2700"/>
                    <a:pt x="16372" y="2762"/>
                    <a:pt x="16438" y="2820"/>
                  </a:cubicBezTo>
                  <a:cubicBezTo>
                    <a:pt x="16153" y="3164"/>
                    <a:pt x="15999" y="3628"/>
                    <a:pt x="15838" y="4038"/>
                  </a:cubicBezTo>
                  <a:cubicBezTo>
                    <a:pt x="15639" y="4550"/>
                    <a:pt x="15484" y="5071"/>
                    <a:pt x="15390" y="5612"/>
                  </a:cubicBezTo>
                  <a:cubicBezTo>
                    <a:pt x="14962" y="5641"/>
                    <a:pt x="14537" y="5811"/>
                    <a:pt x="14245" y="6106"/>
                  </a:cubicBezTo>
                  <a:cubicBezTo>
                    <a:pt x="14228" y="6124"/>
                    <a:pt x="14218" y="6145"/>
                    <a:pt x="14209" y="6167"/>
                  </a:cubicBezTo>
                  <a:cubicBezTo>
                    <a:pt x="14134" y="6239"/>
                    <a:pt x="14066" y="6316"/>
                    <a:pt x="14005" y="6398"/>
                  </a:cubicBezTo>
                  <a:cubicBezTo>
                    <a:pt x="13357" y="5966"/>
                    <a:pt x="12512" y="5637"/>
                    <a:pt x="11697" y="5421"/>
                  </a:cubicBezTo>
                  <a:cubicBezTo>
                    <a:pt x="11850" y="4966"/>
                    <a:pt x="11757" y="4474"/>
                    <a:pt x="11259" y="4119"/>
                  </a:cubicBezTo>
                  <a:cubicBezTo>
                    <a:pt x="10981" y="3922"/>
                    <a:pt x="10677" y="3838"/>
                    <a:pt x="10371" y="3838"/>
                  </a:cubicBezTo>
                  <a:cubicBezTo>
                    <a:pt x="10224" y="3838"/>
                    <a:pt x="10076" y="3857"/>
                    <a:pt x="9930" y="3893"/>
                  </a:cubicBezTo>
                  <a:cubicBezTo>
                    <a:pt x="9927" y="3884"/>
                    <a:pt x="9928" y="3874"/>
                    <a:pt x="9923" y="3864"/>
                  </a:cubicBezTo>
                  <a:cubicBezTo>
                    <a:pt x="9747" y="3485"/>
                    <a:pt x="9577" y="3096"/>
                    <a:pt x="9423" y="2700"/>
                  </a:cubicBezTo>
                  <a:cubicBezTo>
                    <a:pt x="9485" y="2662"/>
                    <a:pt x="9548" y="2627"/>
                    <a:pt x="9605" y="2580"/>
                  </a:cubicBezTo>
                  <a:cubicBezTo>
                    <a:pt x="10272" y="2013"/>
                    <a:pt x="10314" y="870"/>
                    <a:pt x="9633" y="297"/>
                  </a:cubicBezTo>
                  <a:cubicBezTo>
                    <a:pt x="9402" y="102"/>
                    <a:pt x="9076" y="1"/>
                    <a:pt x="8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8469836" cy="6396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019D0-ABF9-0542-C64C-3BE88359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34" y="1342932"/>
            <a:ext cx="9165666" cy="1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5881607" cy="477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1500;p50">
            <a:extLst>
              <a:ext uri="{FF2B5EF4-FFF2-40B4-BE49-F238E27FC236}">
                <a16:creationId xmlns:a16="http://schemas.microsoft.com/office/drawing/2014/main" id="{167D088F-AB28-02EF-6EE6-867E2AE3A484}"/>
              </a:ext>
            </a:extLst>
          </p:cNvPr>
          <p:cNvSpPr txBox="1">
            <a:spLocks/>
          </p:cNvSpPr>
          <p:nvPr/>
        </p:nvSpPr>
        <p:spPr>
          <a:xfrm>
            <a:off x="152400" y="1054850"/>
            <a:ext cx="7938583" cy="55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70D82-F4F8-ABA6-DD9B-1D657761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593"/>
            <a:ext cx="9055226" cy="2384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E99B0-1E2D-68C9-A87B-8D3495580917}"/>
              </a:ext>
            </a:extLst>
          </p:cNvPr>
          <p:cNvSpPr txBox="1"/>
          <p:nvPr/>
        </p:nvSpPr>
        <p:spPr>
          <a:xfrm>
            <a:off x="0" y="4082562"/>
            <a:ext cx="505244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Fe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/Fe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Pb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/Pb.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Fe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 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Pb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Fe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Pb.</a:t>
            </a:r>
            <a:endParaRPr lang="en-US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49" name="Picture 1" descr="So sánh thế điện cực chuẩn của cặp oxi hoá khử Fe2+/Fe và Pb2+/Pb. Từ đó, so sánh tính oxi hoá của Fe2+ và Pb2+, tính khử của Fe và Pb.  (ảnh 1)">
            <a:extLst>
              <a:ext uri="{FF2B5EF4-FFF2-40B4-BE49-F238E27FC236}">
                <a16:creationId xmlns:a16="http://schemas.microsoft.com/office/drawing/2014/main" id="{5B135716-5839-BB73-12EA-30F18B34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57" y="3176820"/>
            <a:ext cx="3533613" cy="7712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8817CA8-0D57-52E8-3AC9-9BBADCFD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692" y="4229258"/>
            <a:ext cx="4037308" cy="5847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⟹ 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Fe</a:t>
            </a:r>
            <a:r>
              <a:rPr kumimoji="0" lang="en-US" altLang="en-US" sz="16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&lt;Pb</a:t>
            </a:r>
            <a:r>
              <a:rPr kumimoji="0" lang="en-US" altLang="en-US" sz="16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Fe &gt; Pb.</a:t>
            </a:r>
          </a:p>
        </p:txBody>
      </p:sp>
    </p:spTree>
    <p:extLst>
      <p:ext uri="{BB962C8B-B14F-4D97-AF65-F5344CB8AC3E}">
        <p14:creationId xmlns:p14="http://schemas.microsoft.com/office/powerpoint/2010/main" val="15243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5881607" cy="477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1500;p50">
            <a:extLst>
              <a:ext uri="{FF2B5EF4-FFF2-40B4-BE49-F238E27FC236}">
                <a16:creationId xmlns:a16="http://schemas.microsoft.com/office/drawing/2014/main" id="{167D088F-AB28-02EF-6EE6-867E2AE3A484}"/>
              </a:ext>
            </a:extLst>
          </p:cNvPr>
          <p:cNvSpPr txBox="1">
            <a:spLocks/>
          </p:cNvSpPr>
          <p:nvPr/>
        </p:nvSpPr>
        <p:spPr>
          <a:xfrm>
            <a:off x="152400" y="1054850"/>
            <a:ext cx="7938583" cy="55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3F9A1-CA78-2E64-7630-A96ABF25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" y="1550574"/>
            <a:ext cx="905961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altLang="en-US" sz="1800" b="1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203B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F0FCE-0C1F-3C30-5F79-35C298667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2" y="2165552"/>
            <a:ext cx="8331628" cy="1054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0FE0E-89C7-0C0C-E35A-3FB81A83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2" y="3294887"/>
            <a:ext cx="786968" cy="1000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5796F7-2466-DB2C-C006-226D6C32D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51" y="3316297"/>
            <a:ext cx="1051047" cy="10013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85107D-F8B9-0A2D-98A0-B5450FEEE97A}"/>
              </a:ext>
            </a:extLst>
          </p:cNvPr>
          <p:cNvSpPr txBox="1"/>
          <p:nvPr/>
        </p:nvSpPr>
        <p:spPr>
          <a:xfrm>
            <a:off x="1807490" y="3294887"/>
            <a:ext cx="5040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Zn&gt;Cu</a:t>
            </a:r>
          </a:p>
          <a:p>
            <a:r>
              <a:rPr lang="en-US" sz="18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Cu</a:t>
            </a:r>
            <a:r>
              <a:rPr lang="en-US" sz="1800" b="1" baseline="30000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&gt;</a:t>
            </a:r>
            <a:r>
              <a:rPr 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Zn</a:t>
            </a:r>
            <a:r>
              <a:rPr lang="en-US" sz="1800" b="1" baseline="30000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5881607" cy="477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1500;p50">
            <a:extLst>
              <a:ext uri="{FF2B5EF4-FFF2-40B4-BE49-F238E27FC236}">
                <a16:creationId xmlns:a16="http://schemas.microsoft.com/office/drawing/2014/main" id="{167D088F-AB28-02EF-6EE6-867E2AE3A484}"/>
              </a:ext>
            </a:extLst>
          </p:cNvPr>
          <p:cNvSpPr txBox="1">
            <a:spLocks/>
          </p:cNvSpPr>
          <p:nvPr/>
        </p:nvSpPr>
        <p:spPr>
          <a:xfrm>
            <a:off x="152400" y="1054850"/>
            <a:ext cx="7938583" cy="55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3F9A1-CA78-2E64-7630-A96ABF25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" y="1412075"/>
            <a:ext cx="905961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altLang="en-US" sz="1800" b="1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endParaRPr lang="en-US" altLang="en-US" sz="1800" b="1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203B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E5FB6-E5CC-6414-FC3A-6D32FF5E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5405"/>
            <a:ext cx="9082029" cy="21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" name="Google Shape;2406;p60"/>
          <p:cNvGrpSpPr/>
          <p:nvPr/>
        </p:nvGrpSpPr>
        <p:grpSpPr>
          <a:xfrm rot="664467">
            <a:off x="8135828" y="-180632"/>
            <a:ext cx="1114076" cy="1224485"/>
            <a:chOff x="356350" y="4128600"/>
            <a:chExt cx="788782" cy="866953"/>
          </a:xfrm>
        </p:grpSpPr>
        <p:sp>
          <p:nvSpPr>
            <p:cNvPr id="2407" name="Google Shape;2407;p60"/>
            <p:cNvSpPr/>
            <p:nvPr/>
          </p:nvSpPr>
          <p:spPr>
            <a:xfrm>
              <a:off x="836828" y="4513477"/>
              <a:ext cx="78854" cy="75143"/>
            </a:xfrm>
            <a:custGeom>
              <a:avLst/>
              <a:gdLst/>
              <a:ahLst/>
              <a:cxnLst/>
              <a:rect l="l" t="t" r="r" b="b"/>
              <a:pathLst>
                <a:path w="998" h="951" extrusionOk="0">
                  <a:moveTo>
                    <a:pt x="416" y="1"/>
                  </a:moveTo>
                  <a:cubicBezTo>
                    <a:pt x="368" y="1"/>
                    <a:pt x="319" y="7"/>
                    <a:pt x="273" y="20"/>
                  </a:cubicBezTo>
                  <a:cubicBezTo>
                    <a:pt x="267" y="22"/>
                    <a:pt x="262" y="22"/>
                    <a:pt x="255" y="22"/>
                  </a:cubicBezTo>
                  <a:cubicBezTo>
                    <a:pt x="205" y="93"/>
                    <a:pt x="134" y="146"/>
                    <a:pt x="89" y="223"/>
                  </a:cubicBezTo>
                  <a:cubicBezTo>
                    <a:pt x="25" y="332"/>
                    <a:pt x="0" y="476"/>
                    <a:pt x="31" y="599"/>
                  </a:cubicBezTo>
                  <a:cubicBezTo>
                    <a:pt x="83" y="807"/>
                    <a:pt x="288" y="950"/>
                    <a:pt x="497" y="950"/>
                  </a:cubicBezTo>
                  <a:cubicBezTo>
                    <a:pt x="535" y="950"/>
                    <a:pt x="573" y="945"/>
                    <a:pt x="610" y="936"/>
                  </a:cubicBezTo>
                  <a:cubicBezTo>
                    <a:pt x="855" y="871"/>
                    <a:pt x="998" y="579"/>
                    <a:pt x="924" y="341"/>
                  </a:cubicBezTo>
                  <a:cubicBezTo>
                    <a:pt x="857" y="128"/>
                    <a:pt x="63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570949" y="4510475"/>
              <a:ext cx="245887" cy="170277"/>
            </a:xfrm>
            <a:custGeom>
              <a:avLst/>
              <a:gdLst/>
              <a:ahLst/>
              <a:cxnLst/>
              <a:rect l="l" t="t" r="r" b="b"/>
              <a:pathLst>
                <a:path w="3112" h="2155" extrusionOk="0">
                  <a:moveTo>
                    <a:pt x="1684" y="1"/>
                  </a:moveTo>
                  <a:cubicBezTo>
                    <a:pt x="1670" y="23"/>
                    <a:pt x="1649" y="40"/>
                    <a:pt x="1619" y="40"/>
                  </a:cubicBezTo>
                  <a:cubicBezTo>
                    <a:pt x="1617" y="40"/>
                    <a:pt x="1616" y="40"/>
                    <a:pt x="1614" y="40"/>
                  </a:cubicBezTo>
                  <a:cubicBezTo>
                    <a:pt x="1589" y="39"/>
                    <a:pt x="1565" y="38"/>
                    <a:pt x="1541" y="38"/>
                  </a:cubicBezTo>
                  <a:cubicBezTo>
                    <a:pt x="341" y="38"/>
                    <a:pt x="0" y="1785"/>
                    <a:pt x="1229" y="2114"/>
                  </a:cubicBezTo>
                  <a:cubicBezTo>
                    <a:pt x="1333" y="2142"/>
                    <a:pt x="1432" y="2155"/>
                    <a:pt x="1526" y="2155"/>
                  </a:cubicBezTo>
                  <a:cubicBezTo>
                    <a:pt x="2679" y="2155"/>
                    <a:pt x="3112" y="239"/>
                    <a:pt x="2012" y="51"/>
                  </a:cubicBezTo>
                  <a:lnTo>
                    <a:pt x="2012" y="51"/>
                  </a:lnTo>
                  <a:cubicBezTo>
                    <a:pt x="2001" y="52"/>
                    <a:pt x="1989" y="53"/>
                    <a:pt x="1978" y="53"/>
                  </a:cubicBezTo>
                  <a:cubicBezTo>
                    <a:pt x="1883" y="53"/>
                    <a:pt x="1786" y="25"/>
                    <a:pt x="1694" y="8"/>
                  </a:cubicBezTo>
                  <a:cubicBezTo>
                    <a:pt x="1689" y="8"/>
                    <a:pt x="1688" y="3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397042" y="4148748"/>
              <a:ext cx="748011" cy="824759"/>
            </a:xfrm>
            <a:custGeom>
              <a:avLst/>
              <a:gdLst/>
              <a:ahLst/>
              <a:cxnLst/>
              <a:rect l="l" t="t" r="r" b="b"/>
              <a:pathLst>
                <a:path w="9467" h="10438" extrusionOk="0">
                  <a:moveTo>
                    <a:pt x="6077" y="4439"/>
                  </a:moveTo>
                  <a:cubicBezTo>
                    <a:pt x="6347" y="4439"/>
                    <a:pt x="6610" y="4592"/>
                    <a:pt x="6710" y="4865"/>
                  </a:cubicBezTo>
                  <a:cubicBezTo>
                    <a:pt x="6835" y="5212"/>
                    <a:pt x="6647" y="5642"/>
                    <a:pt x="6295" y="5771"/>
                  </a:cubicBezTo>
                  <a:cubicBezTo>
                    <a:pt x="6221" y="5798"/>
                    <a:pt x="6143" y="5811"/>
                    <a:pt x="6064" y="5811"/>
                  </a:cubicBezTo>
                  <a:cubicBezTo>
                    <a:pt x="5767" y="5811"/>
                    <a:pt x="5466" y="5628"/>
                    <a:pt x="5376" y="5336"/>
                  </a:cubicBezTo>
                  <a:cubicBezTo>
                    <a:pt x="5296" y="5083"/>
                    <a:pt x="5428" y="4521"/>
                    <a:pt x="5767" y="4521"/>
                  </a:cubicBezTo>
                  <a:cubicBezTo>
                    <a:pt x="5775" y="4512"/>
                    <a:pt x="5783" y="4502"/>
                    <a:pt x="5798" y="4497"/>
                  </a:cubicBezTo>
                  <a:cubicBezTo>
                    <a:pt x="5887" y="4458"/>
                    <a:pt x="5983" y="4439"/>
                    <a:pt x="6077" y="4439"/>
                  </a:cubicBezTo>
                  <a:close/>
                  <a:moveTo>
                    <a:pt x="3620" y="4428"/>
                  </a:moveTo>
                  <a:cubicBezTo>
                    <a:pt x="3691" y="4428"/>
                    <a:pt x="3764" y="4433"/>
                    <a:pt x="3837" y="4444"/>
                  </a:cubicBezTo>
                  <a:cubicBezTo>
                    <a:pt x="3867" y="4447"/>
                    <a:pt x="3884" y="4468"/>
                    <a:pt x="3893" y="4491"/>
                  </a:cubicBezTo>
                  <a:cubicBezTo>
                    <a:pt x="3898" y="4490"/>
                    <a:pt x="3901" y="4486"/>
                    <a:pt x="3906" y="4486"/>
                  </a:cubicBezTo>
                  <a:cubicBezTo>
                    <a:pt x="3940" y="4490"/>
                    <a:pt x="3975" y="4493"/>
                    <a:pt x="4011" y="4496"/>
                  </a:cubicBezTo>
                  <a:cubicBezTo>
                    <a:pt x="4020" y="4490"/>
                    <a:pt x="4030" y="4485"/>
                    <a:pt x="4043" y="4485"/>
                  </a:cubicBezTo>
                  <a:cubicBezTo>
                    <a:pt x="4047" y="4485"/>
                    <a:pt x="4051" y="4485"/>
                    <a:pt x="4055" y="4485"/>
                  </a:cubicBezTo>
                  <a:cubicBezTo>
                    <a:pt x="4826" y="4485"/>
                    <a:pt x="5290" y="5169"/>
                    <a:pt x="5109" y="5917"/>
                  </a:cubicBezTo>
                  <a:cubicBezTo>
                    <a:pt x="4955" y="6559"/>
                    <a:pt x="4369" y="7022"/>
                    <a:pt x="3722" y="7022"/>
                  </a:cubicBezTo>
                  <a:cubicBezTo>
                    <a:pt x="3651" y="7022"/>
                    <a:pt x="3579" y="7016"/>
                    <a:pt x="3507" y="7005"/>
                  </a:cubicBezTo>
                  <a:cubicBezTo>
                    <a:pt x="2786" y="6890"/>
                    <a:pt x="2265" y="6234"/>
                    <a:pt x="2360" y="5500"/>
                  </a:cubicBezTo>
                  <a:cubicBezTo>
                    <a:pt x="2446" y="4837"/>
                    <a:pt x="2996" y="4428"/>
                    <a:pt x="3620" y="4428"/>
                  </a:cubicBezTo>
                  <a:close/>
                  <a:moveTo>
                    <a:pt x="4703" y="1"/>
                  </a:moveTo>
                  <a:cubicBezTo>
                    <a:pt x="4615" y="1"/>
                    <a:pt x="4525" y="8"/>
                    <a:pt x="4436" y="23"/>
                  </a:cubicBezTo>
                  <a:cubicBezTo>
                    <a:pt x="4432" y="24"/>
                    <a:pt x="4429" y="24"/>
                    <a:pt x="4426" y="24"/>
                  </a:cubicBezTo>
                  <a:cubicBezTo>
                    <a:pt x="4418" y="24"/>
                    <a:pt x="4410" y="22"/>
                    <a:pt x="4401" y="21"/>
                  </a:cubicBezTo>
                  <a:cubicBezTo>
                    <a:pt x="4185" y="76"/>
                    <a:pt x="3985" y="185"/>
                    <a:pt x="3819" y="352"/>
                  </a:cubicBezTo>
                  <a:cubicBezTo>
                    <a:pt x="3484" y="687"/>
                    <a:pt x="3448" y="1071"/>
                    <a:pt x="3518" y="1520"/>
                  </a:cubicBezTo>
                  <a:cubicBezTo>
                    <a:pt x="3588" y="1972"/>
                    <a:pt x="3683" y="2537"/>
                    <a:pt x="3253" y="2853"/>
                  </a:cubicBezTo>
                  <a:cubicBezTo>
                    <a:pt x="3129" y="2945"/>
                    <a:pt x="3004" y="2979"/>
                    <a:pt x="2879" y="2979"/>
                  </a:cubicBezTo>
                  <a:cubicBezTo>
                    <a:pt x="2508" y="2979"/>
                    <a:pt x="2132" y="2678"/>
                    <a:pt x="1753" y="2678"/>
                  </a:cubicBezTo>
                  <a:cubicBezTo>
                    <a:pt x="1752" y="2678"/>
                    <a:pt x="1751" y="2678"/>
                    <a:pt x="1749" y="2678"/>
                  </a:cubicBezTo>
                  <a:cubicBezTo>
                    <a:pt x="1210" y="2678"/>
                    <a:pt x="787" y="3138"/>
                    <a:pt x="821" y="3672"/>
                  </a:cubicBezTo>
                  <a:cubicBezTo>
                    <a:pt x="847" y="4072"/>
                    <a:pt x="1140" y="4323"/>
                    <a:pt x="1346" y="4635"/>
                  </a:cubicBezTo>
                  <a:cubicBezTo>
                    <a:pt x="1940" y="5546"/>
                    <a:pt x="1051" y="6032"/>
                    <a:pt x="487" y="6624"/>
                  </a:cubicBezTo>
                  <a:cubicBezTo>
                    <a:pt x="179" y="6950"/>
                    <a:pt x="1" y="7432"/>
                    <a:pt x="46" y="7865"/>
                  </a:cubicBezTo>
                  <a:cubicBezTo>
                    <a:pt x="83" y="8216"/>
                    <a:pt x="268" y="8538"/>
                    <a:pt x="650" y="8721"/>
                  </a:cubicBezTo>
                  <a:cubicBezTo>
                    <a:pt x="786" y="8787"/>
                    <a:pt x="922" y="8813"/>
                    <a:pt x="1056" y="8813"/>
                  </a:cubicBezTo>
                  <a:cubicBezTo>
                    <a:pt x="1503" y="8813"/>
                    <a:pt x="1938" y="8514"/>
                    <a:pt x="2339" y="8338"/>
                  </a:cubicBezTo>
                  <a:cubicBezTo>
                    <a:pt x="2604" y="8221"/>
                    <a:pt x="2853" y="8169"/>
                    <a:pt x="3089" y="8169"/>
                  </a:cubicBezTo>
                  <a:cubicBezTo>
                    <a:pt x="3747" y="8169"/>
                    <a:pt x="4297" y="8579"/>
                    <a:pt x="4782" y="9154"/>
                  </a:cubicBezTo>
                  <a:cubicBezTo>
                    <a:pt x="5193" y="9641"/>
                    <a:pt x="5605" y="10256"/>
                    <a:pt x="6269" y="10405"/>
                  </a:cubicBezTo>
                  <a:cubicBezTo>
                    <a:pt x="6368" y="10427"/>
                    <a:pt x="6467" y="10438"/>
                    <a:pt x="6564" y="10438"/>
                  </a:cubicBezTo>
                  <a:cubicBezTo>
                    <a:pt x="7257" y="10438"/>
                    <a:pt x="7872" y="9894"/>
                    <a:pt x="7921" y="9172"/>
                  </a:cubicBezTo>
                  <a:cubicBezTo>
                    <a:pt x="7965" y="8546"/>
                    <a:pt x="7524" y="8029"/>
                    <a:pt x="7427" y="7432"/>
                  </a:cubicBezTo>
                  <a:cubicBezTo>
                    <a:pt x="7358" y="7008"/>
                    <a:pt x="7478" y="6616"/>
                    <a:pt x="7697" y="6254"/>
                  </a:cubicBezTo>
                  <a:cubicBezTo>
                    <a:pt x="8165" y="5482"/>
                    <a:pt x="9466" y="4306"/>
                    <a:pt x="8248" y="3508"/>
                  </a:cubicBezTo>
                  <a:cubicBezTo>
                    <a:pt x="8135" y="3435"/>
                    <a:pt x="8027" y="3390"/>
                    <a:pt x="7924" y="3366"/>
                  </a:cubicBezTo>
                  <a:cubicBezTo>
                    <a:pt x="7866" y="3354"/>
                    <a:pt x="7809" y="3349"/>
                    <a:pt x="7753" y="3349"/>
                  </a:cubicBezTo>
                  <a:cubicBezTo>
                    <a:pt x="7338" y="3349"/>
                    <a:pt x="6971" y="3645"/>
                    <a:pt x="6521" y="3645"/>
                  </a:cubicBezTo>
                  <a:cubicBezTo>
                    <a:pt x="6484" y="3645"/>
                    <a:pt x="6447" y="3643"/>
                    <a:pt x="6409" y="3639"/>
                  </a:cubicBezTo>
                  <a:cubicBezTo>
                    <a:pt x="6055" y="3600"/>
                    <a:pt x="5826" y="3327"/>
                    <a:pt x="5749" y="2993"/>
                  </a:cubicBezTo>
                  <a:cubicBezTo>
                    <a:pt x="5611" y="2381"/>
                    <a:pt x="6055" y="1866"/>
                    <a:pt x="6065" y="1271"/>
                  </a:cubicBezTo>
                  <a:cubicBezTo>
                    <a:pt x="6077" y="481"/>
                    <a:pt x="5418" y="1"/>
                    <a:pt x="4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356350" y="4128600"/>
              <a:ext cx="788782" cy="866953"/>
            </a:xfrm>
            <a:custGeom>
              <a:avLst/>
              <a:gdLst/>
              <a:ahLst/>
              <a:cxnLst/>
              <a:rect l="l" t="t" r="r" b="b"/>
              <a:pathLst>
                <a:path w="9983" h="10972" extrusionOk="0">
                  <a:moveTo>
                    <a:pt x="5216" y="255"/>
                  </a:moveTo>
                  <a:cubicBezTo>
                    <a:pt x="5932" y="255"/>
                    <a:pt x="6591" y="735"/>
                    <a:pt x="6579" y="1526"/>
                  </a:cubicBezTo>
                  <a:cubicBezTo>
                    <a:pt x="6570" y="2122"/>
                    <a:pt x="6126" y="2636"/>
                    <a:pt x="6265" y="3247"/>
                  </a:cubicBezTo>
                  <a:cubicBezTo>
                    <a:pt x="6341" y="3581"/>
                    <a:pt x="6569" y="3854"/>
                    <a:pt x="6924" y="3894"/>
                  </a:cubicBezTo>
                  <a:cubicBezTo>
                    <a:pt x="6961" y="3898"/>
                    <a:pt x="6998" y="3900"/>
                    <a:pt x="7034" y="3900"/>
                  </a:cubicBezTo>
                  <a:cubicBezTo>
                    <a:pt x="7484" y="3900"/>
                    <a:pt x="7850" y="3605"/>
                    <a:pt x="8265" y="3605"/>
                  </a:cubicBezTo>
                  <a:cubicBezTo>
                    <a:pt x="8422" y="3605"/>
                    <a:pt x="8586" y="3648"/>
                    <a:pt x="8764" y="3764"/>
                  </a:cubicBezTo>
                  <a:cubicBezTo>
                    <a:pt x="9982" y="4561"/>
                    <a:pt x="8679" y="5736"/>
                    <a:pt x="8211" y="6509"/>
                  </a:cubicBezTo>
                  <a:cubicBezTo>
                    <a:pt x="7992" y="6871"/>
                    <a:pt x="7873" y="7263"/>
                    <a:pt x="7942" y="7687"/>
                  </a:cubicBezTo>
                  <a:cubicBezTo>
                    <a:pt x="8038" y="8284"/>
                    <a:pt x="8480" y="8801"/>
                    <a:pt x="8436" y="9426"/>
                  </a:cubicBezTo>
                  <a:cubicBezTo>
                    <a:pt x="8386" y="10149"/>
                    <a:pt x="7771" y="10693"/>
                    <a:pt x="7076" y="10693"/>
                  </a:cubicBezTo>
                  <a:cubicBezTo>
                    <a:pt x="6980" y="10693"/>
                    <a:pt x="6881" y="10682"/>
                    <a:pt x="6783" y="10660"/>
                  </a:cubicBezTo>
                  <a:cubicBezTo>
                    <a:pt x="6119" y="10511"/>
                    <a:pt x="5707" y="9896"/>
                    <a:pt x="5297" y="9408"/>
                  </a:cubicBezTo>
                  <a:cubicBezTo>
                    <a:pt x="4812" y="8834"/>
                    <a:pt x="4262" y="8423"/>
                    <a:pt x="3605" y="8423"/>
                  </a:cubicBezTo>
                  <a:cubicBezTo>
                    <a:pt x="3369" y="8423"/>
                    <a:pt x="3120" y="8476"/>
                    <a:pt x="2854" y="8593"/>
                  </a:cubicBezTo>
                  <a:cubicBezTo>
                    <a:pt x="2454" y="8769"/>
                    <a:pt x="2018" y="9068"/>
                    <a:pt x="1570" y="9068"/>
                  </a:cubicBezTo>
                  <a:cubicBezTo>
                    <a:pt x="1436" y="9068"/>
                    <a:pt x="1301" y="9041"/>
                    <a:pt x="1165" y="8976"/>
                  </a:cubicBezTo>
                  <a:cubicBezTo>
                    <a:pt x="310" y="8567"/>
                    <a:pt x="445" y="7468"/>
                    <a:pt x="1002" y="6879"/>
                  </a:cubicBezTo>
                  <a:cubicBezTo>
                    <a:pt x="1566" y="6286"/>
                    <a:pt x="2455" y="5800"/>
                    <a:pt x="1860" y="4890"/>
                  </a:cubicBezTo>
                  <a:cubicBezTo>
                    <a:pt x="1655" y="4578"/>
                    <a:pt x="1362" y="4328"/>
                    <a:pt x="1336" y="3926"/>
                  </a:cubicBezTo>
                  <a:cubicBezTo>
                    <a:pt x="1302" y="3392"/>
                    <a:pt x="1725" y="2932"/>
                    <a:pt x="2264" y="2932"/>
                  </a:cubicBezTo>
                  <a:cubicBezTo>
                    <a:pt x="2266" y="2932"/>
                    <a:pt x="2267" y="2932"/>
                    <a:pt x="2268" y="2932"/>
                  </a:cubicBezTo>
                  <a:cubicBezTo>
                    <a:pt x="2647" y="2933"/>
                    <a:pt x="3022" y="3233"/>
                    <a:pt x="3394" y="3233"/>
                  </a:cubicBezTo>
                  <a:cubicBezTo>
                    <a:pt x="3520" y="3233"/>
                    <a:pt x="3645" y="3199"/>
                    <a:pt x="3769" y="3107"/>
                  </a:cubicBezTo>
                  <a:cubicBezTo>
                    <a:pt x="4198" y="2791"/>
                    <a:pt x="4103" y="2228"/>
                    <a:pt x="4033" y="1775"/>
                  </a:cubicBezTo>
                  <a:cubicBezTo>
                    <a:pt x="3963" y="1326"/>
                    <a:pt x="3998" y="942"/>
                    <a:pt x="4335" y="606"/>
                  </a:cubicBezTo>
                  <a:cubicBezTo>
                    <a:pt x="4501" y="441"/>
                    <a:pt x="4701" y="331"/>
                    <a:pt x="4917" y="277"/>
                  </a:cubicBezTo>
                  <a:cubicBezTo>
                    <a:pt x="4923" y="278"/>
                    <a:pt x="4929" y="278"/>
                    <a:pt x="4936" y="278"/>
                  </a:cubicBezTo>
                  <a:cubicBezTo>
                    <a:pt x="4940" y="278"/>
                    <a:pt x="4945" y="278"/>
                    <a:pt x="4950" y="277"/>
                  </a:cubicBezTo>
                  <a:cubicBezTo>
                    <a:pt x="5039" y="262"/>
                    <a:pt x="5128" y="255"/>
                    <a:pt x="5216" y="255"/>
                  </a:cubicBezTo>
                  <a:close/>
                  <a:moveTo>
                    <a:pt x="5384" y="0"/>
                  </a:moveTo>
                  <a:cubicBezTo>
                    <a:pt x="5287" y="0"/>
                    <a:pt x="5190" y="10"/>
                    <a:pt x="5093" y="29"/>
                  </a:cubicBezTo>
                  <a:cubicBezTo>
                    <a:pt x="4744" y="33"/>
                    <a:pt x="4410" y="173"/>
                    <a:pt x="4144" y="422"/>
                  </a:cubicBezTo>
                  <a:cubicBezTo>
                    <a:pt x="3722" y="817"/>
                    <a:pt x="3672" y="1313"/>
                    <a:pt x="3759" y="1857"/>
                  </a:cubicBezTo>
                  <a:cubicBezTo>
                    <a:pt x="3830" y="2299"/>
                    <a:pt x="3868" y="2918"/>
                    <a:pt x="3345" y="2918"/>
                  </a:cubicBezTo>
                  <a:cubicBezTo>
                    <a:pt x="3271" y="2918"/>
                    <a:pt x="3186" y="2905"/>
                    <a:pt x="3088" y="2878"/>
                  </a:cubicBezTo>
                  <a:cubicBezTo>
                    <a:pt x="2793" y="2796"/>
                    <a:pt x="2559" y="2642"/>
                    <a:pt x="2249" y="2642"/>
                  </a:cubicBezTo>
                  <a:cubicBezTo>
                    <a:pt x="2231" y="2642"/>
                    <a:pt x="2213" y="2642"/>
                    <a:pt x="2195" y="2643"/>
                  </a:cubicBezTo>
                  <a:cubicBezTo>
                    <a:pt x="1666" y="2674"/>
                    <a:pt x="1212" y="3042"/>
                    <a:pt x="1084" y="3557"/>
                  </a:cubicBezTo>
                  <a:cubicBezTo>
                    <a:pt x="917" y="4232"/>
                    <a:pt x="1361" y="4560"/>
                    <a:pt x="1674" y="5079"/>
                  </a:cubicBezTo>
                  <a:cubicBezTo>
                    <a:pt x="2149" y="5864"/>
                    <a:pt x="1128" y="6298"/>
                    <a:pt x="706" y="6791"/>
                  </a:cubicBezTo>
                  <a:cubicBezTo>
                    <a:pt x="0" y="7612"/>
                    <a:pt x="159" y="9197"/>
                    <a:pt x="1428" y="9343"/>
                  </a:cubicBezTo>
                  <a:cubicBezTo>
                    <a:pt x="1476" y="9349"/>
                    <a:pt x="1523" y="9352"/>
                    <a:pt x="1570" y="9352"/>
                  </a:cubicBezTo>
                  <a:cubicBezTo>
                    <a:pt x="2108" y="9352"/>
                    <a:pt x="2568" y="9010"/>
                    <a:pt x="3054" y="8813"/>
                  </a:cubicBezTo>
                  <a:cubicBezTo>
                    <a:pt x="3246" y="8735"/>
                    <a:pt x="3429" y="8700"/>
                    <a:pt x="3602" y="8700"/>
                  </a:cubicBezTo>
                  <a:cubicBezTo>
                    <a:pt x="4200" y="8700"/>
                    <a:pt x="4685" y="9117"/>
                    <a:pt x="5100" y="9612"/>
                  </a:cubicBezTo>
                  <a:cubicBezTo>
                    <a:pt x="5488" y="10075"/>
                    <a:pt x="5862" y="10598"/>
                    <a:pt x="6436" y="10841"/>
                  </a:cubicBezTo>
                  <a:cubicBezTo>
                    <a:pt x="6642" y="10928"/>
                    <a:pt x="6863" y="10971"/>
                    <a:pt x="7084" y="10971"/>
                  </a:cubicBezTo>
                  <a:cubicBezTo>
                    <a:pt x="7429" y="10971"/>
                    <a:pt x="7773" y="10865"/>
                    <a:pt x="8056" y="10657"/>
                  </a:cubicBezTo>
                  <a:cubicBezTo>
                    <a:pt x="8504" y="10329"/>
                    <a:pt x="8757" y="9769"/>
                    <a:pt x="8716" y="9216"/>
                  </a:cubicBezTo>
                  <a:cubicBezTo>
                    <a:pt x="8665" y="8528"/>
                    <a:pt x="8098" y="7930"/>
                    <a:pt x="8220" y="7223"/>
                  </a:cubicBezTo>
                  <a:cubicBezTo>
                    <a:pt x="8403" y="6175"/>
                    <a:pt x="9802" y="5526"/>
                    <a:pt x="9516" y="4343"/>
                  </a:cubicBezTo>
                  <a:cubicBezTo>
                    <a:pt x="9389" y="3815"/>
                    <a:pt x="8906" y="3399"/>
                    <a:pt x="8377" y="3314"/>
                  </a:cubicBezTo>
                  <a:cubicBezTo>
                    <a:pt x="8318" y="3304"/>
                    <a:pt x="8261" y="3300"/>
                    <a:pt x="8205" y="3300"/>
                  </a:cubicBezTo>
                  <a:cubicBezTo>
                    <a:pt x="7943" y="3300"/>
                    <a:pt x="7710" y="3396"/>
                    <a:pt x="7454" y="3492"/>
                  </a:cubicBezTo>
                  <a:cubicBezTo>
                    <a:pt x="7321" y="3542"/>
                    <a:pt x="7171" y="3581"/>
                    <a:pt x="7031" y="3581"/>
                  </a:cubicBezTo>
                  <a:cubicBezTo>
                    <a:pt x="6834" y="3581"/>
                    <a:pt x="6656" y="3504"/>
                    <a:pt x="6570" y="3276"/>
                  </a:cubicBezTo>
                  <a:cubicBezTo>
                    <a:pt x="6491" y="3066"/>
                    <a:pt x="6525" y="2835"/>
                    <a:pt x="6578" y="2625"/>
                  </a:cubicBezTo>
                  <a:cubicBezTo>
                    <a:pt x="6766" y="1880"/>
                    <a:pt x="7062" y="1244"/>
                    <a:pt x="6529" y="559"/>
                  </a:cubicBezTo>
                  <a:cubicBezTo>
                    <a:pt x="6245" y="194"/>
                    <a:pt x="5822" y="0"/>
                    <a:pt x="5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570949" y="4498544"/>
              <a:ext cx="245887" cy="205044"/>
            </a:xfrm>
            <a:custGeom>
              <a:avLst/>
              <a:gdLst/>
              <a:ahLst/>
              <a:cxnLst/>
              <a:rect l="l" t="t" r="r" b="b"/>
              <a:pathLst>
                <a:path w="3112" h="2595" extrusionOk="0">
                  <a:moveTo>
                    <a:pt x="1684" y="152"/>
                  </a:moveTo>
                  <a:cubicBezTo>
                    <a:pt x="1688" y="154"/>
                    <a:pt x="1689" y="158"/>
                    <a:pt x="1694" y="159"/>
                  </a:cubicBezTo>
                  <a:cubicBezTo>
                    <a:pt x="1787" y="176"/>
                    <a:pt x="1885" y="203"/>
                    <a:pt x="1981" y="203"/>
                  </a:cubicBezTo>
                  <a:cubicBezTo>
                    <a:pt x="1991" y="203"/>
                    <a:pt x="2002" y="203"/>
                    <a:pt x="2012" y="202"/>
                  </a:cubicBezTo>
                  <a:lnTo>
                    <a:pt x="2012" y="202"/>
                  </a:lnTo>
                  <a:cubicBezTo>
                    <a:pt x="3112" y="390"/>
                    <a:pt x="2679" y="2306"/>
                    <a:pt x="1526" y="2306"/>
                  </a:cubicBezTo>
                  <a:cubicBezTo>
                    <a:pt x="1432" y="2306"/>
                    <a:pt x="1333" y="2293"/>
                    <a:pt x="1229" y="2265"/>
                  </a:cubicBezTo>
                  <a:cubicBezTo>
                    <a:pt x="0" y="1936"/>
                    <a:pt x="341" y="189"/>
                    <a:pt x="1541" y="189"/>
                  </a:cubicBezTo>
                  <a:cubicBezTo>
                    <a:pt x="1565" y="189"/>
                    <a:pt x="1589" y="190"/>
                    <a:pt x="1614" y="191"/>
                  </a:cubicBezTo>
                  <a:cubicBezTo>
                    <a:pt x="1616" y="191"/>
                    <a:pt x="1617" y="191"/>
                    <a:pt x="1619" y="191"/>
                  </a:cubicBezTo>
                  <a:cubicBezTo>
                    <a:pt x="1649" y="191"/>
                    <a:pt x="1670" y="174"/>
                    <a:pt x="1684" y="152"/>
                  </a:cubicBezTo>
                  <a:close/>
                  <a:moveTo>
                    <a:pt x="1421" y="0"/>
                  </a:moveTo>
                  <a:cubicBezTo>
                    <a:pt x="796" y="0"/>
                    <a:pt x="245" y="409"/>
                    <a:pt x="159" y="1073"/>
                  </a:cubicBezTo>
                  <a:cubicBezTo>
                    <a:pt x="63" y="1807"/>
                    <a:pt x="585" y="2464"/>
                    <a:pt x="1305" y="2578"/>
                  </a:cubicBezTo>
                  <a:cubicBezTo>
                    <a:pt x="1377" y="2589"/>
                    <a:pt x="1449" y="2595"/>
                    <a:pt x="1520" y="2595"/>
                  </a:cubicBezTo>
                  <a:cubicBezTo>
                    <a:pt x="2167" y="2595"/>
                    <a:pt x="2753" y="2132"/>
                    <a:pt x="2908" y="1491"/>
                  </a:cubicBezTo>
                  <a:cubicBezTo>
                    <a:pt x="3089" y="741"/>
                    <a:pt x="2624" y="57"/>
                    <a:pt x="1853" y="57"/>
                  </a:cubicBezTo>
                  <a:cubicBezTo>
                    <a:pt x="1849" y="57"/>
                    <a:pt x="1846" y="57"/>
                    <a:pt x="1842" y="57"/>
                  </a:cubicBezTo>
                  <a:cubicBezTo>
                    <a:pt x="1829" y="58"/>
                    <a:pt x="1818" y="62"/>
                    <a:pt x="1809" y="69"/>
                  </a:cubicBezTo>
                  <a:cubicBezTo>
                    <a:pt x="1774" y="65"/>
                    <a:pt x="1739" y="63"/>
                    <a:pt x="1705" y="59"/>
                  </a:cubicBezTo>
                  <a:cubicBezTo>
                    <a:pt x="1700" y="59"/>
                    <a:pt x="1697" y="63"/>
                    <a:pt x="1692" y="64"/>
                  </a:cubicBezTo>
                  <a:cubicBezTo>
                    <a:pt x="1684" y="41"/>
                    <a:pt x="1665" y="20"/>
                    <a:pt x="1634" y="16"/>
                  </a:cubicBezTo>
                  <a:cubicBezTo>
                    <a:pt x="1563" y="5"/>
                    <a:pt x="1491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815415" y="4499413"/>
              <a:ext cx="121837" cy="108488"/>
            </a:xfrm>
            <a:custGeom>
              <a:avLst/>
              <a:gdLst/>
              <a:ahLst/>
              <a:cxnLst/>
              <a:rect l="l" t="t" r="r" b="b"/>
              <a:pathLst>
                <a:path w="1542" h="1373" extrusionOk="0">
                  <a:moveTo>
                    <a:pt x="687" y="179"/>
                  </a:moveTo>
                  <a:cubicBezTo>
                    <a:pt x="904" y="179"/>
                    <a:pt x="1128" y="306"/>
                    <a:pt x="1195" y="519"/>
                  </a:cubicBezTo>
                  <a:cubicBezTo>
                    <a:pt x="1269" y="757"/>
                    <a:pt x="1126" y="1049"/>
                    <a:pt x="881" y="1114"/>
                  </a:cubicBezTo>
                  <a:cubicBezTo>
                    <a:pt x="844" y="1123"/>
                    <a:pt x="806" y="1128"/>
                    <a:pt x="768" y="1128"/>
                  </a:cubicBezTo>
                  <a:cubicBezTo>
                    <a:pt x="559" y="1128"/>
                    <a:pt x="354" y="985"/>
                    <a:pt x="302" y="777"/>
                  </a:cubicBezTo>
                  <a:cubicBezTo>
                    <a:pt x="271" y="653"/>
                    <a:pt x="296" y="510"/>
                    <a:pt x="360" y="401"/>
                  </a:cubicBezTo>
                  <a:cubicBezTo>
                    <a:pt x="405" y="324"/>
                    <a:pt x="476" y="271"/>
                    <a:pt x="526" y="200"/>
                  </a:cubicBezTo>
                  <a:cubicBezTo>
                    <a:pt x="533" y="199"/>
                    <a:pt x="538" y="200"/>
                    <a:pt x="544" y="198"/>
                  </a:cubicBezTo>
                  <a:cubicBezTo>
                    <a:pt x="590" y="185"/>
                    <a:pt x="639" y="179"/>
                    <a:pt x="687" y="179"/>
                  </a:cubicBezTo>
                  <a:close/>
                  <a:moveTo>
                    <a:pt x="782" y="1"/>
                  </a:moveTo>
                  <a:cubicBezTo>
                    <a:pt x="687" y="1"/>
                    <a:pt x="592" y="19"/>
                    <a:pt x="503" y="59"/>
                  </a:cubicBezTo>
                  <a:cubicBezTo>
                    <a:pt x="489" y="65"/>
                    <a:pt x="480" y="74"/>
                    <a:pt x="472" y="83"/>
                  </a:cubicBezTo>
                  <a:cubicBezTo>
                    <a:pt x="472" y="83"/>
                    <a:pt x="471" y="83"/>
                    <a:pt x="471" y="83"/>
                  </a:cubicBezTo>
                  <a:cubicBezTo>
                    <a:pt x="134" y="83"/>
                    <a:pt x="1" y="645"/>
                    <a:pt x="80" y="898"/>
                  </a:cubicBezTo>
                  <a:cubicBezTo>
                    <a:pt x="172" y="1190"/>
                    <a:pt x="472" y="1373"/>
                    <a:pt x="769" y="1373"/>
                  </a:cubicBezTo>
                  <a:cubicBezTo>
                    <a:pt x="848" y="1373"/>
                    <a:pt x="927" y="1360"/>
                    <a:pt x="1001" y="1333"/>
                  </a:cubicBezTo>
                  <a:cubicBezTo>
                    <a:pt x="1352" y="1204"/>
                    <a:pt x="1541" y="774"/>
                    <a:pt x="1415" y="427"/>
                  </a:cubicBezTo>
                  <a:cubicBezTo>
                    <a:pt x="1316" y="155"/>
                    <a:pt x="1052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400597" y="4414710"/>
              <a:ext cx="744456" cy="558794"/>
            </a:xfrm>
            <a:custGeom>
              <a:avLst/>
              <a:gdLst/>
              <a:ahLst/>
              <a:cxnLst/>
              <a:rect l="l" t="t" r="r" b="b"/>
              <a:pathLst>
                <a:path w="9422" h="7072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8479" y="1001"/>
                    <a:pt x="6636" y="2849"/>
                    <a:pt x="6785" y="3522"/>
                  </a:cubicBezTo>
                  <a:cubicBezTo>
                    <a:pt x="6914" y="4099"/>
                    <a:pt x="6418" y="5048"/>
                    <a:pt x="5693" y="5048"/>
                  </a:cubicBezTo>
                  <a:cubicBezTo>
                    <a:pt x="5450" y="5048"/>
                    <a:pt x="5181" y="4941"/>
                    <a:pt x="4901" y="4677"/>
                  </a:cubicBezTo>
                  <a:cubicBezTo>
                    <a:pt x="4430" y="4234"/>
                    <a:pt x="3960" y="4058"/>
                    <a:pt x="3474" y="4058"/>
                  </a:cubicBezTo>
                  <a:cubicBezTo>
                    <a:pt x="2812" y="4058"/>
                    <a:pt x="2122" y="4386"/>
                    <a:pt x="1369" y="4807"/>
                  </a:cubicBezTo>
                  <a:cubicBezTo>
                    <a:pt x="1186" y="4909"/>
                    <a:pt x="1015" y="4952"/>
                    <a:pt x="855" y="4952"/>
                  </a:cubicBezTo>
                  <a:cubicBezTo>
                    <a:pt x="516" y="4952"/>
                    <a:pt x="230" y="4756"/>
                    <a:pt x="1" y="4499"/>
                  </a:cubicBezTo>
                  <a:lnTo>
                    <a:pt x="1" y="4499"/>
                  </a:lnTo>
                  <a:cubicBezTo>
                    <a:pt x="38" y="4849"/>
                    <a:pt x="223" y="5171"/>
                    <a:pt x="605" y="5355"/>
                  </a:cubicBezTo>
                  <a:cubicBezTo>
                    <a:pt x="741" y="5420"/>
                    <a:pt x="877" y="5447"/>
                    <a:pt x="1011" y="5447"/>
                  </a:cubicBezTo>
                  <a:cubicBezTo>
                    <a:pt x="1458" y="5447"/>
                    <a:pt x="1893" y="5148"/>
                    <a:pt x="2294" y="4972"/>
                  </a:cubicBezTo>
                  <a:cubicBezTo>
                    <a:pt x="2559" y="4855"/>
                    <a:pt x="2809" y="4802"/>
                    <a:pt x="3045" y="4802"/>
                  </a:cubicBezTo>
                  <a:cubicBezTo>
                    <a:pt x="3702" y="4802"/>
                    <a:pt x="4252" y="5213"/>
                    <a:pt x="4737" y="5788"/>
                  </a:cubicBezTo>
                  <a:cubicBezTo>
                    <a:pt x="5148" y="6275"/>
                    <a:pt x="5560" y="6890"/>
                    <a:pt x="6224" y="7039"/>
                  </a:cubicBezTo>
                  <a:cubicBezTo>
                    <a:pt x="6322" y="7061"/>
                    <a:pt x="6421" y="7072"/>
                    <a:pt x="6518" y="7072"/>
                  </a:cubicBezTo>
                  <a:cubicBezTo>
                    <a:pt x="7211" y="7072"/>
                    <a:pt x="7827" y="6529"/>
                    <a:pt x="7876" y="5806"/>
                  </a:cubicBezTo>
                  <a:cubicBezTo>
                    <a:pt x="7920" y="5180"/>
                    <a:pt x="7479" y="4663"/>
                    <a:pt x="7382" y="4065"/>
                  </a:cubicBezTo>
                  <a:cubicBezTo>
                    <a:pt x="7313" y="3642"/>
                    <a:pt x="7433" y="3250"/>
                    <a:pt x="7652" y="2888"/>
                  </a:cubicBezTo>
                  <a:cubicBezTo>
                    <a:pt x="8119" y="2116"/>
                    <a:pt x="9421" y="940"/>
                    <a:pt x="8203" y="142"/>
                  </a:cubicBezTo>
                  <a:cubicBezTo>
                    <a:pt x="8090" y="69"/>
                    <a:pt x="7982" y="24"/>
                    <a:pt x="7879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BD9D9-AE78-3A6D-EC00-01393AFD7094}"/>
              </a:ext>
            </a:extLst>
          </p:cNvPr>
          <p:cNvSpPr txBox="1"/>
          <p:nvPr/>
        </p:nvSpPr>
        <p:spPr>
          <a:xfrm>
            <a:off x="0" y="3068184"/>
            <a:ext cx="91439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a.Cu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(s) 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Fe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3+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b="1" i="0" baseline="-2500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→ ?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Fe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3+ 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&gt;Cu</a:t>
            </a:r>
            <a:r>
              <a:rPr lang="en-US" sz="1800" b="1" baseline="30000" dirty="0">
                <a:solidFill>
                  <a:srgbClr val="2203BD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Cu&gt; Fe</a:t>
            </a:r>
            <a:r>
              <a:rPr lang="en-US" sz="1800" b="1" baseline="30000" dirty="0">
                <a:solidFill>
                  <a:srgbClr val="2203BD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</a:p>
          <a:p>
            <a:pPr algn="ctr"/>
            <a:r>
              <a:rPr lang="pt-BR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Cu</a:t>
            </a:r>
            <a:r>
              <a:rPr lang="pt-BR" sz="1800" b="1" i="0" baseline="-25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(s) </a:t>
            </a:r>
            <a:r>
              <a:rPr lang="pt-BR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+ 2Fe</a:t>
            </a:r>
            <a:r>
              <a:rPr lang="pt-BR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3+</a:t>
            </a:r>
            <a:r>
              <a:rPr lang="pt-BR" sz="1800" b="1" i="0" baseline="-25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(aq)</a:t>
            </a:r>
            <a:r>
              <a:rPr lang="pt-BR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→ Cu</a:t>
            </a:r>
            <a:r>
              <a:rPr lang="pt-BR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pt-BR" sz="1800" b="1" i="0" baseline="-25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(aq)</a:t>
            </a:r>
            <a:r>
              <a:rPr lang="pt-BR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+ 2Fe</a:t>
            </a:r>
            <a:r>
              <a:rPr lang="pt-BR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pt-BR" sz="1800" b="1" i="0" baseline="-25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(aq)</a:t>
            </a:r>
            <a:endParaRPr lang="en-US" sz="1800" b="1" i="0" baseline="-25000" dirty="0">
              <a:solidFill>
                <a:srgbClr val="2203BD"/>
              </a:solidFill>
              <a:effectLst/>
              <a:highlight>
                <a:srgbClr val="FFFF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b) Ag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(s) 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Sn</a:t>
            </a:r>
            <a:r>
              <a:rPr lang="en-US" sz="1800" b="1" i="0" baseline="30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b="1" i="0" baseline="-2500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1800" b="1" i="0" baseline="-250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→ 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Ag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&gt;Sn</a:t>
            </a:r>
            <a:r>
              <a:rPr lang="en-US" sz="1800" b="1" baseline="30000" dirty="0">
                <a:solidFill>
                  <a:srgbClr val="2203BD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1800" b="1" i="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: Sn&gt; Ag</a:t>
            </a:r>
            <a:r>
              <a:rPr lang="en-US" sz="1800" b="1" i="0" baseline="30000" dirty="0">
                <a:solidFill>
                  <a:srgbClr val="2203BD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18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lang="en-US" sz="18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BCC5D-6D32-C662-F930-FE9E201E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637"/>
            <a:ext cx="9055226" cy="2384470"/>
          </a:xfrm>
          <a:prstGeom prst="rect">
            <a:avLst/>
          </a:prstGeom>
        </p:spPr>
      </p:pic>
      <p:pic>
        <p:nvPicPr>
          <p:cNvPr id="2052" name="Picture 4" descr="Phản ứng nào sau đây có thể xảy ra ở điều kiện chuẩn? Giải thích.  a) Cu(s) + Fe3+(aq) → ? (ảnh 1)">
            <a:extLst>
              <a:ext uri="{FF2B5EF4-FFF2-40B4-BE49-F238E27FC236}">
                <a16:creationId xmlns:a16="http://schemas.microsoft.com/office/drawing/2014/main" id="{91E6D9CB-3554-6AD1-FAC8-E30242EB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13" y="2462479"/>
            <a:ext cx="4383034" cy="5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B9955F0-0545-0811-124C-C3E858296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03" y="7654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b)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                              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7" name="Picture 5" descr="Phản ứng nào sau đây có thể xảy ra ở điều kiện chuẩn? Giải thích.  a) Cu(s) + Fe3+(aq) → ? (ảnh 2)">
            <a:extLst>
              <a:ext uri="{FF2B5EF4-FFF2-40B4-BE49-F238E27FC236}">
                <a16:creationId xmlns:a16="http://schemas.microsoft.com/office/drawing/2014/main" id="{86DE6DD5-A38B-51D4-45E6-43748941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06" y="1027959"/>
            <a:ext cx="5021691" cy="7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DBB75E88-2548-3148-C7AE-83EA752F01A6}"/>
              </a:ext>
            </a:extLst>
          </p:cNvPr>
          <p:cNvSpPr txBox="1">
            <a:spLocks/>
          </p:cNvSpPr>
          <p:nvPr/>
        </p:nvSpPr>
        <p:spPr>
          <a:xfrm>
            <a:off x="0" y="86446"/>
            <a:ext cx="7005234" cy="559246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Tx/>
              <a:buFontTx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00;p50">
            <a:extLst>
              <a:ext uri="{FF2B5EF4-FFF2-40B4-BE49-F238E27FC236}">
                <a16:creationId xmlns:a16="http://schemas.microsoft.com/office/drawing/2014/main" id="{C920032B-9657-50AB-00FC-7A6B5446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62229"/>
            <a:ext cx="5881607" cy="477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1500;p50">
            <a:extLst>
              <a:ext uri="{FF2B5EF4-FFF2-40B4-BE49-F238E27FC236}">
                <a16:creationId xmlns:a16="http://schemas.microsoft.com/office/drawing/2014/main" id="{167D088F-AB28-02EF-6EE6-867E2AE3A484}"/>
              </a:ext>
            </a:extLst>
          </p:cNvPr>
          <p:cNvSpPr txBox="1">
            <a:spLocks/>
          </p:cNvSpPr>
          <p:nvPr/>
        </p:nvSpPr>
        <p:spPr>
          <a:xfrm>
            <a:off x="152400" y="1054850"/>
            <a:ext cx="7938583" cy="55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3F9A1-CA78-2E64-7630-A96ABF25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" y="1412075"/>
            <a:ext cx="905961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altLang="en-US" sz="1800" b="1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endParaRPr lang="en-US" altLang="en-US" sz="1800" b="1" dirty="0">
              <a:solidFill>
                <a:srgbClr val="220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altLang="en-US" sz="18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203B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E5FB6-E5CC-6414-FC3A-6D32FF5E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5405"/>
            <a:ext cx="9082029" cy="21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74"/>
          <p:cNvSpPr txBox="1">
            <a:spLocks noGrp="1"/>
          </p:cNvSpPr>
          <p:nvPr>
            <p:ph type="title"/>
          </p:nvPr>
        </p:nvSpPr>
        <p:spPr>
          <a:xfrm>
            <a:off x="0" y="11078"/>
            <a:ext cx="2301498" cy="48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  <a:endParaRPr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EA58E82-2A1F-2690-8292-0682D438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21"/>
            <a:ext cx="9144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73;p82">
            <a:extLst>
              <a:ext uri="{FF2B5EF4-FFF2-40B4-BE49-F238E27FC236}">
                <a16:creationId xmlns:a16="http://schemas.microsoft.com/office/drawing/2014/main" id="{A1F2EC54-1D1C-1D9D-DAC6-D8FAC0BED0CB}"/>
              </a:ext>
            </a:extLst>
          </p:cNvPr>
          <p:cNvSpPr/>
          <p:nvPr/>
        </p:nvSpPr>
        <p:spPr>
          <a:xfrm>
            <a:off x="1386425" y="3503511"/>
            <a:ext cx="601134" cy="379685"/>
          </a:xfrm>
          <a:custGeom>
            <a:avLst/>
            <a:gdLst/>
            <a:ahLst/>
            <a:cxnLst/>
            <a:rect l="l" t="t" r="r" b="b"/>
            <a:pathLst>
              <a:path w="22129" h="13977" extrusionOk="0">
                <a:moveTo>
                  <a:pt x="6774" y="365"/>
                </a:moveTo>
                <a:cubicBezTo>
                  <a:pt x="7044" y="690"/>
                  <a:pt x="7316" y="1010"/>
                  <a:pt x="7597" y="1326"/>
                </a:cubicBezTo>
                <a:cubicBezTo>
                  <a:pt x="7765" y="1515"/>
                  <a:pt x="7966" y="1830"/>
                  <a:pt x="8200" y="1989"/>
                </a:cubicBezTo>
                <a:cubicBezTo>
                  <a:pt x="8070" y="2442"/>
                  <a:pt x="7914" y="2886"/>
                  <a:pt x="7771" y="3335"/>
                </a:cubicBezTo>
                <a:cubicBezTo>
                  <a:pt x="7668" y="3656"/>
                  <a:pt x="7522" y="4002"/>
                  <a:pt x="7517" y="4346"/>
                </a:cubicBezTo>
                <a:lnTo>
                  <a:pt x="7511" y="4346"/>
                </a:lnTo>
                <a:cubicBezTo>
                  <a:pt x="7415" y="4317"/>
                  <a:pt x="7314" y="4306"/>
                  <a:pt x="7209" y="4306"/>
                </a:cubicBezTo>
                <a:cubicBezTo>
                  <a:pt x="6937" y="4306"/>
                  <a:pt x="6646" y="4380"/>
                  <a:pt x="6396" y="4411"/>
                </a:cubicBezTo>
                <a:cubicBezTo>
                  <a:pt x="5942" y="4468"/>
                  <a:pt x="5491" y="4522"/>
                  <a:pt x="5033" y="4522"/>
                </a:cubicBezTo>
                <a:cubicBezTo>
                  <a:pt x="4877" y="4238"/>
                  <a:pt x="4585" y="4003"/>
                  <a:pt x="4375" y="3766"/>
                </a:cubicBezTo>
                <a:cubicBezTo>
                  <a:pt x="4127" y="3486"/>
                  <a:pt x="3882" y="3202"/>
                  <a:pt x="3634" y="2921"/>
                </a:cubicBezTo>
                <a:cubicBezTo>
                  <a:pt x="3759" y="2466"/>
                  <a:pt x="3899" y="2014"/>
                  <a:pt x="4027" y="1559"/>
                </a:cubicBezTo>
                <a:cubicBezTo>
                  <a:pt x="4118" y="1243"/>
                  <a:pt x="4247" y="905"/>
                  <a:pt x="4249" y="571"/>
                </a:cubicBezTo>
                <a:cubicBezTo>
                  <a:pt x="4345" y="601"/>
                  <a:pt x="4448" y="612"/>
                  <a:pt x="4554" y="612"/>
                </a:cubicBezTo>
                <a:cubicBezTo>
                  <a:pt x="4842" y="612"/>
                  <a:pt x="5155" y="528"/>
                  <a:pt x="5411" y="493"/>
                </a:cubicBezTo>
                <a:cubicBezTo>
                  <a:pt x="5864" y="429"/>
                  <a:pt x="6316" y="369"/>
                  <a:pt x="6774" y="365"/>
                </a:cubicBezTo>
                <a:close/>
                <a:moveTo>
                  <a:pt x="3405" y="3342"/>
                </a:moveTo>
                <a:cubicBezTo>
                  <a:pt x="3675" y="3667"/>
                  <a:pt x="3947" y="3988"/>
                  <a:pt x="4227" y="4303"/>
                </a:cubicBezTo>
                <a:cubicBezTo>
                  <a:pt x="4396" y="4493"/>
                  <a:pt x="4597" y="4807"/>
                  <a:pt x="4831" y="4967"/>
                </a:cubicBezTo>
                <a:cubicBezTo>
                  <a:pt x="4700" y="5419"/>
                  <a:pt x="4545" y="5863"/>
                  <a:pt x="4402" y="6312"/>
                </a:cubicBezTo>
                <a:cubicBezTo>
                  <a:pt x="4298" y="6634"/>
                  <a:pt x="4152" y="6981"/>
                  <a:pt x="4148" y="7326"/>
                </a:cubicBezTo>
                <a:cubicBezTo>
                  <a:pt x="4049" y="7295"/>
                  <a:pt x="3944" y="7283"/>
                  <a:pt x="3836" y="7283"/>
                </a:cubicBezTo>
                <a:cubicBezTo>
                  <a:pt x="3566" y="7283"/>
                  <a:pt x="3276" y="7357"/>
                  <a:pt x="3027" y="7389"/>
                </a:cubicBezTo>
                <a:cubicBezTo>
                  <a:pt x="2573" y="7445"/>
                  <a:pt x="2122" y="7500"/>
                  <a:pt x="1664" y="7500"/>
                </a:cubicBezTo>
                <a:cubicBezTo>
                  <a:pt x="1508" y="7215"/>
                  <a:pt x="1216" y="6980"/>
                  <a:pt x="1006" y="6743"/>
                </a:cubicBezTo>
                <a:cubicBezTo>
                  <a:pt x="758" y="6463"/>
                  <a:pt x="512" y="6179"/>
                  <a:pt x="264" y="5898"/>
                </a:cubicBezTo>
                <a:cubicBezTo>
                  <a:pt x="390" y="5443"/>
                  <a:pt x="529" y="4991"/>
                  <a:pt x="658" y="4536"/>
                </a:cubicBezTo>
                <a:cubicBezTo>
                  <a:pt x="749" y="4220"/>
                  <a:pt x="877" y="3883"/>
                  <a:pt x="880" y="3549"/>
                </a:cubicBezTo>
                <a:cubicBezTo>
                  <a:pt x="975" y="3578"/>
                  <a:pt x="1078" y="3589"/>
                  <a:pt x="1184" y="3589"/>
                </a:cubicBezTo>
                <a:cubicBezTo>
                  <a:pt x="1472" y="3589"/>
                  <a:pt x="1785" y="3506"/>
                  <a:pt x="2041" y="3470"/>
                </a:cubicBezTo>
                <a:cubicBezTo>
                  <a:pt x="2495" y="3407"/>
                  <a:pt x="2946" y="3346"/>
                  <a:pt x="3405" y="3342"/>
                </a:cubicBezTo>
                <a:close/>
                <a:moveTo>
                  <a:pt x="15469" y="3547"/>
                </a:moveTo>
                <a:cubicBezTo>
                  <a:pt x="15740" y="3872"/>
                  <a:pt x="16012" y="4193"/>
                  <a:pt x="16292" y="4509"/>
                </a:cubicBezTo>
                <a:cubicBezTo>
                  <a:pt x="16452" y="4689"/>
                  <a:pt x="16641" y="4982"/>
                  <a:pt x="16859" y="5149"/>
                </a:cubicBezTo>
                <a:cubicBezTo>
                  <a:pt x="16689" y="5463"/>
                  <a:pt x="16651" y="5893"/>
                  <a:pt x="16556" y="6226"/>
                </a:cubicBezTo>
                <a:cubicBezTo>
                  <a:pt x="16544" y="6270"/>
                  <a:pt x="16532" y="6313"/>
                  <a:pt x="16518" y="6357"/>
                </a:cubicBezTo>
                <a:cubicBezTo>
                  <a:pt x="16501" y="6411"/>
                  <a:pt x="16483" y="6464"/>
                  <a:pt x="16466" y="6518"/>
                </a:cubicBezTo>
                <a:cubicBezTo>
                  <a:pt x="16373" y="6809"/>
                  <a:pt x="16246" y="7119"/>
                  <a:pt x="16218" y="7430"/>
                </a:cubicBezTo>
                <a:cubicBezTo>
                  <a:pt x="16210" y="7462"/>
                  <a:pt x="16201" y="7492"/>
                  <a:pt x="16192" y="7524"/>
                </a:cubicBezTo>
                <a:cubicBezTo>
                  <a:pt x="16101" y="7498"/>
                  <a:pt x="16003" y="7488"/>
                  <a:pt x="15903" y="7488"/>
                </a:cubicBezTo>
                <a:cubicBezTo>
                  <a:pt x="15632" y="7488"/>
                  <a:pt x="15342" y="7563"/>
                  <a:pt x="15092" y="7594"/>
                </a:cubicBezTo>
                <a:cubicBezTo>
                  <a:pt x="14637" y="7651"/>
                  <a:pt x="14187" y="7705"/>
                  <a:pt x="13728" y="7705"/>
                </a:cubicBezTo>
                <a:cubicBezTo>
                  <a:pt x="13572" y="7420"/>
                  <a:pt x="13281" y="7186"/>
                  <a:pt x="13071" y="6948"/>
                </a:cubicBezTo>
                <a:cubicBezTo>
                  <a:pt x="12822" y="6669"/>
                  <a:pt x="12578" y="6385"/>
                  <a:pt x="12330" y="6104"/>
                </a:cubicBezTo>
                <a:cubicBezTo>
                  <a:pt x="12455" y="5649"/>
                  <a:pt x="12594" y="5197"/>
                  <a:pt x="12724" y="4741"/>
                </a:cubicBezTo>
                <a:cubicBezTo>
                  <a:pt x="12813" y="4426"/>
                  <a:pt x="12943" y="4088"/>
                  <a:pt x="12946" y="3754"/>
                </a:cubicBezTo>
                <a:cubicBezTo>
                  <a:pt x="13041" y="3784"/>
                  <a:pt x="13143" y="3795"/>
                  <a:pt x="13249" y="3795"/>
                </a:cubicBezTo>
                <a:cubicBezTo>
                  <a:pt x="13537" y="3795"/>
                  <a:pt x="13850" y="3711"/>
                  <a:pt x="14106" y="3676"/>
                </a:cubicBezTo>
                <a:cubicBezTo>
                  <a:pt x="14559" y="3612"/>
                  <a:pt x="15012" y="3552"/>
                  <a:pt x="15469" y="3547"/>
                </a:cubicBezTo>
                <a:close/>
                <a:moveTo>
                  <a:pt x="7685" y="4706"/>
                </a:moveTo>
                <a:cubicBezTo>
                  <a:pt x="7955" y="5030"/>
                  <a:pt x="8228" y="5352"/>
                  <a:pt x="8508" y="5668"/>
                </a:cubicBezTo>
                <a:cubicBezTo>
                  <a:pt x="8676" y="5857"/>
                  <a:pt x="8877" y="6171"/>
                  <a:pt x="9112" y="6331"/>
                </a:cubicBezTo>
                <a:cubicBezTo>
                  <a:pt x="8981" y="6784"/>
                  <a:pt x="8826" y="7227"/>
                  <a:pt x="8682" y="7676"/>
                </a:cubicBezTo>
                <a:cubicBezTo>
                  <a:pt x="8579" y="7998"/>
                  <a:pt x="8433" y="8345"/>
                  <a:pt x="8428" y="8690"/>
                </a:cubicBezTo>
                <a:cubicBezTo>
                  <a:pt x="8330" y="8659"/>
                  <a:pt x="8226" y="8648"/>
                  <a:pt x="8118" y="8648"/>
                </a:cubicBezTo>
                <a:cubicBezTo>
                  <a:pt x="7847" y="8648"/>
                  <a:pt x="7557" y="8721"/>
                  <a:pt x="7307" y="8752"/>
                </a:cubicBezTo>
                <a:cubicBezTo>
                  <a:pt x="6853" y="8810"/>
                  <a:pt x="6402" y="8863"/>
                  <a:pt x="5944" y="8864"/>
                </a:cubicBezTo>
                <a:cubicBezTo>
                  <a:pt x="5788" y="8578"/>
                  <a:pt x="5497" y="8344"/>
                  <a:pt x="5287" y="8107"/>
                </a:cubicBezTo>
                <a:cubicBezTo>
                  <a:pt x="5038" y="7827"/>
                  <a:pt x="4794" y="7544"/>
                  <a:pt x="4546" y="7263"/>
                </a:cubicBezTo>
                <a:cubicBezTo>
                  <a:pt x="4671" y="6808"/>
                  <a:pt x="4810" y="6355"/>
                  <a:pt x="4940" y="5900"/>
                </a:cubicBezTo>
                <a:cubicBezTo>
                  <a:pt x="5029" y="5585"/>
                  <a:pt x="5159" y="5246"/>
                  <a:pt x="5162" y="4913"/>
                </a:cubicBezTo>
                <a:cubicBezTo>
                  <a:pt x="5257" y="4943"/>
                  <a:pt x="5359" y="4954"/>
                  <a:pt x="5465" y="4954"/>
                </a:cubicBezTo>
                <a:cubicBezTo>
                  <a:pt x="5753" y="4954"/>
                  <a:pt x="6066" y="4870"/>
                  <a:pt x="6322" y="4835"/>
                </a:cubicBezTo>
                <a:cubicBezTo>
                  <a:pt x="6775" y="4771"/>
                  <a:pt x="7228" y="4711"/>
                  <a:pt x="7685" y="4706"/>
                </a:cubicBezTo>
                <a:close/>
                <a:moveTo>
                  <a:pt x="19570" y="5054"/>
                </a:moveTo>
                <a:cubicBezTo>
                  <a:pt x="19839" y="5378"/>
                  <a:pt x="20112" y="5699"/>
                  <a:pt x="20391" y="6015"/>
                </a:cubicBezTo>
                <a:cubicBezTo>
                  <a:pt x="20560" y="6204"/>
                  <a:pt x="20762" y="6519"/>
                  <a:pt x="20995" y="6679"/>
                </a:cubicBezTo>
                <a:cubicBezTo>
                  <a:pt x="20864" y="7130"/>
                  <a:pt x="20709" y="7575"/>
                  <a:pt x="20566" y="8023"/>
                </a:cubicBezTo>
                <a:cubicBezTo>
                  <a:pt x="20462" y="8346"/>
                  <a:pt x="20316" y="8693"/>
                  <a:pt x="20312" y="9037"/>
                </a:cubicBezTo>
                <a:cubicBezTo>
                  <a:pt x="20214" y="9006"/>
                  <a:pt x="20109" y="8995"/>
                  <a:pt x="20001" y="8995"/>
                </a:cubicBezTo>
                <a:cubicBezTo>
                  <a:pt x="19730" y="8995"/>
                  <a:pt x="19440" y="9068"/>
                  <a:pt x="19191" y="9100"/>
                </a:cubicBezTo>
                <a:cubicBezTo>
                  <a:pt x="18738" y="9156"/>
                  <a:pt x="18286" y="9211"/>
                  <a:pt x="17829" y="9211"/>
                </a:cubicBezTo>
                <a:cubicBezTo>
                  <a:pt x="17672" y="8926"/>
                  <a:pt x="17380" y="8692"/>
                  <a:pt x="17170" y="8455"/>
                </a:cubicBezTo>
                <a:cubicBezTo>
                  <a:pt x="16923" y="8174"/>
                  <a:pt x="16678" y="7891"/>
                  <a:pt x="16430" y="7611"/>
                </a:cubicBezTo>
                <a:cubicBezTo>
                  <a:pt x="16435" y="7590"/>
                  <a:pt x="16441" y="7571"/>
                  <a:pt x="16446" y="7550"/>
                </a:cubicBezTo>
                <a:cubicBezTo>
                  <a:pt x="16586" y="7243"/>
                  <a:pt x="16641" y="6847"/>
                  <a:pt x="16737" y="6544"/>
                </a:cubicBezTo>
                <a:cubicBezTo>
                  <a:pt x="16872" y="6125"/>
                  <a:pt x="17010" y="5707"/>
                  <a:pt x="17125" y="5282"/>
                </a:cubicBezTo>
                <a:cubicBezTo>
                  <a:pt x="17196" y="5297"/>
                  <a:pt x="17270" y="5302"/>
                  <a:pt x="17346" y="5302"/>
                </a:cubicBezTo>
                <a:cubicBezTo>
                  <a:pt x="17634" y="5302"/>
                  <a:pt x="17949" y="5217"/>
                  <a:pt x="18206" y="5182"/>
                </a:cubicBezTo>
                <a:cubicBezTo>
                  <a:pt x="18660" y="5119"/>
                  <a:pt x="19111" y="5058"/>
                  <a:pt x="19570" y="5054"/>
                </a:cubicBezTo>
                <a:close/>
                <a:moveTo>
                  <a:pt x="11913" y="6219"/>
                </a:moveTo>
                <a:cubicBezTo>
                  <a:pt x="12183" y="6543"/>
                  <a:pt x="12455" y="6865"/>
                  <a:pt x="12736" y="7181"/>
                </a:cubicBezTo>
                <a:cubicBezTo>
                  <a:pt x="12904" y="7370"/>
                  <a:pt x="13105" y="7684"/>
                  <a:pt x="13339" y="7844"/>
                </a:cubicBezTo>
                <a:cubicBezTo>
                  <a:pt x="13209" y="8297"/>
                  <a:pt x="13053" y="8740"/>
                  <a:pt x="12910" y="9188"/>
                </a:cubicBezTo>
                <a:cubicBezTo>
                  <a:pt x="12807" y="9511"/>
                  <a:pt x="12661" y="9858"/>
                  <a:pt x="12656" y="10202"/>
                </a:cubicBezTo>
                <a:cubicBezTo>
                  <a:pt x="12558" y="10172"/>
                  <a:pt x="12454" y="10160"/>
                  <a:pt x="12346" y="10160"/>
                </a:cubicBezTo>
                <a:cubicBezTo>
                  <a:pt x="12075" y="10160"/>
                  <a:pt x="11784" y="10234"/>
                  <a:pt x="11535" y="10265"/>
                </a:cubicBezTo>
                <a:cubicBezTo>
                  <a:pt x="11081" y="10323"/>
                  <a:pt x="10630" y="10376"/>
                  <a:pt x="10172" y="10377"/>
                </a:cubicBezTo>
                <a:cubicBezTo>
                  <a:pt x="10016" y="10091"/>
                  <a:pt x="9724" y="9857"/>
                  <a:pt x="9514" y="9620"/>
                </a:cubicBezTo>
                <a:cubicBezTo>
                  <a:pt x="9266" y="9339"/>
                  <a:pt x="9021" y="9057"/>
                  <a:pt x="8773" y="8776"/>
                </a:cubicBezTo>
                <a:cubicBezTo>
                  <a:pt x="8898" y="8320"/>
                  <a:pt x="9038" y="7868"/>
                  <a:pt x="9166" y="7413"/>
                </a:cubicBezTo>
                <a:cubicBezTo>
                  <a:pt x="9257" y="7098"/>
                  <a:pt x="9386" y="6759"/>
                  <a:pt x="9388" y="6426"/>
                </a:cubicBezTo>
                <a:cubicBezTo>
                  <a:pt x="9484" y="6455"/>
                  <a:pt x="9586" y="6467"/>
                  <a:pt x="9693" y="6467"/>
                </a:cubicBezTo>
                <a:cubicBezTo>
                  <a:pt x="9980" y="6467"/>
                  <a:pt x="10293" y="6383"/>
                  <a:pt x="10550" y="6347"/>
                </a:cubicBezTo>
                <a:cubicBezTo>
                  <a:pt x="11003" y="6284"/>
                  <a:pt x="11455" y="6223"/>
                  <a:pt x="11913" y="6219"/>
                </a:cubicBezTo>
                <a:close/>
                <a:moveTo>
                  <a:pt x="20430" y="9455"/>
                </a:moveTo>
                <a:cubicBezTo>
                  <a:pt x="20701" y="9779"/>
                  <a:pt x="20973" y="10101"/>
                  <a:pt x="21253" y="10416"/>
                </a:cubicBezTo>
                <a:cubicBezTo>
                  <a:pt x="21422" y="10605"/>
                  <a:pt x="21623" y="10920"/>
                  <a:pt x="21857" y="11080"/>
                </a:cubicBezTo>
                <a:cubicBezTo>
                  <a:pt x="21726" y="11532"/>
                  <a:pt x="21571" y="11976"/>
                  <a:pt x="21428" y="12425"/>
                </a:cubicBezTo>
                <a:cubicBezTo>
                  <a:pt x="21324" y="12747"/>
                  <a:pt x="21178" y="13093"/>
                  <a:pt x="21174" y="13438"/>
                </a:cubicBezTo>
                <a:cubicBezTo>
                  <a:pt x="21076" y="13407"/>
                  <a:pt x="20972" y="13396"/>
                  <a:pt x="20865" y="13396"/>
                </a:cubicBezTo>
                <a:cubicBezTo>
                  <a:pt x="20593" y="13396"/>
                  <a:pt x="20302" y="13470"/>
                  <a:pt x="20053" y="13501"/>
                </a:cubicBezTo>
                <a:cubicBezTo>
                  <a:pt x="19600" y="13558"/>
                  <a:pt x="19148" y="13612"/>
                  <a:pt x="18689" y="13613"/>
                </a:cubicBezTo>
                <a:cubicBezTo>
                  <a:pt x="18533" y="13327"/>
                  <a:pt x="18242" y="13093"/>
                  <a:pt x="18032" y="12856"/>
                </a:cubicBezTo>
                <a:cubicBezTo>
                  <a:pt x="17783" y="12576"/>
                  <a:pt x="17539" y="12292"/>
                  <a:pt x="17291" y="12011"/>
                </a:cubicBezTo>
                <a:cubicBezTo>
                  <a:pt x="17416" y="11556"/>
                  <a:pt x="17555" y="11103"/>
                  <a:pt x="17685" y="10649"/>
                </a:cubicBezTo>
                <a:cubicBezTo>
                  <a:pt x="17774" y="10333"/>
                  <a:pt x="17904" y="9995"/>
                  <a:pt x="17907" y="9661"/>
                </a:cubicBezTo>
                <a:cubicBezTo>
                  <a:pt x="18002" y="9691"/>
                  <a:pt x="18105" y="9702"/>
                  <a:pt x="18211" y="9702"/>
                </a:cubicBezTo>
                <a:cubicBezTo>
                  <a:pt x="18498" y="9702"/>
                  <a:pt x="18812" y="9619"/>
                  <a:pt x="19068" y="9583"/>
                </a:cubicBezTo>
                <a:cubicBezTo>
                  <a:pt x="19520" y="9519"/>
                  <a:pt x="19973" y="9459"/>
                  <a:pt x="20430" y="9455"/>
                </a:cubicBezTo>
                <a:close/>
                <a:moveTo>
                  <a:pt x="6745" y="0"/>
                </a:moveTo>
                <a:cubicBezTo>
                  <a:pt x="6294" y="0"/>
                  <a:pt x="5848" y="55"/>
                  <a:pt x="5401" y="114"/>
                </a:cubicBezTo>
                <a:cubicBezTo>
                  <a:pt x="5011" y="165"/>
                  <a:pt x="4494" y="132"/>
                  <a:pt x="4152" y="333"/>
                </a:cubicBezTo>
                <a:cubicBezTo>
                  <a:pt x="4147" y="336"/>
                  <a:pt x="4145" y="342"/>
                  <a:pt x="4140" y="346"/>
                </a:cubicBezTo>
                <a:cubicBezTo>
                  <a:pt x="4134" y="350"/>
                  <a:pt x="4127" y="352"/>
                  <a:pt x="4122" y="360"/>
                </a:cubicBezTo>
                <a:cubicBezTo>
                  <a:pt x="3899" y="679"/>
                  <a:pt x="3866" y="1168"/>
                  <a:pt x="3760" y="1538"/>
                </a:cubicBezTo>
                <a:cubicBezTo>
                  <a:pt x="3631" y="1990"/>
                  <a:pt x="3497" y="2441"/>
                  <a:pt x="3380" y="2896"/>
                </a:cubicBezTo>
                <a:cubicBezTo>
                  <a:pt x="3374" y="2917"/>
                  <a:pt x="3373" y="2939"/>
                  <a:pt x="3375" y="2961"/>
                </a:cubicBezTo>
                <a:cubicBezTo>
                  <a:pt x="3375" y="2967"/>
                  <a:pt x="3374" y="2973"/>
                  <a:pt x="3374" y="2979"/>
                </a:cubicBezTo>
                <a:cubicBezTo>
                  <a:pt x="2924" y="2979"/>
                  <a:pt x="2478" y="3031"/>
                  <a:pt x="2031" y="3091"/>
                </a:cubicBezTo>
                <a:cubicBezTo>
                  <a:pt x="1641" y="3142"/>
                  <a:pt x="1125" y="3109"/>
                  <a:pt x="783" y="3310"/>
                </a:cubicBezTo>
                <a:cubicBezTo>
                  <a:pt x="778" y="3312"/>
                  <a:pt x="776" y="3319"/>
                  <a:pt x="771" y="3323"/>
                </a:cubicBezTo>
                <a:cubicBezTo>
                  <a:pt x="765" y="3327"/>
                  <a:pt x="758" y="3329"/>
                  <a:pt x="752" y="3338"/>
                </a:cubicBezTo>
                <a:cubicBezTo>
                  <a:pt x="530" y="3656"/>
                  <a:pt x="497" y="4145"/>
                  <a:pt x="391" y="4515"/>
                </a:cubicBezTo>
                <a:cubicBezTo>
                  <a:pt x="262" y="4968"/>
                  <a:pt x="128" y="5418"/>
                  <a:pt x="10" y="5873"/>
                </a:cubicBezTo>
                <a:cubicBezTo>
                  <a:pt x="5" y="5893"/>
                  <a:pt x="4" y="5916"/>
                  <a:pt x="6" y="5939"/>
                </a:cubicBezTo>
                <a:cubicBezTo>
                  <a:pt x="0" y="5994"/>
                  <a:pt x="8" y="6052"/>
                  <a:pt x="40" y="6090"/>
                </a:cubicBezTo>
                <a:cubicBezTo>
                  <a:pt x="321" y="6413"/>
                  <a:pt x="596" y="6742"/>
                  <a:pt x="877" y="7063"/>
                </a:cubicBezTo>
                <a:cubicBezTo>
                  <a:pt x="1059" y="7269"/>
                  <a:pt x="1287" y="7633"/>
                  <a:pt x="1553" y="7753"/>
                </a:cubicBezTo>
                <a:cubicBezTo>
                  <a:pt x="1569" y="7813"/>
                  <a:pt x="1608" y="7863"/>
                  <a:pt x="1667" y="7863"/>
                </a:cubicBezTo>
                <a:cubicBezTo>
                  <a:pt x="1694" y="7863"/>
                  <a:pt x="1721" y="7863"/>
                  <a:pt x="1749" y="7863"/>
                </a:cubicBezTo>
                <a:cubicBezTo>
                  <a:pt x="2180" y="7863"/>
                  <a:pt x="2606" y="7818"/>
                  <a:pt x="3036" y="7767"/>
                </a:cubicBezTo>
                <a:cubicBezTo>
                  <a:pt x="3419" y="7723"/>
                  <a:pt x="3908" y="7760"/>
                  <a:pt x="4244" y="7564"/>
                </a:cubicBezTo>
                <a:cubicBezTo>
                  <a:pt x="4251" y="7561"/>
                  <a:pt x="4253" y="7555"/>
                  <a:pt x="4257" y="7550"/>
                </a:cubicBezTo>
                <a:cubicBezTo>
                  <a:pt x="4263" y="7546"/>
                  <a:pt x="4269" y="7544"/>
                  <a:pt x="4275" y="7537"/>
                </a:cubicBezTo>
                <a:cubicBezTo>
                  <a:pt x="4293" y="7512"/>
                  <a:pt x="4308" y="7483"/>
                  <a:pt x="4324" y="7456"/>
                </a:cubicBezTo>
                <a:cubicBezTo>
                  <a:pt x="4603" y="7779"/>
                  <a:pt x="4877" y="8106"/>
                  <a:pt x="5159" y="8427"/>
                </a:cubicBezTo>
                <a:cubicBezTo>
                  <a:pt x="5340" y="8634"/>
                  <a:pt x="5567" y="8998"/>
                  <a:pt x="5833" y="9117"/>
                </a:cubicBezTo>
                <a:cubicBezTo>
                  <a:pt x="5851" y="9178"/>
                  <a:pt x="5888" y="9226"/>
                  <a:pt x="5947" y="9227"/>
                </a:cubicBezTo>
                <a:cubicBezTo>
                  <a:pt x="5970" y="9228"/>
                  <a:pt x="5993" y="9228"/>
                  <a:pt x="6016" y="9228"/>
                </a:cubicBezTo>
                <a:cubicBezTo>
                  <a:pt x="6453" y="9228"/>
                  <a:pt x="6883" y="9183"/>
                  <a:pt x="7316" y="9132"/>
                </a:cubicBezTo>
                <a:cubicBezTo>
                  <a:pt x="7699" y="9086"/>
                  <a:pt x="8188" y="9124"/>
                  <a:pt x="8526" y="8929"/>
                </a:cubicBezTo>
                <a:cubicBezTo>
                  <a:pt x="8526" y="8928"/>
                  <a:pt x="8527" y="8927"/>
                  <a:pt x="8527" y="8927"/>
                </a:cubicBezTo>
                <a:cubicBezTo>
                  <a:pt x="8533" y="8941"/>
                  <a:pt x="8539" y="8955"/>
                  <a:pt x="8548" y="8966"/>
                </a:cubicBezTo>
                <a:cubicBezTo>
                  <a:pt x="8829" y="9290"/>
                  <a:pt x="9104" y="9618"/>
                  <a:pt x="9386" y="9940"/>
                </a:cubicBezTo>
                <a:cubicBezTo>
                  <a:pt x="9567" y="10147"/>
                  <a:pt x="9795" y="10511"/>
                  <a:pt x="10061" y="10630"/>
                </a:cubicBezTo>
                <a:cubicBezTo>
                  <a:pt x="10079" y="10691"/>
                  <a:pt x="10116" y="10739"/>
                  <a:pt x="10175" y="10740"/>
                </a:cubicBezTo>
                <a:cubicBezTo>
                  <a:pt x="10198" y="10740"/>
                  <a:pt x="10221" y="10741"/>
                  <a:pt x="10244" y="10741"/>
                </a:cubicBezTo>
                <a:cubicBezTo>
                  <a:pt x="10679" y="10741"/>
                  <a:pt x="11111" y="10695"/>
                  <a:pt x="11544" y="10645"/>
                </a:cubicBezTo>
                <a:cubicBezTo>
                  <a:pt x="11927" y="10599"/>
                  <a:pt x="12416" y="10636"/>
                  <a:pt x="12752" y="10442"/>
                </a:cubicBezTo>
                <a:cubicBezTo>
                  <a:pt x="12759" y="10439"/>
                  <a:pt x="12761" y="10432"/>
                  <a:pt x="12765" y="10428"/>
                </a:cubicBezTo>
                <a:cubicBezTo>
                  <a:pt x="12771" y="10422"/>
                  <a:pt x="12778" y="10421"/>
                  <a:pt x="12783" y="10413"/>
                </a:cubicBezTo>
                <a:cubicBezTo>
                  <a:pt x="13008" y="10098"/>
                  <a:pt x="13062" y="9585"/>
                  <a:pt x="13180" y="9216"/>
                </a:cubicBezTo>
                <a:cubicBezTo>
                  <a:pt x="13316" y="8790"/>
                  <a:pt x="13457" y="8367"/>
                  <a:pt x="13573" y="7936"/>
                </a:cubicBezTo>
                <a:cubicBezTo>
                  <a:pt x="13587" y="7944"/>
                  <a:pt x="13602" y="7951"/>
                  <a:pt x="13617" y="7958"/>
                </a:cubicBezTo>
                <a:cubicBezTo>
                  <a:pt x="13635" y="8019"/>
                  <a:pt x="13673" y="8067"/>
                  <a:pt x="13731" y="8068"/>
                </a:cubicBezTo>
                <a:cubicBezTo>
                  <a:pt x="13759" y="8069"/>
                  <a:pt x="13786" y="8069"/>
                  <a:pt x="13813" y="8069"/>
                </a:cubicBezTo>
                <a:cubicBezTo>
                  <a:pt x="14245" y="8069"/>
                  <a:pt x="14672" y="8024"/>
                  <a:pt x="15100" y="7973"/>
                </a:cubicBezTo>
                <a:cubicBezTo>
                  <a:pt x="15450" y="7932"/>
                  <a:pt x="15887" y="7957"/>
                  <a:pt x="16216" y="7814"/>
                </a:cubicBezTo>
                <a:cubicBezTo>
                  <a:pt x="16493" y="8133"/>
                  <a:pt x="16763" y="8457"/>
                  <a:pt x="17042" y="8774"/>
                </a:cubicBezTo>
                <a:cubicBezTo>
                  <a:pt x="17224" y="8981"/>
                  <a:pt x="17451" y="9345"/>
                  <a:pt x="17717" y="9464"/>
                </a:cubicBezTo>
                <a:cubicBezTo>
                  <a:pt x="17723" y="9483"/>
                  <a:pt x="17729" y="9502"/>
                  <a:pt x="17739" y="9517"/>
                </a:cubicBezTo>
                <a:cubicBezTo>
                  <a:pt x="17553" y="9834"/>
                  <a:pt x="17515" y="10283"/>
                  <a:pt x="17417" y="10628"/>
                </a:cubicBezTo>
                <a:cubicBezTo>
                  <a:pt x="17288" y="11081"/>
                  <a:pt x="17154" y="11531"/>
                  <a:pt x="17037" y="11986"/>
                </a:cubicBezTo>
                <a:cubicBezTo>
                  <a:pt x="17032" y="12006"/>
                  <a:pt x="17031" y="12029"/>
                  <a:pt x="17033" y="12051"/>
                </a:cubicBezTo>
                <a:cubicBezTo>
                  <a:pt x="17025" y="12107"/>
                  <a:pt x="17034" y="12165"/>
                  <a:pt x="17067" y="12203"/>
                </a:cubicBezTo>
                <a:cubicBezTo>
                  <a:pt x="17346" y="12526"/>
                  <a:pt x="17622" y="12854"/>
                  <a:pt x="17904" y="13175"/>
                </a:cubicBezTo>
                <a:cubicBezTo>
                  <a:pt x="18085" y="13382"/>
                  <a:pt x="18313" y="13746"/>
                  <a:pt x="18578" y="13866"/>
                </a:cubicBezTo>
                <a:cubicBezTo>
                  <a:pt x="18596" y="13926"/>
                  <a:pt x="18634" y="13975"/>
                  <a:pt x="18692" y="13976"/>
                </a:cubicBezTo>
                <a:cubicBezTo>
                  <a:pt x="18719" y="13976"/>
                  <a:pt x="18746" y="13976"/>
                  <a:pt x="18773" y="13976"/>
                </a:cubicBezTo>
                <a:cubicBezTo>
                  <a:pt x="19205" y="13976"/>
                  <a:pt x="19632" y="13930"/>
                  <a:pt x="20061" y="13880"/>
                </a:cubicBezTo>
                <a:cubicBezTo>
                  <a:pt x="20445" y="13835"/>
                  <a:pt x="20934" y="13872"/>
                  <a:pt x="21271" y="13677"/>
                </a:cubicBezTo>
                <a:cubicBezTo>
                  <a:pt x="21276" y="13674"/>
                  <a:pt x="21278" y="13667"/>
                  <a:pt x="21283" y="13663"/>
                </a:cubicBezTo>
                <a:cubicBezTo>
                  <a:pt x="21289" y="13659"/>
                  <a:pt x="21295" y="13657"/>
                  <a:pt x="21302" y="13649"/>
                </a:cubicBezTo>
                <a:cubicBezTo>
                  <a:pt x="21527" y="13334"/>
                  <a:pt x="21580" y="12821"/>
                  <a:pt x="21699" y="12451"/>
                </a:cubicBezTo>
                <a:cubicBezTo>
                  <a:pt x="21836" y="12021"/>
                  <a:pt x="21979" y="11591"/>
                  <a:pt x="22097" y="11154"/>
                </a:cubicBezTo>
                <a:cubicBezTo>
                  <a:pt x="22123" y="11128"/>
                  <a:pt x="22128" y="11078"/>
                  <a:pt x="22122" y="11037"/>
                </a:cubicBezTo>
                <a:cubicBezTo>
                  <a:pt x="22124" y="10953"/>
                  <a:pt x="22078" y="10859"/>
                  <a:pt x="22025" y="10825"/>
                </a:cubicBezTo>
                <a:cubicBezTo>
                  <a:pt x="21873" y="10579"/>
                  <a:pt x="21631" y="10374"/>
                  <a:pt x="21441" y="10164"/>
                </a:cubicBezTo>
                <a:cubicBezTo>
                  <a:pt x="21141" y="9830"/>
                  <a:pt x="20847" y="9493"/>
                  <a:pt x="20556" y="9150"/>
                </a:cubicBezTo>
                <a:cubicBezTo>
                  <a:pt x="20547" y="9135"/>
                  <a:pt x="20534" y="9122"/>
                  <a:pt x="20521" y="9112"/>
                </a:cubicBezTo>
                <a:cubicBezTo>
                  <a:pt x="20680" y="8799"/>
                  <a:pt x="20735" y="8370"/>
                  <a:pt x="20837" y="8050"/>
                </a:cubicBezTo>
                <a:cubicBezTo>
                  <a:pt x="20976" y="7619"/>
                  <a:pt x="21117" y="7190"/>
                  <a:pt x="21236" y="6753"/>
                </a:cubicBezTo>
                <a:cubicBezTo>
                  <a:pt x="21261" y="6726"/>
                  <a:pt x="21267" y="6676"/>
                  <a:pt x="21260" y="6636"/>
                </a:cubicBezTo>
                <a:cubicBezTo>
                  <a:pt x="21262" y="6551"/>
                  <a:pt x="21216" y="6458"/>
                  <a:pt x="21163" y="6424"/>
                </a:cubicBezTo>
                <a:cubicBezTo>
                  <a:pt x="21012" y="6177"/>
                  <a:pt x="20769" y="5972"/>
                  <a:pt x="20580" y="5763"/>
                </a:cubicBezTo>
                <a:cubicBezTo>
                  <a:pt x="20280" y="5429"/>
                  <a:pt x="19985" y="5091"/>
                  <a:pt x="19694" y="4750"/>
                </a:cubicBezTo>
                <a:cubicBezTo>
                  <a:pt x="19681" y="4725"/>
                  <a:pt x="19660" y="4710"/>
                  <a:pt x="19637" y="4699"/>
                </a:cubicBezTo>
                <a:cubicBezTo>
                  <a:pt x="19634" y="4698"/>
                  <a:pt x="19632" y="4698"/>
                  <a:pt x="19629" y="4697"/>
                </a:cubicBezTo>
                <a:cubicBezTo>
                  <a:pt x="19620" y="4694"/>
                  <a:pt x="19612" y="4689"/>
                  <a:pt x="19601" y="4689"/>
                </a:cubicBezTo>
                <a:cubicBezTo>
                  <a:pt x="19581" y="4689"/>
                  <a:pt x="19561" y="4689"/>
                  <a:pt x="19541" y="4689"/>
                </a:cubicBezTo>
                <a:cubicBezTo>
                  <a:pt x="19090" y="4689"/>
                  <a:pt x="18644" y="4743"/>
                  <a:pt x="18197" y="4802"/>
                </a:cubicBezTo>
                <a:cubicBezTo>
                  <a:pt x="17860" y="4846"/>
                  <a:pt x="17431" y="4829"/>
                  <a:pt x="17099" y="4951"/>
                </a:cubicBezTo>
                <a:cubicBezTo>
                  <a:pt x="17088" y="4937"/>
                  <a:pt x="17076" y="4926"/>
                  <a:pt x="17063" y="4917"/>
                </a:cubicBezTo>
                <a:cubicBezTo>
                  <a:pt x="16911" y="4672"/>
                  <a:pt x="16669" y="4467"/>
                  <a:pt x="16480" y="4256"/>
                </a:cubicBezTo>
                <a:cubicBezTo>
                  <a:pt x="16180" y="3923"/>
                  <a:pt x="15885" y="3586"/>
                  <a:pt x="15595" y="3243"/>
                </a:cubicBezTo>
                <a:cubicBezTo>
                  <a:pt x="15581" y="3219"/>
                  <a:pt x="15560" y="3204"/>
                  <a:pt x="15536" y="3194"/>
                </a:cubicBezTo>
                <a:cubicBezTo>
                  <a:pt x="15534" y="3193"/>
                  <a:pt x="15532" y="3193"/>
                  <a:pt x="15530" y="3192"/>
                </a:cubicBezTo>
                <a:cubicBezTo>
                  <a:pt x="15520" y="3189"/>
                  <a:pt x="15512" y="3183"/>
                  <a:pt x="15501" y="3183"/>
                </a:cubicBezTo>
                <a:cubicBezTo>
                  <a:pt x="15481" y="3183"/>
                  <a:pt x="15461" y="3183"/>
                  <a:pt x="15441" y="3183"/>
                </a:cubicBezTo>
                <a:cubicBezTo>
                  <a:pt x="14990" y="3183"/>
                  <a:pt x="14544" y="3237"/>
                  <a:pt x="14097" y="3297"/>
                </a:cubicBezTo>
                <a:cubicBezTo>
                  <a:pt x="13706" y="3348"/>
                  <a:pt x="13189" y="3315"/>
                  <a:pt x="12848" y="3515"/>
                </a:cubicBezTo>
                <a:cubicBezTo>
                  <a:pt x="12843" y="3518"/>
                  <a:pt x="12841" y="3525"/>
                  <a:pt x="12836" y="3529"/>
                </a:cubicBezTo>
                <a:cubicBezTo>
                  <a:pt x="12830" y="3533"/>
                  <a:pt x="12822" y="3535"/>
                  <a:pt x="12817" y="3543"/>
                </a:cubicBezTo>
                <a:cubicBezTo>
                  <a:pt x="12595" y="3862"/>
                  <a:pt x="12561" y="4351"/>
                  <a:pt x="12456" y="4721"/>
                </a:cubicBezTo>
                <a:cubicBezTo>
                  <a:pt x="12336" y="5143"/>
                  <a:pt x="12211" y="5562"/>
                  <a:pt x="12100" y="5987"/>
                </a:cubicBezTo>
                <a:cubicBezTo>
                  <a:pt x="12080" y="5962"/>
                  <a:pt x="12058" y="5939"/>
                  <a:pt x="12038" y="5915"/>
                </a:cubicBezTo>
                <a:cubicBezTo>
                  <a:pt x="12024" y="5891"/>
                  <a:pt x="12004" y="5875"/>
                  <a:pt x="11980" y="5866"/>
                </a:cubicBezTo>
                <a:cubicBezTo>
                  <a:pt x="11978" y="5864"/>
                  <a:pt x="11975" y="5864"/>
                  <a:pt x="11973" y="5863"/>
                </a:cubicBezTo>
                <a:cubicBezTo>
                  <a:pt x="11964" y="5860"/>
                  <a:pt x="11955" y="5854"/>
                  <a:pt x="11944" y="5854"/>
                </a:cubicBezTo>
                <a:cubicBezTo>
                  <a:pt x="11924" y="5854"/>
                  <a:pt x="11904" y="5854"/>
                  <a:pt x="11884" y="5854"/>
                </a:cubicBezTo>
                <a:cubicBezTo>
                  <a:pt x="11433" y="5854"/>
                  <a:pt x="10987" y="5908"/>
                  <a:pt x="10540" y="5967"/>
                </a:cubicBezTo>
                <a:cubicBezTo>
                  <a:pt x="10170" y="6017"/>
                  <a:pt x="9688" y="5992"/>
                  <a:pt x="9347" y="6160"/>
                </a:cubicBezTo>
                <a:cubicBezTo>
                  <a:pt x="9329" y="6123"/>
                  <a:pt x="9305" y="6093"/>
                  <a:pt x="9279" y="6076"/>
                </a:cubicBezTo>
                <a:cubicBezTo>
                  <a:pt x="9127" y="5830"/>
                  <a:pt x="8885" y="5626"/>
                  <a:pt x="8696" y="5415"/>
                </a:cubicBezTo>
                <a:cubicBezTo>
                  <a:pt x="8396" y="5082"/>
                  <a:pt x="8101" y="4744"/>
                  <a:pt x="7811" y="4402"/>
                </a:cubicBezTo>
                <a:cubicBezTo>
                  <a:pt x="7798" y="4379"/>
                  <a:pt x="7779" y="4364"/>
                  <a:pt x="7757" y="4354"/>
                </a:cubicBezTo>
                <a:cubicBezTo>
                  <a:pt x="7892" y="4048"/>
                  <a:pt x="7947" y="3659"/>
                  <a:pt x="8041" y="3361"/>
                </a:cubicBezTo>
                <a:cubicBezTo>
                  <a:pt x="8180" y="2930"/>
                  <a:pt x="8322" y="2502"/>
                  <a:pt x="8440" y="2065"/>
                </a:cubicBezTo>
                <a:cubicBezTo>
                  <a:pt x="8466" y="2038"/>
                  <a:pt x="8471" y="1987"/>
                  <a:pt x="8465" y="1947"/>
                </a:cubicBezTo>
                <a:cubicBezTo>
                  <a:pt x="8467" y="1863"/>
                  <a:pt x="8421" y="1769"/>
                  <a:pt x="8367" y="1734"/>
                </a:cubicBezTo>
                <a:cubicBezTo>
                  <a:pt x="8216" y="1489"/>
                  <a:pt x="7973" y="1284"/>
                  <a:pt x="7784" y="1074"/>
                </a:cubicBezTo>
                <a:cubicBezTo>
                  <a:pt x="7485" y="740"/>
                  <a:pt x="7190" y="403"/>
                  <a:pt x="6899" y="60"/>
                </a:cubicBezTo>
                <a:cubicBezTo>
                  <a:pt x="6885" y="36"/>
                  <a:pt x="6865" y="21"/>
                  <a:pt x="6841" y="11"/>
                </a:cubicBezTo>
                <a:cubicBezTo>
                  <a:pt x="6839" y="10"/>
                  <a:pt x="6836" y="10"/>
                  <a:pt x="6834" y="9"/>
                </a:cubicBezTo>
                <a:cubicBezTo>
                  <a:pt x="6825" y="6"/>
                  <a:pt x="6816" y="0"/>
                  <a:pt x="6805" y="0"/>
                </a:cubicBezTo>
                <a:cubicBezTo>
                  <a:pt x="6785" y="0"/>
                  <a:pt x="6765" y="0"/>
                  <a:pt x="67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74"/>
          <p:cNvSpPr txBox="1">
            <a:spLocks noGrp="1"/>
          </p:cNvSpPr>
          <p:nvPr>
            <p:ph type="title"/>
          </p:nvPr>
        </p:nvSpPr>
        <p:spPr>
          <a:xfrm>
            <a:off x="0" y="11078"/>
            <a:ext cx="2301498" cy="48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64FAD-C613-79E5-ADEC-506978B32D69}"/>
              </a:ext>
            </a:extLst>
          </p:cNvPr>
          <p:cNvSpPr txBox="1"/>
          <p:nvPr/>
        </p:nvSpPr>
        <p:spPr>
          <a:xfrm>
            <a:off x="0" y="925436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en-US" sz="28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BT 1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cation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KL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l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Eº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Mg</a:t>
            </a:r>
            <a:r>
              <a:rPr lang="en-US" alt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/Mg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=-2,37V; Eº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en-US" alt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3+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/Al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=-1,66V; Eº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</a:t>
            </a:r>
            <a:r>
              <a:rPr lang="en-US" alt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altLang="en-US" sz="2800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/Cu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=0,34V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AE2DB-12F9-0466-7BA3-2BAEC929DE45}"/>
              </a:ext>
            </a:extLst>
          </p:cNvPr>
          <p:cNvSpPr txBox="1"/>
          <p:nvPr/>
        </p:nvSpPr>
        <p:spPr>
          <a:xfrm>
            <a:off x="152400" y="2402937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altLang="en-US" sz="2800" b="1" u="sn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Cu</a:t>
            </a:r>
            <a:r>
              <a:rPr lang="en-US" alt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</a:p>
          <a:p>
            <a:pPr algn="l">
              <a:spcBef>
                <a:spcPct val="0"/>
              </a:spcBef>
            </a:pP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Mg</a:t>
            </a:r>
            <a:endParaRPr lang="en-US" alt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4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74"/>
          <p:cNvSpPr txBox="1">
            <a:spLocks noGrp="1"/>
          </p:cNvSpPr>
          <p:nvPr>
            <p:ph type="title"/>
          </p:nvPr>
        </p:nvSpPr>
        <p:spPr>
          <a:xfrm>
            <a:off x="0" y="11078"/>
            <a:ext cx="2301498" cy="48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64FAD-C613-79E5-ADEC-506978B32D69}"/>
              </a:ext>
            </a:extLst>
          </p:cNvPr>
          <p:cNvSpPr txBox="1"/>
          <p:nvPr/>
        </p:nvSpPr>
        <p:spPr>
          <a:xfrm>
            <a:off x="0" y="925436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en-US" sz="28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BT 2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lang="en-US" alt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AE2DB-12F9-0466-7BA3-2BAEC929DE45}"/>
              </a:ext>
            </a:extLst>
          </p:cNvPr>
          <p:cNvSpPr txBox="1"/>
          <p:nvPr/>
        </p:nvSpPr>
        <p:spPr>
          <a:xfrm>
            <a:off x="230537" y="2336541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altLang="en-US" sz="2800" b="1" u="sn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Ag</a:t>
            </a:r>
            <a:r>
              <a:rPr lang="en-US" alt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+ Cu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→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Ag + Cu</a:t>
            </a:r>
            <a:r>
              <a:rPr lang="en-US" alt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endParaRPr lang="en-US" altLang="en-US" sz="2800" b="1" u="sn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964A7A55-5DEA-EA0B-B6E2-0DB934602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719" y="1459600"/>
            <a:ext cx="4746370" cy="510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dirty="0" err="1"/>
              <a:t>Eº</a:t>
            </a:r>
            <a:r>
              <a:rPr lang="en-US" altLang="en-US" baseline="-25000" dirty="0" err="1"/>
              <a:t>Ag</a:t>
            </a:r>
            <a:r>
              <a:rPr lang="en-US" altLang="en-US" baseline="30000" dirty="0"/>
              <a:t>+</a:t>
            </a:r>
            <a:r>
              <a:rPr lang="en-US" altLang="en-US" baseline="-25000" dirty="0"/>
              <a:t>/Ag</a:t>
            </a:r>
            <a:r>
              <a:rPr lang="en-US" altLang="en-US" dirty="0"/>
              <a:t>=0,80V; Eº</a:t>
            </a:r>
            <a:r>
              <a:rPr lang="en-US" altLang="en-US" baseline="-25000" dirty="0"/>
              <a:t>Cu</a:t>
            </a:r>
            <a:r>
              <a:rPr lang="en-US" altLang="en-US" baseline="30000" dirty="0"/>
              <a:t>2+</a:t>
            </a:r>
            <a:r>
              <a:rPr lang="en-US" altLang="en-US" baseline="-25000" dirty="0"/>
              <a:t>/Cu</a:t>
            </a:r>
            <a:r>
              <a:rPr lang="en-US" altLang="en-US" dirty="0"/>
              <a:t>=0,34V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C56D32-A894-6A74-76C1-0EA7043B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846" y="2283739"/>
            <a:ext cx="25146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</a:pPr>
            <a:endParaRPr lang="en-US" altLang="en-US" sz="1800" b="1" dirty="0">
              <a:latin typeface=".VnAvant" pitchFamily="34" charset="0"/>
            </a:endParaRPr>
          </a:p>
          <a:p>
            <a:pPr algn="l" eaLnBrk="0" hangingPunct="0">
              <a:spcBef>
                <a:spcPct val="0"/>
              </a:spcBef>
            </a:pPr>
            <a:r>
              <a:rPr lang="en-US" altLang="en-US" sz="1800" b="1" dirty="0">
                <a:latin typeface=".VnAvant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Cu</a:t>
            </a:r>
            <a:r>
              <a:rPr lang="en-US" altLang="en-US" sz="1800" b="1" baseline="30000" dirty="0">
                <a:solidFill>
                  <a:srgbClr val="000000"/>
                </a:solidFill>
                <a:latin typeface=".VnAvant" pitchFamily="34" charset="0"/>
              </a:rPr>
              <a:t>2+</a:t>
            </a: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                          Ag</a:t>
            </a:r>
            <a:r>
              <a:rPr lang="en-US" altLang="en-US" sz="1800" b="1" baseline="30000" dirty="0">
                <a:solidFill>
                  <a:srgbClr val="000000"/>
                </a:solidFill>
                <a:latin typeface=".VnAvant" pitchFamily="34" charset="0"/>
              </a:rPr>
              <a:t>+</a:t>
            </a: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                </a:t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/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endParaRPr lang="en-US" altLang="en-US" sz="1800" b="1" dirty="0">
              <a:solidFill>
                <a:srgbClr val="000000"/>
              </a:solidFill>
              <a:latin typeface=".VnAvant" pitchFamily="34" charset="0"/>
            </a:endParaRPr>
          </a:p>
          <a:p>
            <a:pPr algn="l" eaLnBrk="0" hangingPunct="0">
              <a:spcBef>
                <a:spcPct val="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 Cu                               Ag                   </a:t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/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              </a:t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br>
              <a:rPr lang="en-US" altLang="en-US" sz="1800" b="1" dirty="0">
                <a:solidFill>
                  <a:srgbClr val="000000"/>
                </a:solidFill>
                <a:latin typeface=".VnAvant" pitchFamily="34" charset="0"/>
              </a:rPr>
            </a:br>
            <a:r>
              <a:rPr lang="en-US" altLang="en-US" sz="1800" b="1" dirty="0">
                <a:latin typeface=".VnAvant" pitchFamily="34" charset="0"/>
              </a:rPr>
              <a:t>                                 </a:t>
            </a:r>
          </a:p>
          <a:p>
            <a:pPr algn="l" eaLnBrk="0" hangingPunct="0">
              <a:spcBef>
                <a:spcPct val="0"/>
              </a:spcBef>
            </a:pPr>
            <a:r>
              <a:rPr lang="en-US" altLang="en-US" sz="1800" b="1" dirty="0">
                <a:latin typeface=".VnAvant" pitchFamily="34" charset="0"/>
              </a:rPr>
              <a:t>       </a:t>
            </a:r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05AE5F6F-7B1C-6F67-5275-F579401D15EA}"/>
              </a:ext>
            </a:extLst>
          </p:cNvPr>
          <p:cNvSpPr>
            <a:spLocks/>
          </p:cNvSpPr>
          <p:nvPr/>
        </p:nvSpPr>
        <p:spPr bwMode="auto">
          <a:xfrm>
            <a:off x="6925808" y="2806959"/>
            <a:ext cx="1600200" cy="665163"/>
          </a:xfrm>
          <a:custGeom>
            <a:avLst/>
            <a:gdLst>
              <a:gd name="T0" fmla="*/ 2520 w 2520"/>
              <a:gd name="T1" fmla="*/ 390 h 1530"/>
              <a:gd name="T2" fmla="*/ 360 w 2520"/>
              <a:gd name="T3" fmla="*/ 1470 h 1530"/>
              <a:gd name="T4" fmla="*/ 360 w 2520"/>
              <a:gd name="T5" fmla="*/ 30 h 1530"/>
              <a:gd name="T6" fmla="*/ 2520 w 2520"/>
              <a:gd name="T7" fmla="*/ 129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20" h="1530">
                <a:moveTo>
                  <a:pt x="2520" y="390"/>
                </a:moveTo>
                <a:cubicBezTo>
                  <a:pt x="1620" y="960"/>
                  <a:pt x="720" y="1530"/>
                  <a:pt x="360" y="1470"/>
                </a:cubicBezTo>
                <a:cubicBezTo>
                  <a:pt x="0" y="1410"/>
                  <a:pt x="0" y="60"/>
                  <a:pt x="360" y="30"/>
                </a:cubicBezTo>
                <a:cubicBezTo>
                  <a:pt x="720" y="0"/>
                  <a:pt x="1620" y="645"/>
                  <a:pt x="2520" y="1290"/>
                </a:cubicBezTo>
              </a:path>
            </a:pathLst>
          </a:custGeom>
          <a:noFill/>
          <a:ln w="28575" cmpd="sng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46"/>
          <p:cNvSpPr txBox="1">
            <a:spLocks noGrp="1"/>
          </p:cNvSpPr>
          <p:nvPr>
            <p:ph type="ctrTitle"/>
          </p:nvPr>
        </p:nvSpPr>
        <p:spPr>
          <a:xfrm>
            <a:off x="1042535" y="377300"/>
            <a:ext cx="7028985" cy="8212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CHỦ ĐỀ 5: PIN ĐIỆN VÀ ĐIỆN PHÂN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9" name="Google Shape;1269;p46"/>
          <p:cNvSpPr txBox="1">
            <a:spLocks noGrp="1"/>
          </p:cNvSpPr>
          <p:nvPr>
            <p:ph type="subTitle" idx="1"/>
          </p:nvPr>
        </p:nvSpPr>
        <p:spPr>
          <a:xfrm>
            <a:off x="1329298" y="1517868"/>
            <a:ext cx="6882758" cy="1347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10: THẾ ĐIỆN CỰC CHUẨN CỦA KIM LOẠI</a:t>
            </a:r>
            <a:endParaRPr sz="3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70" name="Google Shape;1270;p46"/>
          <p:cNvGrpSpPr/>
          <p:nvPr/>
        </p:nvGrpSpPr>
        <p:grpSpPr>
          <a:xfrm>
            <a:off x="152400" y="3506275"/>
            <a:ext cx="1224884" cy="1414145"/>
            <a:chOff x="190675" y="3563350"/>
            <a:chExt cx="1224884" cy="1414145"/>
          </a:xfrm>
        </p:grpSpPr>
        <p:sp>
          <p:nvSpPr>
            <p:cNvPr id="1271" name="Google Shape;1271;p46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6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6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6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6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6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6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6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6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6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6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6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6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46"/>
          <p:cNvGrpSpPr/>
          <p:nvPr/>
        </p:nvGrpSpPr>
        <p:grpSpPr>
          <a:xfrm>
            <a:off x="7872863" y="4346681"/>
            <a:ext cx="752730" cy="616688"/>
            <a:chOff x="6676925" y="4295650"/>
            <a:chExt cx="752730" cy="616688"/>
          </a:xfrm>
        </p:grpSpPr>
        <p:sp>
          <p:nvSpPr>
            <p:cNvPr id="1296" name="Google Shape;1296;p46"/>
            <p:cNvSpPr/>
            <p:nvPr/>
          </p:nvSpPr>
          <p:spPr>
            <a:xfrm>
              <a:off x="7123468" y="4321803"/>
              <a:ext cx="54326" cy="50284"/>
            </a:xfrm>
            <a:custGeom>
              <a:avLst/>
              <a:gdLst/>
              <a:ahLst/>
              <a:cxnLst/>
              <a:rect l="l" t="t" r="r" b="b"/>
              <a:pathLst>
                <a:path w="1317" h="1219" extrusionOk="0">
                  <a:moveTo>
                    <a:pt x="388" y="1"/>
                  </a:moveTo>
                  <a:cubicBezTo>
                    <a:pt x="178" y="162"/>
                    <a:pt x="1" y="363"/>
                    <a:pt x="24" y="659"/>
                  </a:cubicBezTo>
                  <a:cubicBezTo>
                    <a:pt x="50" y="964"/>
                    <a:pt x="347" y="1218"/>
                    <a:pt x="650" y="1218"/>
                  </a:cubicBezTo>
                  <a:cubicBezTo>
                    <a:pt x="680" y="1218"/>
                    <a:pt x="711" y="1216"/>
                    <a:pt x="742" y="1210"/>
                  </a:cubicBezTo>
                  <a:cubicBezTo>
                    <a:pt x="1066" y="1151"/>
                    <a:pt x="1316" y="772"/>
                    <a:pt x="1202" y="451"/>
                  </a:cubicBezTo>
                  <a:cubicBezTo>
                    <a:pt x="1081" y="111"/>
                    <a:pt x="713" y="47"/>
                    <a:pt x="402" y="5"/>
                  </a:cubicBezTo>
                  <a:cubicBezTo>
                    <a:pt x="397" y="5"/>
                    <a:pt x="394" y="2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7278407" y="4765126"/>
              <a:ext cx="43148" cy="44055"/>
            </a:xfrm>
            <a:custGeom>
              <a:avLst/>
              <a:gdLst/>
              <a:ahLst/>
              <a:cxnLst/>
              <a:rect l="l" t="t" r="r" b="b"/>
              <a:pathLst>
                <a:path w="1046" h="1068" extrusionOk="0">
                  <a:moveTo>
                    <a:pt x="342" y="1"/>
                  </a:moveTo>
                  <a:cubicBezTo>
                    <a:pt x="159" y="168"/>
                    <a:pt x="0" y="390"/>
                    <a:pt x="27" y="651"/>
                  </a:cubicBezTo>
                  <a:cubicBezTo>
                    <a:pt x="53" y="912"/>
                    <a:pt x="261" y="1067"/>
                    <a:pt x="512" y="1067"/>
                  </a:cubicBezTo>
                  <a:cubicBezTo>
                    <a:pt x="524" y="1067"/>
                    <a:pt x="537" y="1067"/>
                    <a:pt x="550" y="1066"/>
                  </a:cubicBezTo>
                  <a:cubicBezTo>
                    <a:pt x="815" y="1050"/>
                    <a:pt x="1045" y="871"/>
                    <a:pt x="1041" y="591"/>
                  </a:cubicBezTo>
                  <a:cubicBezTo>
                    <a:pt x="1038" y="369"/>
                    <a:pt x="906" y="185"/>
                    <a:pt x="747" y="38"/>
                  </a:cubicBezTo>
                  <a:cubicBezTo>
                    <a:pt x="693" y="33"/>
                    <a:pt x="637" y="27"/>
                    <a:pt x="581" y="22"/>
                  </a:cubicBezTo>
                  <a:cubicBezTo>
                    <a:pt x="501" y="16"/>
                    <a:pt x="421" y="11"/>
                    <a:pt x="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6772215" y="4669795"/>
              <a:ext cx="42281" cy="45375"/>
            </a:xfrm>
            <a:custGeom>
              <a:avLst/>
              <a:gdLst/>
              <a:ahLst/>
              <a:cxnLst/>
              <a:rect l="l" t="t" r="r" b="b"/>
              <a:pathLst>
                <a:path w="1025" h="1100" extrusionOk="0">
                  <a:moveTo>
                    <a:pt x="355" y="1"/>
                  </a:moveTo>
                  <a:cubicBezTo>
                    <a:pt x="340" y="1"/>
                    <a:pt x="323" y="2"/>
                    <a:pt x="307" y="5"/>
                  </a:cubicBezTo>
                  <a:cubicBezTo>
                    <a:pt x="299" y="7"/>
                    <a:pt x="288" y="10"/>
                    <a:pt x="278" y="13"/>
                  </a:cubicBezTo>
                  <a:cubicBezTo>
                    <a:pt x="205" y="249"/>
                    <a:pt x="0" y="395"/>
                    <a:pt x="30" y="675"/>
                  </a:cubicBezTo>
                  <a:cubicBezTo>
                    <a:pt x="56" y="923"/>
                    <a:pt x="228" y="1100"/>
                    <a:pt x="476" y="1100"/>
                  </a:cubicBezTo>
                  <a:cubicBezTo>
                    <a:pt x="485" y="1100"/>
                    <a:pt x="494" y="1100"/>
                    <a:pt x="503" y="1099"/>
                  </a:cubicBezTo>
                  <a:cubicBezTo>
                    <a:pt x="757" y="1086"/>
                    <a:pt x="1019" y="904"/>
                    <a:pt x="1022" y="631"/>
                  </a:cubicBezTo>
                  <a:cubicBezTo>
                    <a:pt x="1025" y="323"/>
                    <a:pt x="705" y="30"/>
                    <a:pt x="407" y="4"/>
                  </a:cubicBezTo>
                  <a:cubicBezTo>
                    <a:pt x="390" y="2"/>
                    <a:pt x="373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6676925" y="4295650"/>
              <a:ext cx="752730" cy="616688"/>
            </a:xfrm>
            <a:custGeom>
              <a:avLst/>
              <a:gdLst/>
              <a:ahLst/>
              <a:cxnLst/>
              <a:rect l="l" t="t" r="r" b="b"/>
              <a:pathLst>
                <a:path w="18248" h="14950" extrusionOk="0">
                  <a:moveTo>
                    <a:pt x="11213" y="635"/>
                  </a:moveTo>
                  <a:cubicBezTo>
                    <a:pt x="11219" y="636"/>
                    <a:pt x="11222" y="639"/>
                    <a:pt x="11227" y="639"/>
                  </a:cubicBezTo>
                  <a:cubicBezTo>
                    <a:pt x="11538" y="680"/>
                    <a:pt x="11906" y="745"/>
                    <a:pt x="12027" y="1085"/>
                  </a:cubicBezTo>
                  <a:cubicBezTo>
                    <a:pt x="12141" y="1406"/>
                    <a:pt x="11891" y="1785"/>
                    <a:pt x="11567" y="1844"/>
                  </a:cubicBezTo>
                  <a:cubicBezTo>
                    <a:pt x="11536" y="1850"/>
                    <a:pt x="11506" y="1852"/>
                    <a:pt x="11475" y="1852"/>
                  </a:cubicBezTo>
                  <a:cubicBezTo>
                    <a:pt x="11172" y="1852"/>
                    <a:pt x="10875" y="1598"/>
                    <a:pt x="10850" y="1292"/>
                  </a:cubicBezTo>
                  <a:cubicBezTo>
                    <a:pt x="10826" y="997"/>
                    <a:pt x="11003" y="796"/>
                    <a:pt x="11213" y="635"/>
                  </a:cubicBezTo>
                  <a:close/>
                  <a:moveTo>
                    <a:pt x="9490" y="3569"/>
                  </a:moveTo>
                  <a:cubicBezTo>
                    <a:pt x="9688" y="3757"/>
                    <a:pt x="9883" y="3950"/>
                    <a:pt x="10070" y="4148"/>
                  </a:cubicBezTo>
                  <a:cubicBezTo>
                    <a:pt x="10190" y="4274"/>
                    <a:pt x="10303" y="4405"/>
                    <a:pt x="10419" y="4534"/>
                  </a:cubicBezTo>
                  <a:cubicBezTo>
                    <a:pt x="10124" y="4522"/>
                    <a:pt x="9827" y="4514"/>
                    <a:pt x="9530" y="4514"/>
                  </a:cubicBezTo>
                  <a:cubicBezTo>
                    <a:pt x="9254" y="4514"/>
                    <a:pt x="8978" y="4521"/>
                    <a:pt x="8703" y="4534"/>
                  </a:cubicBezTo>
                  <a:cubicBezTo>
                    <a:pt x="8954" y="4204"/>
                    <a:pt x="9218" y="3883"/>
                    <a:pt x="9490" y="3569"/>
                  </a:cubicBezTo>
                  <a:close/>
                  <a:moveTo>
                    <a:pt x="13252" y="564"/>
                  </a:moveTo>
                  <a:cubicBezTo>
                    <a:pt x="14784" y="564"/>
                    <a:pt x="14376" y="2955"/>
                    <a:pt x="13776" y="4915"/>
                  </a:cubicBezTo>
                  <a:cubicBezTo>
                    <a:pt x="13016" y="4771"/>
                    <a:pt x="12248" y="4676"/>
                    <a:pt x="11515" y="4607"/>
                  </a:cubicBezTo>
                  <a:cubicBezTo>
                    <a:pt x="11389" y="4596"/>
                    <a:pt x="11263" y="4588"/>
                    <a:pt x="11136" y="4578"/>
                  </a:cubicBezTo>
                  <a:cubicBezTo>
                    <a:pt x="10935" y="4340"/>
                    <a:pt x="10733" y="4103"/>
                    <a:pt x="10520" y="3876"/>
                  </a:cubicBezTo>
                  <a:cubicBezTo>
                    <a:pt x="10297" y="3638"/>
                    <a:pt x="10067" y="3406"/>
                    <a:pt x="9829" y="3181"/>
                  </a:cubicBezTo>
                  <a:cubicBezTo>
                    <a:pt x="9833" y="3177"/>
                    <a:pt x="9835" y="3174"/>
                    <a:pt x="9839" y="3171"/>
                  </a:cubicBezTo>
                  <a:cubicBezTo>
                    <a:pt x="10166" y="2818"/>
                    <a:pt x="10506" y="2478"/>
                    <a:pt x="10853" y="2145"/>
                  </a:cubicBezTo>
                  <a:cubicBezTo>
                    <a:pt x="11038" y="2275"/>
                    <a:pt x="11259" y="2351"/>
                    <a:pt x="11485" y="2351"/>
                  </a:cubicBezTo>
                  <a:cubicBezTo>
                    <a:pt x="11549" y="2351"/>
                    <a:pt x="11613" y="2345"/>
                    <a:pt x="11676" y="2333"/>
                  </a:cubicBezTo>
                  <a:cubicBezTo>
                    <a:pt x="12245" y="2217"/>
                    <a:pt x="12665" y="1602"/>
                    <a:pt x="12534" y="1029"/>
                  </a:cubicBezTo>
                  <a:cubicBezTo>
                    <a:pt x="12514" y="947"/>
                    <a:pt x="12480" y="868"/>
                    <a:pt x="12440" y="792"/>
                  </a:cubicBezTo>
                  <a:cubicBezTo>
                    <a:pt x="12613" y="693"/>
                    <a:pt x="12790" y="617"/>
                    <a:pt x="12969" y="588"/>
                  </a:cubicBezTo>
                  <a:cubicBezTo>
                    <a:pt x="13070" y="572"/>
                    <a:pt x="13164" y="564"/>
                    <a:pt x="13252" y="564"/>
                  </a:cubicBezTo>
                  <a:close/>
                  <a:moveTo>
                    <a:pt x="5071" y="1052"/>
                  </a:moveTo>
                  <a:cubicBezTo>
                    <a:pt x="5817" y="1052"/>
                    <a:pt x="6738" y="1501"/>
                    <a:pt x="7321" y="1866"/>
                  </a:cubicBezTo>
                  <a:cubicBezTo>
                    <a:pt x="7962" y="2266"/>
                    <a:pt x="8556" y="2730"/>
                    <a:pt x="9119" y="3231"/>
                  </a:cubicBezTo>
                  <a:cubicBezTo>
                    <a:pt x="8974" y="3403"/>
                    <a:pt x="8831" y="3578"/>
                    <a:pt x="8693" y="3756"/>
                  </a:cubicBezTo>
                  <a:cubicBezTo>
                    <a:pt x="8457" y="4013"/>
                    <a:pt x="8235" y="4280"/>
                    <a:pt x="8020" y="4555"/>
                  </a:cubicBezTo>
                  <a:cubicBezTo>
                    <a:pt x="7769" y="4533"/>
                    <a:pt x="7516" y="4523"/>
                    <a:pt x="7262" y="4523"/>
                  </a:cubicBezTo>
                  <a:cubicBezTo>
                    <a:pt x="6286" y="4523"/>
                    <a:pt x="5298" y="4676"/>
                    <a:pt x="4365" y="4923"/>
                  </a:cubicBezTo>
                  <a:cubicBezTo>
                    <a:pt x="4037" y="4066"/>
                    <a:pt x="3798" y="3146"/>
                    <a:pt x="3870" y="2301"/>
                  </a:cubicBezTo>
                  <a:cubicBezTo>
                    <a:pt x="3949" y="1365"/>
                    <a:pt x="4449" y="1052"/>
                    <a:pt x="5071" y="1052"/>
                  </a:cubicBezTo>
                  <a:close/>
                  <a:moveTo>
                    <a:pt x="11574" y="5115"/>
                  </a:moveTo>
                  <a:lnTo>
                    <a:pt x="11574" y="5115"/>
                  </a:lnTo>
                  <a:cubicBezTo>
                    <a:pt x="12256" y="5179"/>
                    <a:pt x="12937" y="5276"/>
                    <a:pt x="13616" y="5417"/>
                  </a:cubicBezTo>
                  <a:cubicBezTo>
                    <a:pt x="13379" y="6127"/>
                    <a:pt x="13137" y="6737"/>
                    <a:pt x="12985" y="7093"/>
                  </a:cubicBezTo>
                  <a:cubicBezTo>
                    <a:pt x="12545" y="6412"/>
                    <a:pt x="12077" y="5751"/>
                    <a:pt x="11574" y="5115"/>
                  </a:cubicBezTo>
                  <a:close/>
                  <a:moveTo>
                    <a:pt x="7628" y="5080"/>
                  </a:moveTo>
                  <a:cubicBezTo>
                    <a:pt x="6998" y="5968"/>
                    <a:pt x="6471" y="6930"/>
                    <a:pt x="6048" y="7934"/>
                  </a:cubicBezTo>
                  <a:cubicBezTo>
                    <a:pt x="5805" y="7600"/>
                    <a:pt x="5558" y="7267"/>
                    <a:pt x="5309" y="6937"/>
                  </a:cubicBezTo>
                  <a:cubicBezTo>
                    <a:pt x="5171" y="6692"/>
                    <a:pt x="5039" y="6444"/>
                    <a:pt x="4915" y="6188"/>
                  </a:cubicBezTo>
                  <a:cubicBezTo>
                    <a:pt x="4802" y="5952"/>
                    <a:pt x="4686" y="5699"/>
                    <a:pt x="4574" y="5437"/>
                  </a:cubicBezTo>
                  <a:cubicBezTo>
                    <a:pt x="4997" y="5331"/>
                    <a:pt x="5419" y="5244"/>
                    <a:pt x="5845" y="5175"/>
                  </a:cubicBezTo>
                  <a:cubicBezTo>
                    <a:pt x="5867" y="5202"/>
                    <a:pt x="5899" y="5220"/>
                    <a:pt x="5940" y="5220"/>
                  </a:cubicBezTo>
                  <a:cubicBezTo>
                    <a:pt x="5944" y="5220"/>
                    <a:pt x="5949" y="5220"/>
                    <a:pt x="5953" y="5219"/>
                  </a:cubicBezTo>
                  <a:cubicBezTo>
                    <a:pt x="6514" y="5162"/>
                    <a:pt x="7072" y="5114"/>
                    <a:pt x="7628" y="5080"/>
                  </a:cubicBezTo>
                  <a:close/>
                  <a:moveTo>
                    <a:pt x="14129" y="5532"/>
                  </a:moveTo>
                  <a:cubicBezTo>
                    <a:pt x="14541" y="5631"/>
                    <a:pt x="14953" y="5744"/>
                    <a:pt x="15364" y="5876"/>
                  </a:cubicBezTo>
                  <a:cubicBezTo>
                    <a:pt x="16202" y="6145"/>
                    <a:pt x="17344" y="6596"/>
                    <a:pt x="17389" y="7649"/>
                  </a:cubicBezTo>
                  <a:cubicBezTo>
                    <a:pt x="17435" y="8699"/>
                    <a:pt x="16257" y="9194"/>
                    <a:pt x="15432" y="9422"/>
                  </a:cubicBezTo>
                  <a:cubicBezTo>
                    <a:pt x="15143" y="9503"/>
                    <a:pt x="14851" y="9580"/>
                    <a:pt x="14558" y="9653"/>
                  </a:cubicBezTo>
                  <a:cubicBezTo>
                    <a:pt x="14175" y="8959"/>
                    <a:pt x="13736" y="8287"/>
                    <a:pt x="13347" y="7658"/>
                  </a:cubicBezTo>
                  <a:cubicBezTo>
                    <a:pt x="13340" y="7644"/>
                    <a:pt x="13331" y="7632"/>
                    <a:pt x="13324" y="7620"/>
                  </a:cubicBezTo>
                  <a:cubicBezTo>
                    <a:pt x="13341" y="7581"/>
                    <a:pt x="13361" y="7542"/>
                    <a:pt x="13378" y="7503"/>
                  </a:cubicBezTo>
                  <a:cubicBezTo>
                    <a:pt x="13664" y="6861"/>
                    <a:pt x="13914" y="6201"/>
                    <a:pt x="14129" y="5532"/>
                  </a:cubicBezTo>
                  <a:close/>
                  <a:moveTo>
                    <a:pt x="2663" y="9070"/>
                  </a:moveTo>
                  <a:cubicBezTo>
                    <a:pt x="2681" y="9070"/>
                    <a:pt x="2699" y="9072"/>
                    <a:pt x="2717" y="9074"/>
                  </a:cubicBezTo>
                  <a:cubicBezTo>
                    <a:pt x="3015" y="9100"/>
                    <a:pt x="3335" y="9393"/>
                    <a:pt x="3332" y="9700"/>
                  </a:cubicBezTo>
                  <a:cubicBezTo>
                    <a:pt x="3329" y="9974"/>
                    <a:pt x="3067" y="10156"/>
                    <a:pt x="2813" y="10168"/>
                  </a:cubicBezTo>
                  <a:cubicBezTo>
                    <a:pt x="2804" y="10169"/>
                    <a:pt x="2794" y="10169"/>
                    <a:pt x="2784" y="10169"/>
                  </a:cubicBezTo>
                  <a:cubicBezTo>
                    <a:pt x="2538" y="10169"/>
                    <a:pt x="2366" y="9992"/>
                    <a:pt x="2340" y="9745"/>
                  </a:cubicBezTo>
                  <a:cubicBezTo>
                    <a:pt x="2310" y="9465"/>
                    <a:pt x="2515" y="9319"/>
                    <a:pt x="2588" y="9082"/>
                  </a:cubicBezTo>
                  <a:cubicBezTo>
                    <a:pt x="2598" y="9080"/>
                    <a:pt x="2609" y="9076"/>
                    <a:pt x="2617" y="9075"/>
                  </a:cubicBezTo>
                  <a:cubicBezTo>
                    <a:pt x="2633" y="9072"/>
                    <a:pt x="2648" y="9070"/>
                    <a:pt x="2663" y="9070"/>
                  </a:cubicBezTo>
                  <a:close/>
                  <a:moveTo>
                    <a:pt x="13060" y="8177"/>
                  </a:moveTo>
                  <a:cubicBezTo>
                    <a:pt x="13381" y="8708"/>
                    <a:pt x="13688" y="9246"/>
                    <a:pt x="13983" y="9789"/>
                  </a:cubicBezTo>
                  <a:cubicBezTo>
                    <a:pt x="13289" y="9950"/>
                    <a:pt x="12589" y="10094"/>
                    <a:pt x="11889" y="10214"/>
                  </a:cubicBezTo>
                  <a:cubicBezTo>
                    <a:pt x="12319" y="9558"/>
                    <a:pt x="12712" y="8879"/>
                    <a:pt x="13060" y="8177"/>
                  </a:cubicBezTo>
                  <a:close/>
                  <a:moveTo>
                    <a:pt x="4084" y="5573"/>
                  </a:moveTo>
                  <a:cubicBezTo>
                    <a:pt x="4510" y="6637"/>
                    <a:pt x="5085" y="7646"/>
                    <a:pt x="5810" y="8534"/>
                  </a:cubicBezTo>
                  <a:cubicBezTo>
                    <a:pt x="5603" y="9088"/>
                    <a:pt x="5425" y="9652"/>
                    <a:pt x="5284" y="10224"/>
                  </a:cubicBezTo>
                  <a:cubicBezTo>
                    <a:pt x="5274" y="10263"/>
                    <a:pt x="5265" y="10302"/>
                    <a:pt x="5255" y="10341"/>
                  </a:cubicBezTo>
                  <a:cubicBezTo>
                    <a:pt x="4759" y="10240"/>
                    <a:pt x="4274" y="10104"/>
                    <a:pt x="3804" y="9933"/>
                  </a:cubicBezTo>
                  <a:cubicBezTo>
                    <a:pt x="3832" y="9824"/>
                    <a:pt x="3844" y="9708"/>
                    <a:pt x="3826" y="9587"/>
                  </a:cubicBezTo>
                  <a:cubicBezTo>
                    <a:pt x="3758" y="9107"/>
                    <a:pt x="3359" y="8745"/>
                    <a:pt x="2898" y="8745"/>
                  </a:cubicBezTo>
                  <a:cubicBezTo>
                    <a:pt x="2871" y="8745"/>
                    <a:pt x="2843" y="8746"/>
                    <a:pt x="2814" y="8749"/>
                  </a:cubicBezTo>
                  <a:cubicBezTo>
                    <a:pt x="2772" y="8735"/>
                    <a:pt x="2726" y="8728"/>
                    <a:pt x="2680" y="8728"/>
                  </a:cubicBezTo>
                  <a:cubicBezTo>
                    <a:pt x="2626" y="8728"/>
                    <a:pt x="2572" y="8737"/>
                    <a:pt x="2522" y="8753"/>
                  </a:cubicBezTo>
                  <a:cubicBezTo>
                    <a:pt x="2461" y="8771"/>
                    <a:pt x="2401" y="8806"/>
                    <a:pt x="2352" y="8848"/>
                  </a:cubicBezTo>
                  <a:cubicBezTo>
                    <a:pt x="2221" y="8859"/>
                    <a:pt x="2117" y="8931"/>
                    <a:pt x="2038" y="9037"/>
                  </a:cubicBezTo>
                  <a:cubicBezTo>
                    <a:pt x="2034" y="9035"/>
                    <a:pt x="2031" y="9033"/>
                    <a:pt x="2027" y="9030"/>
                  </a:cubicBezTo>
                  <a:cubicBezTo>
                    <a:pt x="1112" y="8400"/>
                    <a:pt x="656" y="7355"/>
                    <a:pt x="1734" y="6585"/>
                  </a:cubicBezTo>
                  <a:cubicBezTo>
                    <a:pt x="2320" y="6168"/>
                    <a:pt x="3056" y="5908"/>
                    <a:pt x="3733" y="5681"/>
                  </a:cubicBezTo>
                  <a:cubicBezTo>
                    <a:pt x="3850" y="5642"/>
                    <a:pt x="3967" y="5608"/>
                    <a:pt x="4084" y="5573"/>
                  </a:cubicBezTo>
                  <a:close/>
                  <a:moveTo>
                    <a:pt x="6199" y="9020"/>
                  </a:moveTo>
                  <a:cubicBezTo>
                    <a:pt x="6563" y="9556"/>
                    <a:pt x="6951" y="10079"/>
                    <a:pt x="7363" y="10580"/>
                  </a:cubicBezTo>
                  <a:cubicBezTo>
                    <a:pt x="6828" y="10560"/>
                    <a:pt x="6294" y="10516"/>
                    <a:pt x="5769" y="10433"/>
                  </a:cubicBezTo>
                  <a:cubicBezTo>
                    <a:pt x="5835" y="10182"/>
                    <a:pt x="5904" y="9936"/>
                    <a:pt x="5974" y="9697"/>
                  </a:cubicBezTo>
                  <a:cubicBezTo>
                    <a:pt x="6042" y="9468"/>
                    <a:pt x="6121" y="9245"/>
                    <a:pt x="6199" y="9020"/>
                  </a:cubicBezTo>
                  <a:close/>
                  <a:moveTo>
                    <a:pt x="9446" y="5021"/>
                  </a:moveTo>
                  <a:cubicBezTo>
                    <a:pt x="9924" y="5021"/>
                    <a:pt x="10401" y="5034"/>
                    <a:pt x="10876" y="5062"/>
                  </a:cubicBezTo>
                  <a:cubicBezTo>
                    <a:pt x="11553" y="5876"/>
                    <a:pt x="12167" y="6742"/>
                    <a:pt x="12732" y="7640"/>
                  </a:cubicBezTo>
                  <a:cubicBezTo>
                    <a:pt x="12290" y="8575"/>
                    <a:pt x="11776" y="9475"/>
                    <a:pt x="11188" y="10324"/>
                  </a:cubicBezTo>
                  <a:cubicBezTo>
                    <a:pt x="11048" y="10346"/>
                    <a:pt x="10907" y="10371"/>
                    <a:pt x="10767" y="10390"/>
                  </a:cubicBezTo>
                  <a:cubicBezTo>
                    <a:pt x="9904" y="10510"/>
                    <a:pt x="8994" y="10587"/>
                    <a:pt x="8077" y="10593"/>
                  </a:cubicBezTo>
                  <a:cubicBezTo>
                    <a:pt x="7492" y="9902"/>
                    <a:pt x="6952" y="9171"/>
                    <a:pt x="6416" y="8436"/>
                  </a:cubicBezTo>
                  <a:cubicBezTo>
                    <a:pt x="6755" y="7578"/>
                    <a:pt x="7165" y="6758"/>
                    <a:pt x="7646" y="5979"/>
                  </a:cubicBezTo>
                  <a:cubicBezTo>
                    <a:pt x="7872" y="5666"/>
                    <a:pt x="8097" y="5354"/>
                    <a:pt x="8325" y="5043"/>
                  </a:cubicBezTo>
                  <a:cubicBezTo>
                    <a:pt x="8699" y="5029"/>
                    <a:pt x="9073" y="5021"/>
                    <a:pt x="9446" y="5021"/>
                  </a:cubicBezTo>
                  <a:close/>
                  <a:moveTo>
                    <a:pt x="10725" y="10961"/>
                  </a:moveTo>
                  <a:cubicBezTo>
                    <a:pt x="10395" y="11398"/>
                    <a:pt x="10043" y="11820"/>
                    <a:pt x="9676" y="12227"/>
                  </a:cubicBezTo>
                  <a:cubicBezTo>
                    <a:pt x="9284" y="11884"/>
                    <a:pt x="8917" y="11521"/>
                    <a:pt x="8569" y="11142"/>
                  </a:cubicBezTo>
                  <a:cubicBezTo>
                    <a:pt x="9289" y="11120"/>
                    <a:pt x="10008" y="11058"/>
                    <a:pt x="10725" y="10961"/>
                  </a:cubicBezTo>
                  <a:close/>
                  <a:moveTo>
                    <a:pt x="14923" y="11382"/>
                  </a:moveTo>
                  <a:cubicBezTo>
                    <a:pt x="15002" y="11392"/>
                    <a:pt x="15082" y="11397"/>
                    <a:pt x="15162" y="11404"/>
                  </a:cubicBezTo>
                  <a:cubicBezTo>
                    <a:pt x="15218" y="11408"/>
                    <a:pt x="15274" y="11414"/>
                    <a:pt x="15328" y="11419"/>
                  </a:cubicBezTo>
                  <a:cubicBezTo>
                    <a:pt x="15487" y="11566"/>
                    <a:pt x="15619" y="11751"/>
                    <a:pt x="15622" y="11972"/>
                  </a:cubicBezTo>
                  <a:cubicBezTo>
                    <a:pt x="15626" y="12252"/>
                    <a:pt x="15396" y="12431"/>
                    <a:pt x="15131" y="12447"/>
                  </a:cubicBezTo>
                  <a:cubicBezTo>
                    <a:pt x="15118" y="12448"/>
                    <a:pt x="15105" y="12448"/>
                    <a:pt x="15093" y="12448"/>
                  </a:cubicBezTo>
                  <a:cubicBezTo>
                    <a:pt x="14842" y="12448"/>
                    <a:pt x="14634" y="12293"/>
                    <a:pt x="14608" y="12032"/>
                  </a:cubicBezTo>
                  <a:cubicBezTo>
                    <a:pt x="14581" y="11771"/>
                    <a:pt x="14740" y="11549"/>
                    <a:pt x="14923" y="11382"/>
                  </a:cubicBezTo>
                  <a:close/>
                  <a:moveTo>
                    <a:pt x="14249" y="10283"/>
                  </a:moveTo>
                  <a:cubicBezTo>
                    <a:pt x="14375" y="10525"/>
                    <a:pt x="14504" y="10800"/>
                    <a:pt x="14622" y="11085"/>
                  </a:cubicBezTo>
                  <a:cubicBezTo>
                    <a:pt x="14219" y="11250"/>
                    <a:pt x="14032" y="11735"/>
                    <a:pt x="14107" y="12168"/>
                  </a:cubicBezTo>
                  <a:cubicBezTo>
                    <a:pt x="14181" y="12596"/>
                    <a:pt x="14520" y="12882"/>
                    <a:pt x="14921" y="12949"/>
                  </a:cubicBezTo>
                  <a:cubicBezTo>
                    <a:pt x="14826" y="13356"/>
                    <a:pt x="14573" y="13707"/>
                    <a:pt x="14072" y="13938"/>
                  </a:cubicBezTo>
                  <a:cubicBezTo>
                    <a:pt x="13803" y="14063"/>
                    <a:pt x="13525" y="14117"/>
                    <a:pt x="13245" y="14117"/>
                  </a:cubicBezTo>
                  <a:cubicBezTo>
                    <a:pt x="12182" y="14117"/>
                    <a:pt x="11086" y="13345"/>
                    <a:pt x="10298" y="12745"/>
                  </a:cubicBezTo>
                  <a:cubicBezTo>
                    <a:pt x="10230" y="12695"/>
                    <a:pt x="10172" y="12637"/>
                    <a:pt x="10106" y="12585"/>
                  </a:cubicBezTo>
                  <a:cubicBezTo>
                    <a:pt x="10409" y="12228"/>
                    <a:pt x="10695" y="11868"/>
                    <a:pt x="10960" y="11528"/>
                  </a:cubicBezTo>
                  <a:cubicBezTo>
                    <a:pt x="11131" y="11308"/>
                    <a:pt x="11292" y="11080"/>
                    <a:pt x="11453" y="10853"/>
                  </a:cubicBezTo>
                  <a:cubicBezTo>
                    <a:pt x="12394" y="10700"/>
                    <a:pt x="13327" y="10500"/>
                    <a:pt x="14249" y="10283"/>
                  </a:cubicBezTo>
                  <a:close/>
                  <a:moveTo>
                    <a:pt x="5640" y="10960"/>
                  </a:moveTo>
                  <a:cubicBezTo>
                    <a:pt x="6375" y="11083"/>
                    <a:pt x="7112" y="11140"/>
                    <a:pt x="7849" y="11148"/>
                  </a:cubicBezTo>
                  <a:cubicBezTo>
                    <a:pt x="8312" y="11668"/>
                    <a:pt x="8803" y="12161"/>
                    <a:pt x="9322" y="12610"/>
                  </a:cubicBezTo>
                  <a:cubicBezTo>
                    <a:pt x="9168" y="12772"/>
                    <a:pt x="9012" y="12931"/>
                    <a:pt x="8850" y="13087"/>
                  </a:cubicBezTo>
                  <a:cubicBezTo>
                    <a:pt x="8375" y="13547"/>
                    <a:pt x="7870" y="14068"/>
                    <a:pt x="7241" y="14301"/>
                  </a:cubicBezTo>
                  <a:cubicBezTo>
                    <a:pt x="7044" y="14374"/>
                    <a:pt x="6859" y="14408"/>
                    <a:pt x="6687" y="14408"/>
                  </a:cubicBezTo>
                  <a:cubicBezTo>
                    <a:pt x="5986" y="14408"/>
                    <a:pt x="5514" y="13842"/>
                    <a:pt x="5446" y="13053"/>
                  </a:cubicBezTo>
                  <a:cubicBezTo>
                    <a:pt x="5388" y="12374"/>
                    <a:pt x="5486" y="11656"/>
                    <a:pt x="5640" y="10960"/>
                  </a:cubicBezTo>
                  <a:close/>
                  <a:moveTo>
                    <a:pt x="13340" y="0"/>
                  </a:moveTo>
                  <a:cubicBezTo>
                    <a:pt x="12927" y="0"/>
                    <a:pt x="12507" y="171"/>
                    <a:pt x="12111" y="415"/>
                  </a:cubicBezTo>
                  <a:cubicBezTo>
                    <a:pt x="11946" y="291"/>
                    <a:pt x="11752" y="216"/>
                    <a:pt x="11556" y="216"/>
                  </a:cubicBezTo>
                  <a:cubicBezTo>
                    <a:pt x="11479" y="216"/>
                    <a:pt x="11402" y="227"/>
                    <a:pt x="11325" y="252"/>
                  </a:cubicBezTo>
                  <a:cubicBezTo>
                    <a:pt x="11322" y="252"/>
                    <a:pt x="11321" y="250"/>
                    <a:pt x="11318" y="250"/>
                  </a:cubicBezTo>
                  <a:cubicBezTo>
                    <a:pt x="11298" y="248"/>
                    <a:pt x="11278" y="248"/>
                    <a:pt x="11258" y="248"/>
                  </a:cubicBezTo>
                  <a:cubicBezTo>
                    <a:pt x="10697" y="248"/>
                    <a:pt x="10309" y="909"/>
                    <a:pt x="10388" y="1421"/>
                  </a:cubicBezTo>
                  <a:cubicBezTo>
                    <a:pt x="10406" y="1541"/>
                    <a:pt x="10450" y="1652"/>
                    <a:pt x="10508" y="1756"/>
                  </a:cubicBezTo>
                  <a:cubicBezTo>
                    <a:pt x="10150" y="2099"/>
                    <a:pt x="9799" y="2461"/>
                    <a:pt x="9460" y="2841"/>
                  </a:cubicBezTo>
                  <a:cubicBezTo>
                    <a:pt x="8736" y="2194"/>
                    <a:pt x="7951" y="1614"/>
                    <a:pt x="7106" y="1140"/>
                  </a:cubicBezTo>
                  <a:cubicBezTo>
                    <a:pt x="6531" y="817"/>
                    <a:pt x="5793" y="492"/>
                    <a:pt x="5101" y="492"/>
                  </a:cubicBezTo>
                  <a:cubicBezTo>
                    <a:pt x="4662" y="492"/>
                    <a:pt x="4240" y="623"/>
                    <a:pt x="3890" y="967"/>
                  </a:cubicBezTo>
                  <a:cubicBezTo>
                    <a:pt x="2875" y="1964"/>
                    <a:pt x="3457" y="3781"/>
                    <a:pt x="3845" y="4924"/>
                  </a:cubicBezTo>
                  <a:cubicBezTo>
                    <a:pt x="3859" y="4967"/>
                    <a:pt x="3877" y="5010"/>
                    <a:pt x="3892" y="5053"/>
                  </a:cubicBezTo>
                  <a:cubicBezTo>
                    <a:pt x="2796" y="5365"/>
                    <a:pt x="1359" y="5827"/>
                    <a:pt x="745" y="6796"/>
                  </a:cubicBezTo>
                  <a:cubicBezTo>
                    <a:pt x="1" y="7971"/>
                    <a:pt x="723" y="8911"/>
                    <a:pt x="1843" y="9601"/>
                  </a:cubicBezTo>
                  <a:cubicBezTo>
                    <a:pt x="1830" y="9729"/>
                    <a:pt x="1836" y="9851"/>
                    <a:pt x="1858" y="9945"/>
                  </a:cubicBezTo>
                  <a:cubicBezTo>
                    <a:pt x="1963" y="10395"/>
                    <a:pt x="2354" y="10675"/>
                    <a:pt x="2792" y="10675"/>
                  </a:cubicBezTo>
                  <a:cubicBezTo>
                    <a:pt x="2855" y="10675"/>
                    <a:pt x="2919" y="10669"/>
                    <a:pt x="2983" y="10658"/>
                  </a:cubicBezTo>
                  <a:cubicBezTo>
                    <a:pt x="3189" y="10619"/>
                    <a:pt x="3377" y="10522"/>
                    <a:pt x="3525" y="10385"/>
                  </a:cubicBezTo>
                  <a:cubicBezTo>
                    <a:pt x="4115" y="10600"/>
                    <a:pt x="4687" y="10761"/>
                    <a:pt x="5129" y="10861"/>
                  </a:cubicBezTo>
                  <a:cubicBezTo>
                    <a:pt x="4893" y="11885"/>
                    <a:pt x="4701" y="13083"/>
                    <a:pt x="5134" y="14002"/>
                  </a:cubicBezTo>
                  <a:cubicBezTo>
                    <a:pt x="5442" y="14656"/>
                    <a:pt x="6029" y="14950"/>
                    <a:pt x="6657" y="14950"/>
                  </a:cubicBezTo>
                  <a:cubicBezTo>
                    <a:pt x="7019" y="14950"/>
                    <a:pt x="7394" y="14852"/>
                    <a:pt x="7736" y="14669"/>
                  </a:cubicBezTo>
                  <a:cubicBezTo>
                    <a:pt x="8479" y="14273"/>
                    <a:pt x="9155" y="13648"/>
                    <a:pt x="9763" y="12976"/>
                  </a:cubicBezTo>
                  <a:cubicBezTo>
                    <a:pt x="10054" y="13208"/>
                    <a:pt x="10355" y="13427"/>
                    <a:pt x="10664" y="13631"/>
                  </a:cubicBezTo>
                  <a:cubicBezTo>
                    <a:pt x="11427" y="14134"/>
                    <a:pt x="12360" y="14629"/>
                    <a:pt x="13294" y="14629"/>
                  </a:cubicBezTo>
                  <a:cubicBezTo>
                    <a:pt x="13627" y="14629"/>
                    <a:pt x="13961" y="14566"/>
                    <a:pt x="14286" y="14417"/>
                  </a:cubicBezTo>
                  <a:cubicBezTo>
                    <a:pt x="14941" y="14118"/>
                    <a:pt x="15297" y="13555"/>
                    <a:pt x="15420" y="12918"/>
                  </a:cubicBezTo>
                  <a:cubicBezTo>
                    <a:pt x="15838" y="12791"/>
                    <a:pt x="16157" y="12426"/>
                    <a:pt x="16138" y="11963"/>
                  </a:cubicBezTo>
                  <a:cubicBezTo>
                    <a:pt x="16121" y="11532"/>
                    <a:pt x="15799" y="11034"/>
                    <a:pt x="15347" y="11034"/>
                  </a:cubicBezTo>
                  <a:cubicBezTo>
                    <a:pt x="15300" y="11034"/>
                    <a:pt x="15251" y="11040"/>
                    <a:pt x="15201" y="11051"/>
                  </a:cubicBezTo>
                  <a:cubicBezTo>
                    <a:pt x="15092" y="10747"/>
                    <a:pt x="14964" y="10445"/>
                    <a:pt x="14816" y="10146"/>
                  </a:cubicBezTo>
                  <a:cubicBezTo>
                    <a:pt x="14900" y="10126"/>
                    <a:pt x="14986" y="10106"/>
                    <a:pt x="15070" y="10086"/>
                  </a:cubicBezTo>
                  <a:cubicBezTo>
                    <a:pt x="16116" y="9829"/>
                    <a:pt x="17301" y="9458"/>
                    <a:pt x="17762" y="8379"/>
                  </a:cubicBezTo>
                  <a:cubicBezTo>
                    <a:pt x="18248" y="7243"/>
                    <a:pt x="17435" y="6209"/>
                    <a:pt x="16434" y="5731"/>
                  </a:cubicBezTo>
                  <a:cubicBezTo>
                    <a:pt x="15765" y="5413"/>
                    <a:pt x="15032" y="5187"/>
                    <a:pt x="14280" y="5019"/>
                  </a:cubicBezTo>
                  <a:cubicBezTo>
                    <a:pt x="14446" y="4447"/>
                    <a:pt x="14592" y="3870"/>
                    <a:pt x="14701" y="3284"/>
                  </a:cubicBezTo>
                  <a:cubicBezTo>
                    <a:pt x="14875" y="2352"/>
                    <a:pt x="15107" y="994"/>
                    <a:pt x="14234" y="316"/>
                  </a:cubicBezTo>
                  <a:cubicBezTo>
                    <a:pt x="13946" y="93"/>
                    <a:pt x="13645" y="0"/>
                    <a:pt x="13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7047607" y="4591542"/>
              <a:ext cx="83985" cy="71156"/>
            </a:xfrm>
            <a:custGeom>
              <a:avLst/>
              <a:gdLst/>
              <a:ahLst/>
              <a:cxnLst/>
              <a:rect l="l" t="t" r="r" b="b"/>
              <a:pathLst>
                <a:path w="2036" h="1725" extrusionOk="0">
                  <a:moveTo>
                    <a:pt x="1019" y="0"/>
                  </a:moveTo>
                  <a:cubicBezTo>
                    <a:pt x="807" y="0"/>
                    <a:pt x="588" y="54"/>
                    <a:pt x="391" y="128"/>
                  </a:cubicBezTo>
                  <a:cubicBezTo>
                    <a:pt x="367" y="137"/>
                    <a:pt x="346" y="140"/>
                    <a:pt x="326" y="140"/>
                  </a:cubicBezTo>
                  <a:cubicBezTo>
                    <a:pt x="135" y="482"/>
                    <a:pt x="1" y="868"/>
                    <a:pt x="191" y="1235"/>
                  </a:cubicBezTo>
                  <a:cubicBezTo>
                    <a:pt x="348" y="1539"/>
                    <a:pt x="697" y="1725"/>
                    <a:pt x="1039" y="1725"/>
                  </a:cubicBezTo>
                  <a:cubicBezTo>
                    <a:pt x="1180" y="1725"/>
                    <a:pt x="1319" y="1693"/>
                    <a:pt x="1444" y="1625"/>
                  </a:cubicBezTo>
                  <a:cubicBezTo>
                    <a:pt x="1890" y="1381"/>
                    <a:pt x="2035" y="704"/>
                    <a:pt x="1714" y="309"/>
                  </a:cubicBezTo>
                  <a:cubicBezTo>
                    <a:pt x="1530" y="82"/>
                    <a:pt x="1280" y="0"/>
                    <a:pt x="1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7028508" y="4569143"/>
              <a:ext cx="127627" cy="115500"/>
            </a:xfrm>
            <a:custGeom>
              <a:avLst/>
              <a:gdLst/>
              <a:ahLst/>
              <a:cxnLst/>
              <a:rect l="l" t="t" r="r" b="b"/>
              <a:pathLst>
                <a:path w="3094" h="2800" extrusionOk="0">
                  <a:moveTo>
                    <a:pt x="1482" y="543"/>
                  </a:moveTo>
                  <a:cubicBezTo>
                    <a:pt x="1743" y="543"/>
                    <a:pt x="1993" y="625"/>
                    <a:pt x="2177" y="852"/>
                  </a:cubicBezTo>
                  <a:cubicBezTo>
                    <a:pt x="2498" y="1247"/>
                    <a:pt x="2353" y="1924"/>
                    <a:pt x="1907" y="2168"/>
                  </a:cubicBezTo>
                  <a:cubicBezTo>
                    <a:pt x="1782" y="2236"/>
                    <a:pt x="1643" y="2268"/>
                    <a:pt x="1502" y="2268"/>
                  </a:cubicBezTo>
                  <a:cubicBezTo>
                    <a:pt x="1160" y="2268"/>
                    <a:pt x="810" y="2082"/>
                    <a:pt x="653" y="1778"/>
                  </a:cubicBezTo>
                  <a:cubicBezTo>
                    <a:pt x="464" y="1411"/>
                    <a:pt x="597" y="1025"/>
                    <a:pt x="789" y="683"/>
                  </a:cubicBezTo>
                  <a:cubicBezTo>
                    <a:pt x="808" y="683"/>
                    <a:pt x="830" y="679"/>
                    <a:pt x="854" y="671"/>
                  </a:cubicBezTo>
                  <a:cubicBezTo>
                    <a:pt x="1051" y="597"/>
                    <a:pt x="1270" y="543"/>
                    <a:pt x="1482" y="543"/>
                  </a:cubicBezTo>
                  <a:close/>
                  <a:moveTo>
                    <a:pt x="1488" y="1"/>
                  </a:moveTo>
                  <a:cubicBezTo>
                    <a:pt x="1274" y="1"/>
                    <a:pt x="1066" y="53"/>
                    <a:pt x="888" y="169"/>
                  </a:cubicBezTo>
                  <a:cubicBezTo>
                    <a:pt x="882" y="168"/>
                    <a:pt x="879" y="163"/>
                    <a:pt x="873" y="163"/>
                  </a:cubicBezTo>
                  <a:cubicBezTo>
                    <a:pt x="824" y="163"/>
                    <a:pt x="800" y="200"/>
                    <a:pt x="798" y="238"/>
                  </a:cubicBezTo>
                  <a:cubicBezTo>
                    <a:pt x="797" y="239"/>
                    <a:pt x="795" y="240"/>
                    <a:pt x="794" y="241"/>
                  </a:cubicBezTo>
                  <a:cubicBezTo>
                    <a:pt x="479" y="318"/>
                    <a:pt x="271" y="526"/>
                    <a:pt x="141" y="863"/>
                  </a:cubicBezTo>
                  <a:cubicBezTo>
                    <a:pt x="0" y="1226"/>
                    <a:pt x="6" y="1652"/>
                    <a:pt x="179" y="2004"/>
                  </a:cubicBezTo>
                  <a:cubicBezTo>
                    <a:pt x="422" y="2499"/>
                    <a:pt x="968" y="2799"/>
                    <a:pt x="1510" y="2799"/>
                  </a:cubicBezTo>
                  <a:cubicBezTo>
                    <a:pt x="1743" y="2799"/>
                    <a:pt x="1977" y="2744"/>
                    <a:pt x="2184" y="2624"/>
                  </a:cubicBezTo>
                  <a:cubicBezTo>
                    <a:pt x="2853" y="2238"/>
                    <a:pt x="3094" y="1280"/>
                    <a:pt x="2678" y="628"/>
                  </a:cubicBezTo>
                  <a:cubicBezTo>
                    <a:pt x="2435" y="246"/>
                    <a:pt x="1950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46"/>
          <p:cNvGrpSpPr/>
          <p:nvPr/>
        </p:nvGrpSpPr>
        <p:grpSpPr>
          <a:xfrm>
            <a:off x="234310" y="181918"/>
            <a:ext cx="1061057" cy="932796"/>
            <a:chOff x="276400" y="211400"/>
            <a:chExt cx="964685" cy="848074"/>
          </a:xfrm>
        </p:grpSpPr>
        <p:sp>
          <p:nvSpPr>
            <p:cNvPr id="1303" name="Google Shape;1303;p46"/>
            <p:cNvSpPr/>
            <p:nvPr/>
          </p:nvSpPr>
          <p:spPr>
            <a:xfrm>
              <a:off x="610524" y="612212"/>
              <a:ext cx="119551" cy="118910"/>
            </a:xfrm>
            <a:custGeom>
              <a:avLst/>
              <a:gdLst/>
              <a:ahLst/>
              <a:cxnLst/>
              <a:rect l="l" t="t" r="r" b="b"/>
              <a:pathLst>
                <a:path w="2642" h="2628" extrusionOk="0">
                  <a:moveTo>
                    <a:pt x="1361" y="1"/>
                  </a:moveTo>
                  <a:cubicBezTo>
                    <a:pt x="827" y="276"/>
                    <a:pt x="273" y="505"/>
                    <a:pt x="139" y="1168"/>
                  </a:cubicBezTo>
                  <a:cubicBezTo>
                    <a:pt x="0" y="1856"/>
                    <a:pt x="589" y="2524"/>
                    <a:pt x="1248" y="2617"/>
                  </a:cubicBezTo>
                  <a:cubicBezTo>
                    <a:pt x="1297" y="2624"/>
                    <a:pt x="1346" y="2627"/>
                    <a:pt x="1394" y="2627"/>
                  </a:cubicBezTo>
                  <a:cubicBezTo>
                    <a:pt x="2046" y="2627"/>
                    <a:pt x="2642" y="2026"/>
                    <a:pt x="2637" y="1371"/>
                  </a:cubicBezTo>
                  <a:cubicBezTo>
                    <a:pt x="2633" y="707"/>
                    <a:pt x="2083" y="165"/>
                    <a:pt x="1457" y="56"/>
                  </a:cubicBezTo>
                  <a:cubicBezTo>
                    <a:pt x="1414" y="49"/>
                    <a:pt x="1386" y="27"/>
                    <a:pt x="1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02563" y="516104"/>
              <a:ext cx="77242" cy="68640"/>
            </a:xfrm>
            <a:custGeom>
              <a:avLst/>
              <a:gdLst/>
              <a:ahLst/>
              <a:cxnLst/>
              <a:rect l="l" t="t" r="r" b="b"/>
              <a:pathLst>
                <a:path w="1707" h="1517" extrusionOk="0">
                  <a:moveTo>
                    <a:pt x="695" y="1"/>
                  </a:moveTo>
                  <a:cubicBezTo>
                    <a:pt x="594" y="1"/>
                    <a:pt x="494" y="20"/>
                    <a:pt x="402" y="62"/>
                  </a:cubicBezTo>
                  <a:cubicBezTo>
                    <a:pt x="376" y="73"/>
                    <a:pt x="352" y="78"/>
                    <a:pt x="328" y="78"/>
                  </a:cubicBezTo>
                  <a:cubicBezTo>
                    <a:pt x="317" y="78"/>
                    <a:pt x="307" y="77"/>
                    <a:pt x="297" y="75"/>
                  </a:cubicBezTo>
                  <a:cubicBezTo>
                    <a:pt x="194" y="411"/>
                    <a:pt x="1" y="660"/>
                    <a:pt x="129" y="1037"/>
                  </a:cubicBezTo>
                  <a:cubicBezTo>
                    <a:pt x="231" y="1339"/>
                    <a:pt x="479" y="1516"/>
                    <a:pt x="762" y="1516"/>
                  </a:cubicBezTo>
                  <a:cubicBezTo>
                    <a:pt x="861" y="1516"/>
                    <a:pt x="964" y="1494"/>
                    <a:pt x="1066" y="1449"/>
                  </a:cubicBezTo>
                  <a:cubicBezTo>
                    <a:pt x="1449" y="1279"/>
                    <a:pt x="1707" y="839"/>
                    <a:pt x="1480" y="445"/>
                  </a:cubicBezTo>
                  <a:cubicBezTo>
                    <a:pt x="1329" y="181"/>
                    <a:pt x="1006" y="1"/>
                    <a:pt x="6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310337" y="240766"/>
              <a:ext cx="882918" cy="783913"/>
            </a:xfrm>
            <a:custGeom>
              <a:avLst/>
              <a:gdLst/>
              <a:ahLst/>
              <a:cxnLst/>
              <a:rect l="l" t="t" r="r" b="b"/>
              <a:pathLst>
                <a:path w="19512" h="17325" extrusionOk="0">
                  <a:moveTo>
                    <a:pt x="11680" y="5699"/>
                  </a:moveTo>
                  <a:cubicBezTo>
                    <a:pt x="12085" y="5699"/>
                    <a:pt x="12483" y="5903"/>
                    <a:pt x="12715" y="6263"/>
                  </a:cubicBezTo>
                  <a:cubicBezTo>
                    <a:pt x="13077" y="6837"/>
                    <a:pt x="12824" y="7540"/>
                    <a:pt x="12268" y="7873"/>
                  </a:cubicBezTo>
                  <a:cubicBezTo>
                    <a:pt x="12069" y="7992"/>
                    <a:pt x="11851" y="8050"/>
                    <a:pt x="11639" y="8050"/>
                  </a:cubicBezTo>
                  <a:cubicBezTo>
                    <a:pt x="11239" y="8050"/>
                    <a:pt x="10857" y="7845"/>
                    <a:pt x="10653" y="7452"/>
                  </a:cubicBezTo>
                  <a:cubicBezTo>
                    <a:pt x="10434" y="7022"/>
                    <a:pt x="10396" y="6086"/>
                    <a:pt x="11007" y="5964"/>
                  </a:cubicBezTo>
                  <a:lnTo>
                    <a:pt x="11016" y="5964"/>
                  </a:lnTo>
                  <a:cubicBezTo>
                    <a:pt x="11021" y="5921"/>
                    <a:pt x="11046" y="5879"/>
                    <a:pt x="11101" y="5849"/>
                  </a:cubicBezTo>
                  <a:cubicBezTo>
                    <a:pt x="11283" y="5747"/>
                    <a:pt x="11482" y="5699"/>
                    <a:pt x="11680" y="5699"/>
                  </a:cubicBezTo>
                  <a:close/>
                  <a:moveTo>
                    <a:pt x="8125" y="7861"/>
                  </a:moveTo>
                  <a:cubicBezTo>
                    <a:pt x="8129" y="7861"/>
                    <a:pt x="8133" y="7861"/>
                    <a:pt x="8137" y="7861"/>
                  </a:cubicBezTo>
                  <a:cubicBezTo>
                    <a:pt x="9089" y="7966"/>
                    <a:pt x="9899" y="8729"/>
                    <a:pt x="9823" y="9737"/>
                  </a:cubicBezTo>
                  <a:cubicBezTo>
                    <a:pt x="9758" y="10646"/>
                    <a:pt x="8923" y="11409"/>
                    <a:pt x="8014" y="11409"/>
                  </a:cubicBezTo>
                  <a:cubicBezTo>
                    <a:pt x="7987" y="11409"/>
                    <a:pt x="7961" y="11408"/>
                    <a:pt x="7934" y="11407"/>
                  </a:cubicBezTo>
                  <a:cubicBezTo>
                    <a:pt x="6964" y="11356"/>
                    <a:pt x="6155" y="10454"/>
                    <a:pt x="6235" y="9480"/>
                  </a:cubicBezTo>
                  <a:cubicBezTo>
                    <a:pt x="6292" y="8742"/>
                    <a:pt x="6942" y="7882"/>
                    <a:pt x="7727" y="7882"/>
                  </a:cubicBezTo>
                  <a:cubicBezTo>
                    <a:pt x="7804" y="7882"/>
                    <a:pt x="7881" y="7890"/>
                    <a:pt x="7960" y="7907"/>
                  </a:cubicBezTo>
                  <a:cubicBezTo>
                    <a:pt x="7972" y="7911"/>
                    <a:pt x="7981" y="7920"/>
                    <a:pt x="7989" y="7928"/>
                  </a:cubicBezTo>
                  <a:cubicBezTo>
                    <a:pt x="8021" y="7888"/>
                    <a:pt x="8067" y="7861"/>
                    <a:pt x="8125" y="7861"/>
                  </a:cubicBezTo>
                  <a:close/>
                  <a:moveTo>
                    <a:pt x="12618" y="1"/>
                  </a:moveTo>
                  <a:cubicBezTo>
                    <a:pt x="12553" y="1"/>
                    <a:pt x="12488" y="4"/>
                    <a:pt x="12424" y="11"/>
                  </a:cubicBezTo>
                  <a:cubicBezTo>
                    <a:pt x="11927" y="48"/>
                    <a:pt x="11455" y="285"/>
                    <a:pt x="11117" y="681"/>
                  </a:cubicBezTo>
                  <a:cubicBezTo>
                    <a:pt x="10696" y="1174"/>
                    <a:pt x="10675" y="1697"/>
                    <a:pt x="10553" y="2295"/>
                  </a:cubicBezTo>
                  <a:cubicBezTo>
                    <a:pt x="10306" y="3518"/>
                    <a:pt x="9465" y="4018"/>
                    <a:pt x="8456" y="4018"/>
                  </a:cubicBezTo>
                  <a:cubicBezTo>
                    <a:pt x="8052" y="4018"/>
                    <a:pt x="7622" y="3938"/>
                    <a:pt x="7192" y="3793"/>
                  </a:cubicBezTo>
                  <a:cubicBezTo>
                    <a:pt x="6635" y="3602"/>
                    <a:pt x="6101" y="3303"/>
                    <a:pt x="5519" y="3202"/>
                  </a:cubicBezTo>
                  <a:cubicBezTo>
                    <a:pt x="5366" y="3175"/>
                    <a:pt x="5222" y="3159"/>
                    <a:pt x="5084" y="3159"/>
                  </a:cubicBezTo>
                  <a:cubicBezTo>
                    <a:pt x="4759" y="3159"/>
                    <a:pt x="4470" y="3250"/>
                    <a:pt x="4195" y="3502"/>
                  </a:cubicBezTo>
                  <a:cubicBezTo>
                    <a:pt x="3655" y="3991"/>
                    <a:pt x="3882" y="4442"/>
                    <a:pt x="4195" y="5053"/>
                  </a:cubicBezTo>
                  <a:cubicBezTo>
                    <a:pt x="4515" y="5686"/>
                    <a:pt x="4840" y="6112"/>
                    <a:pt x="4785" y="6866"/>
                  </a:cubicBezTo>
                  <a:cubicBezTo>
                    <a:pt x="4709" y="7916"/>
                    <a:pt x="4013" y="8856"/>
                    <a:pt x="3073" y="9223"/>
                  </a:cubicBezTo>
                  <a:cubicBezTo>
                    <a:pt x="3065" y="9231"/>
                    <a:pt x="3057" y="9239"/>
                    <a:pt x="3039" y="9248"/>
                  </a:cubicBezTo>
                  <a:cubicBezTo>
                    <a:pt x="1892" y="9775"/>
                    <a:pt x="0" y="10353"/>
                    <a:pt x="122" y="11950"/>
                  </a:cubicBezTo>
                  <a:cubicBezTo>
                    <a:pt x="188" y="12808"/>
                    <a:pt x="736" y="13033"/>
                    <a:pt x="1412" y="13033"/>
                  </a:cubicBezTo>
                  <a:cubicBezTo>
                    <a:pt x="2158" y="13033"/>
                    <a:pt x="3059" y="12760"/>
                    <a:pt x="3640" y="12760"/>
                  </a:cubicBezTo>
                  <a:cubicBezTo>
                    <a:pt x="3654" y="12760"/>
                    <a:pt x="3667" y="12760"/>
                    <a:pt x="3681" y="12760"/>
                  </a:cubicBezTo>
                  <a:cubicBezTo>
                    <a:pt x="5388" y="12803"/>
                    <a:pt x="5797" y="14160"/>
                    <a:pt x="6366" y="15395"/>
                  </a:cubicBezTo>
                  <a:cubicBezTo>
                    <a:pt x="6665" y="16044"/>
                    <a:pt x="7011" y="16664"/>
                    <a:pt x="7613" y="17035"/>
                  </a:cubicBezTo>
                  <a:cubicBezTo>
                    <a:pt x="7944" y="17238"/>
                    <a:pt x="8216" y="17324"/>
                    <a:pt x="8443" y="17324"/>
                  </a:cubicBezTo>
                  <a:cubicBezTo>
                    <a:pt x="9464" y="17324"/>
                    <a:pt x="9568" y="15570"/>
                    <a:pt x="9916" y="14725"/>
                  </a:cubicBezTo>
                  <a:cubicBezTo>
                    <a:pt x="10181" y="14080"/>
                    <a:pt x="10633" y="13560"/>
                    <a:pt x="11202" y="13160"/>
                  </a:cubicBezTo>
                  <a:cubicBezTo>
                    <a:pt x="12884" y="11980"/>
                    <a:pt x="15000" y="12178"/>
                    <a:pt x="16885" y="11588"/>
                  </a:cubicBezTo>
                  <a:cubicBezTo>
                    <a:pt x="18175" y="11183"/>
                    <a:pt x="19511" y="10175"/>
                    <a:pt x="19360" y="8658"/>
                  </a:cubicBezTo>
                  <a:cubicBezTo>
                    <a:pt x="19220" y="7296"/>
                    <a:pt x="17863" y="7212"/>
                    <a:pt x="16809" y="6929"/>
                  </a:cubicBezTo>
                  <a:cubicBezTo>
                    <a:pt x="15139" y="6482"/>
                    <a:pt x="14566" y="5361"/>
                    <a:pt x="14571" y="3704"/>
                  </a:cubicBezTo>
                  <a:cubicBezTo>
                    <a:pt x="14571" y="2481"/>
                    <a:pt x="14781" y="930"/>
                    <a:pt x="13495" y="226"/>
                  </a:cubicBezTo>
                  <a:cubicBezTo>
                    <a:pt x="13218" y="73"/>
                    <a:pt x="12915" y="1"/>
                    <a:pt x="12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276400" y="211400"/>
              <a:ext cx="964685" cy="848074"/>
            </a:xfrm>
            <a:custGeom>
              <a:avLst/>
              <a:gdLst/>
              <a:ahLst/>
              <a:cxnLst/>
              <a:rect l="l" t="t" r="r" b="b"/>
              <a:pathLst>
                <a:path w="21319" h="18743" extrusionOk="0">
                  <a:moveTo>
                    <a:pt x="13345" y="646"/>
                  </a:moveTo>
                  <a:cubicBezTo>
                    <a:pt x="13652" y="646"/>
                    <a:pt x="13961" y="720"/>
                    <a:pt x="14246" y="876"/>
                  </a:cubicBezTo>
                  <a:cubicBezTo>
                    <a:pt x="15531" y="1581"/>
                    <a:pt x="15320" y="3131"/>
                    <a:pt x="15319" y="4354"/>
                  </a:cubicBezTo>
                  <a:cubicBezTo>
                    <a:pt x="15318" y="6011"/>
                    <a:pt x="15888" y="7132"/>
                    <a:pt x="17558" y="7577"/>
                  </a:cubicBezTo>
                  <a:cubicBezTo>
                    <a:pt x="18613" y="7859"/>
                    <a:pt x="19972" y="7946"/>
                    <a:pt x="20108" y="9305"/>
                  </a:cubicBezTo>
                  <a:cubicBezTo>
                    <a:pt x="20260" y="10825"/>
                    <a:pt x="18926" y="11833"/>
                    <a:pt x="17637" y="12237"/>
                  </a:cubicBezTo>
                  <a:cubicBezTo>
                    <a:pt x="15752" y="12827"/>
                    <a:pt x="13636" y="12629"/>
                    <a:pt x="11951" y="13809"/>
                  </a:cubicBezTo>
                  <a:cubicBezTo>
                    <a:pt x="11381" y="14208"/>
                    <a:pt x="10931" y="14728"/>
                    <a:pt x="10665" y="15373"/>
                  </a:cubicBezTo>
                  <a:cubicBezTo>
                    <a:pt x="10317" y="16218"/>
                    <a:pt x="10215" y="17973"/>
                    <a:pt x="9194" y="17973"/>
                  </a:cubicBezTo>
                  <a:cubicBezTo>
                    <a:pt x="8967" y="17973"/>
                    <a:pt x="8695" y="17887"/>
                    <a:pt x="8365" y="17684"/>
                  </a:cubicBezTo>
                  <a:cubicBezTo>
                    <a:pt x="6618" y="16614"/>
                    <a:pt x="7042" y="13476"/>
                    <a:pt x="4431" y="13409"/>
                  </a:cubicBezTo>
                  <a:cubicBezTo>
                    <a:pt x="4416" y="13409"/>
                    <a:pt x="4402" y="13409"/>
                    <a:pt x="4387" y="13409"/>
                  </a:cubicBezTo>
                  <a:cubicBezTo>
                    <a:pt x="3804" y="13409"/>
                    <a:pt x="2904" y="13682"/>
                    <a:pt x="2160" y="13682"/>
                  </a:cubicBezTo>
                  <a:cubicBezTo>
                    <a:pt x="1484" y="13682"/>
                    <a:pt x="937" y="13457"/>
                    <a:pt x="872" y="12600"/>
                  </a:cubicBezTo>
                  <a:cubicBezTo>
                    <a:pt x="751" y="11001"/>
                    <a:pt x="2642" y="10425"/>
                    <a:pt x="3791" y="9896"/>
                  </a:cubicBezTo>
                  <a:cubicBezTo>
                    <a:pt x="3804" y="9890"/>
                    <a:pt x="3813" y="9881"/>
                    <a:pt x="3824" y="9874"/>
                  </a:cubicBezTo>
                  <a:cubicBezTo>
                    <a:pt x="4765" y="9503"/>
                    <a:pt x="5457" y="8562"/>
                    <a:pt x="5535" y="7516"/>
                  </a:cubicBezTo>
                  <a:cubicBezTo>
                    <a:pt x="5591" y="6762"/>
                    <a:pt x="5265" y="6336"/>
                    <a:pt x="4944" y="5702"/>
                  </a:cubicBezTo>
                  <a:cubicBezTo>
                    <a:pt x="4634" y="5090"/>
                    <a:pt x="4404" y="4640"/>
                    <a:pt x="4943" y="4150"/>
                  </a:cubicBezTo>
                  <a:cubicBezTo>
                    <a:pt x="5220" y="3897"/>
                    <a:pt x="5509" y="3807"/>
                    <a:pt x="5836" y="3807"/>
                  </a:cubicBezTo>
                  <a:cubicBezTo>
                    <a:pt x="5973" y="3807"/>
                    <a:pt x="6116" y="3823"/>
                    <a:pt x="6269" y="3849"/>
                  </a:cubicBezTo>
                  <a:cubicBezTo>
                    <a:pt x="6852" y="3952"/>
                    <a:pt x="7387" y="4250"/>
                    <a:pt x="7944" y="4440"/>
                  </a:cubicBezTo>
                  <a:cubicBezTo>
                    <a:pt x="8374" y="4586"/>
                    <a:pt x="8805" y="4666"/>
                    <a:pt x="9208" y="4666"/>
                  </a:cubicBezTo>
                  <a:cubicBezTo>
                    <a:pt x="10216" y="4666"/>
                    <a:pt x="11056" y="4166"/>
                    <a:pt x="11304" y="2945"/>
                  </a:cubicBezTo>
                  <a:cubicBezTo>
                    <a:pt x="11425" y="2348"/>
                    <a:pt x="11446" y="1825"/>
                    <a:pt x="11867" y="1331"/>
                  </a:cubicBezTo>
                  <a:cubicBezTo>
                    <a:pt x="12243" y="890"/>
                    <a:pt x="12790" y="646"/>
                    <a:pt x="13345" y="646"/>
                  </a:cubicBezTo>
                  <a:close/>
                  <a:moveTo>
                    <a:pt x="13313" y="1"/>
                  </a:moveTo>
                  <a:cubicBezTo>
                    <a:pt x="12469" y="1"/>
                    <a:pt x="11624" y="395"/>
                    <a:pt x="11117" y="1195"/>
                  </a:cubicBezTo>
                  <a:cubicBezTo>
                    <a:pt x="10803" y="1692"/>
                    <a:pt x="10810" y="2233"/>
                    <a:pt x="10651" y="2778"/>
                  </a:cubicBezTo>
                  <a:cubicBezTo>
                    <a:pt x="10386" y="3678"/>
                    <a:pt x="9855" y="3992"/>
                    <a:pt x="9207" y="3992"/>
                  </a:cubicBezTo>
                  <a:cubicBezTo>
                    <a:pt x="8867" y="3992"/>
                    <a:pt x="8496" y="3906"/>
                    <a:pt x="8115" y="3773"/>
                  </a:cubicBezTo>
                  <a:cubicBezTo>
                    <a:pt x="7355" y="3509"/>
                    <a:pt x="6570" y="3126"/>
                    <a:pt x="5782" y="3126"/>
                  </a:cubicBezTo>
                  <a:cubicBezTo>
                    <a:pt x="5432" y="3126"/>
                    <a:pt x="5081" y="3202"/>
                    <a:pt x="4732" y="3398"/>
                  </a:cubicBezTo>
                  <a:cubicBezTo>
                    <a:pt x="3927" y="3849"/>
                    <a:pt x="3676" y="4669"/>
                    <a:pt x="4053" y="5497"/>
                  </a:cubicBezTo>
                  <a:cubicBezTo>
                    <a:pt x="4399" y="6256"/>
                    <a:pt x="5030" y="6731"/>
                    <a:pt x="4865" y="7669"/>
                  </a:cubicBezTo>
                  <a:cubicBezTo>
                    <a:pt x="4692" y="8650"/>
                    <a:pt x="3882" y="9362"/>
                    <a:pt x="2909" y="9471"/>
                  </a:cubicBezTo>
                  <a:cubicBezTo>
                    <a:pt x="2906" y="9471"/>
                    <a:pt x="2904" y="9471"/>
                    <a:pt x="2902" y="9471"/>
                  </a:cubicBezTo>
                  <a:cubicBezTo>
                    <a:pt x="2899" y="9471"/>
                    <a:pt x="2897" y="9471"/>
                    <a:pt x="2894" y="9472"/>
                  </a:cubicBezTo>
                  <a:cubicBezTo>
                    <a:pt x="2891" y="9473"/>
                    <a:pt x="2887" y="9474"/>
                    <a:pt x="2883" y="9475"/>
                  </a:cubicBezTo>
                  <a:lnTo>
                    <a:pt x="2882" y="9475"/>
                  </a:lnTo>
                  <a:cubicBezTo>
                    <a:pt x="2832" y="9480"/>
                    <a:pt x="2788" y="9494"/>
                    <a:pt x="2753" y="9516"/>
                  </a:cubicBezTo>
                  <a:cubicBezTo>
                    <a:pt x="1934" y="9768"/>
                    <a:pt x="998" y="10426"/>
                    <a:pt x="594" y="11162"/>
                  </a:cubicBezTo>
                  <a:cubicBezTo>
                    <a:pt x="593" y="11163"/>
                    <a:pt x="593" y="11164"/>
                    <a:pt x="593" y="11165"/>
                  </a:cubicBezTo>
                  <a:cubicBezTo>
                    <a:pt x="174" y="11719"/>
                    <a:pt x="0" y="12404"/>
                    <a:pt x="299" y="13219"/>
                  </a:cubicBezTo>
                  <a:cubicBezTo>
                    <a:pt x="559" y="13931"/>
                    <a:pt x="1180" y="14315"/>
                    <a:pt x="1915" y="14382"/>
                  </a:cubicBezTo>
                  <a:cubicBezTo>
                    <a:pt x="2034" y="14393"/>
                    <a:pt x="2151" y="14398"/>
                    <a:pt x="2266" y="14398"/>
                  </a:cubicBezTo>
                  <a:cubicBezTo>
                    <a:pt x="3004" y="14398"/>
                    <a:pt x="3684" y="14206"/>
                    <a:pt x="4308" y="14206"/>
                  </a:cubicBezTo>
                  <a:cubicBezTo>
                    <a:pt x="4992" y="14206"/>
                    <a:pt x="5608" y="14436"/>
                    <a:pt x="6160" y="15398"/>
                  </a:cubicBezTo>
                  <a:cubicBezTo>
                    <a:pt x="6775" y="16472"/>
                    <a:pt x="7551" y="18742"/>
                    <a:pt x="9044" y="18742"/>
                  </a:cubicBezTo>
                  <a:cubicBezTo>
                    <a:pt x="9327" y="18742"/>
                    <a:pt x="9635" y="18661"/>
                    <a:pt x="9973" y="18474"/>
                  </a:cubicBezTo>
                  <a:cubicBezTo>
                    <a:pt x="10740" y="18051"/>
                    <a:pt x="10907" y="17146"/>
                    <a:pt x="11105" y="16371"/>
                  </a:cubicBezTo>
                  <a:cubicBezTo>
                    <a:pt x="11520" y="14751"/>
                    <a:pt x="12660" y="13994"/>
                    <a:pt x="14217" y="13602"/>
                  </a:cubicBezTo>
                  <a:cubicBezTo>
                    <a:pt x="16430" y="13045"/>
                    <a:pt x="19397" y="13231"/>
                    <a:pt x="20512" y="10790"/>
                  </a:cubicBezTo>
                  <a:cubicBezTo>
                    <a:pt x="21318" y="9026"/>
                    <a:pt x="20418" y="7572"/>
                    <a:pt x="18632" y="7110"/>
                  </a:cubicBezTo>
                  <a:cubicBezTo>
                    <a:pt x="17936" y="6930"/>
                    <a:pt x="17103" y="6885"/>
                    <a:pt x="16555" y="6360"/>
                  </a:cubicBezTo>
                  <a:cubicBezTo>
                    <a:pt x="16045" y="5872"/>
                    <a:pt x="15993" y="5154"/>
                    <a:pt x="15980" y="4494"/>
                  </a:cubicBezTo>
                  <a:cubicBezTo>
                    <a:pt x="15957" y="3452"/>
                    <a:pt x="16128" y="2316"/>
                    <a:pt x="15612" y="1355"/>
                  </a:cubicBezTo>
                  <a:cubicBezTo>
                    <a:pt x="15128" y="457"/>
                    <a:pt x="14221" y="1"/>
                    <a:pt x="1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588894" y="596466"/>
              <a:ext cx="169461" cy="160493"/>
            </a:xfrm>
            <a:custGeom>
              <a:avLst/>
              <a:gdLst/>
              <a:ahLst/>
              <a:cxnLst/>
              <a:rect l="l" t="t" r="r" b="b"/>
              <a:pathLst>
                <a:path w="3745" h="3547" extrusionOk="0">
                  <a:moveTo>
                    <a:pt x="1840" y="349"/>
                  </a:moveTo>
                  <a:cubicBezTo>
                    <a:pt x="1864" y="375"/>
                    <a:pt x="1893" y="397"/>
                    <a:pt x="1935" y="404"/>
                  </a:cubicBezTo>
                  <a:cubicBezTo>
                    <a:pt x="2561" y="513"/>
                    <a:pt x="3111" y="1055"/>
                    <a:pt x="3116" y="1719"/>
                  </a:cubicBezTo>
                  <a:cubicBezTo>
                    <a:pt x="3120" y="2374"/>
                    <a:pt x="2524" y="2975"/>
                    <a:pt x="1872" y="2975"/>
                  </a:cubicBezTo>
                  <a:cubicBezTo>
                    <a:pt x="1824" y="2975"/>
                    <a:pt x="1775" y="2972"/>
                    <a:pt x="1726" y="2965"/>
                  </a:cubicBezTo>
                  <a:cubicBezTo>
                    <a:pt x="1067" y="2872"/>
                    <a:pt x="478" y="2204"/>
                    <a:pt x="617" y="1516"/>
                  </a:cubicBezTo>
                  <a:cubicBezTo>
                    <a:pt x="751" y="853"/>
                    <a:pt x="1305" y="624"/>
                    <a:pt x="1840" y="349"/>
                  </a:cubicBezTo>
                  <a:close/>
                  <a:moveTo>
                    <a:pt x="1962" y="1"/>
                  </a:moveTo>
                  <a:cubicBezTo>
                    <a:pt x="1906" y="1"/>
                    <a:pt x="1864" y="28"/>
                    <a:pt x="1835" y="66"/>
                  </a:cubicBezTo>
                  <a:cubicBezTo>
                    <a:pt x="1824" y="60"/>
                    <a:pt x="1815" y="49"/>
                    <a:pt x="1802" y="46"/>
                  </a:cubicBezTo>
                  <a:cubicBezTo>
                    <a:pt x="1723" y="29"/>
                    <a:pt x="1645" y="21"/>
                    <a:pt x="1568" y="21"/>
                  </a:cubicBezTo>
                  <a:cubicBezTo>
                    <a:pt x="785" y="21"/>
                    <a:pt x="136" y="881"/>
                    <a:pt x="77" y="1620"/>
                  </a:cubicBezTo>
                  <a:cubicBezTo>
                    <a:pt x="0" y="2593"/>
                    <a:pt x="808" y="3494"/>
                    <a:pt x="1779" y="3544"/>
                  </a:cubicBezTo>
                  <a:cubicBezTo>
                    <a:pt x="1807" y="3545"/>
                    <a:pt x="1835" y="3546"/>
                    <a:pt x="1862" y="3546"/>
                  </a:cubicBezTo>
                  <a:cubicBezTo>
                    <a:pt x="2770" y="3546"/>
                    <a:pt x="3601" y="2784"/>
                    <a:pt x="3668" y="1875"/>
                  </a:cubicBezTo>
                  <a:cubicBezTo>
                    <a:pt x="3745" y="867"/>
                    <a:pt x="2935" y="106"/>
                    <a:pt x="1982" y="2"/>
                  </a:cubicBezTo>
                  <a:cubicBezTo>
                    <a:pt x="1975" y="1"/>
                    <a:pt x="1968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780708" y="498638"/>
              <a:ext cx="121496" cy="106332"/>
            </a:xfrm>
            <a:custGeom>
              <a:avLst/>
              <a:gdLst/>
              <a:ahLst/>
              <a:cxnLst/>
              <a:rect l="l" t="t" r="r" b="b"/>
              <a:pathLst>
                <a:path w="2685" h="2350" extrusionOk="0">
                  <a:moveTo>
                    <a:pt x="1178" y="387"/>
                  </a:moveTo>
                  <a:cubicBezTo>
                    <a:pt x="1489" y="387"/>
                    <a:pt x="1812" y="567"/>
                    <a:pt x="1963" y="831"/>
                  </a:cubicBezTo>
                  <a:cubicBezTo>
                    <a:pt x="2190" y="1225"/>
                    <a:pt x="1932" y="1665"/>
                    <a:pt x="1549" y="1835"/>
                  </a:cubicBezTo>
                  <a:cubicBezTo>
                    <a:pt x="1447" y="1880"/>
                    <a:pt x="1344" y="1902"/>
                    <a:pt x="1245" y="1902"/>
                  </a:cubicBezTo>
                  <a:cubicBezTo>
                    <a:pt x="962" y="1902"/>
                    <a:pt x="714" y="1725"/>
                    <a:pt x="612" y="1423"/>
                  </a:cubicBezTo>
                  <a:cubicBezTo>
                    <a:pt x="484" y="1046"/>
                    <a:pt x="677" y="797"/>
                    <a:pt x="780" y="461"/>
                  </a:cubicBezTo>
                  <a:cubicBezTo>
                    <a:pt x="790" y="463"/>
                    <a:pt x="800" y="464"/>
                    <a:pt x="811" y="464"/>
                  </a:cubicBezTo>
                  <a:cubicBezTo>
                    <a:pt x="835" y="464"/>
                    <a:pt x="859" y="459"/>
                    <a:pt x="885" y="448"/>
                  </a:cubicBezTo>
                  <a:cubicBezTo>
                    <a:pt x="977" y="406"/>
                    <a:pt x="1077" y="387"/>
                    <a:pt x="1178" y="387"/>
                  </a:cubicBezTo>
                  <a:close/>
                  <a:moveTo>
                    <a:pt x="1284" y="0"/>
                  </a:moveTo>
                  <a:cubicBezTo>
                    <a:pt x="1086" y="0"/>
                    <a:pt x="886" y="49"/>
                    <a:pt x="704" y="151"/>
                  </a:cubicBezTo>
                  <a:cubicBezTo>
                    <a:pt x="652" y="181"/>
                    <a:pt x="627" y="221"/>
                    <a:pt x="620" y="264"/>
                  </a:cubicBezTo>
                  <a:cubicBezTo>
                    <a:pt x="620" y="264"/>
                    <a:pt x="619" y="264"/>
                    <a:pt x="619" y="264"/>
                  </a:cubicBezTo>
                  <a:cubicBezTo>
                    <a:pt x="617" y="264"/>
                    <a:pt x="616" y="263"/>
                    <a:pt x="614" y="263"/>
                  </a:cubicBezTo>
                  <a:cubicBezTo>
                    <a:pt x="613" y="263"/>
                    <a:pt x="613" y="263"/>
                    <a:pt x="612" y="264"/>
                  </a:cubicBezTo>
                  <a:cubicBezTo>
                    <a:pt x="0" y="389"/>
                    <a:pt x="38" y="1325"/>
                    <a:pt x="259" y="1752"/>
                  </a:cubicBezTo>
                  <a:cubicBezTo>
                    <a:pt x="463" y="2145"/>
                    <a:pt x="845" y="2350"/>
                    <a:pt x="1244" y="2350"/>
                  </a:cubicBezTo>
                  <a:cubicBezTo>
                    <a:pt x="1456" y="2350"/>
                    <a:pt x="1674" y="2292"/>
                    <a:pt x="1872" y="2173"/>
                  </a:cubicBezTo>
                  <a:cubicBezTo>
                    <a:pt x="2428" y="1840"/>
                    <a:pt x="2684" y="1136"/>
                    <a:pt x="2320" y="566"/>
                  </a:cubicBezTo>
                  <a:cubicBezTo>
                    <a:pt x="2089" y="204"/>
                    <a:pt x="1690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598352" y="240766"/>
              <a:ext cx="594902" cy="783868"/>
            </a:xfrm>
            <a:custGeom>
              <a:avLst/>
              <a:gdLst/>
              <a:ahLst/>
              <a:cxnLst/>
              <a:rect l="l" t="t" r="r" b="b"/>
              <a:pathLst>
                <a:path w="13147" h="17324" extrusionOk="0">
                  <a:moveTo>
                    <a:pt x="6250" y="0"/>
                  </a:moveTo>
                  <a:cubicBezTo>
                    <a:pt x="6186" y="0"/>
                    <a:pt x="6122" y="4"/>
                    <a:pt x="6059" y="10"/>
                  </a:cubicBezTo>
                  <a:cubicBezTo>
                    <a:pt x="6607" y="799"/>
                    <a:pt x="7485" y="2422"/>
                    <a:pt x="7228" y="4484"/>
                  </a:cubicBezTo>
                  <a:cubicBezTo>
                    <a:pt x="6856" y="7435"/>
                    <a:pt x="12176" y="7544"/>
                    <a:pt x="8702" y="10335"/>
                  </a:cubicBezTo>
                  <a:cubicBezTo>
                    <a:pt x="7391" y="11386"/>
                    <a:pt x="6380" y="11601"/>
                    <a:pt x="5584" y="11601"/>
                  </a:cubicBezTo>
                  <a:cubicBezTo>
                    <a:pt x="5034" y="11601"/>
                    <a:pt x="4586" y="11498"/>
                    <a:pt x="4212" y="11498"/>
                  </a:cubicBezTo>
                  <a:cubicBezTo>
                    <a:pt x="3692" y="11498"/>
                    <a:pt x="3317" y="11698"/>
                    <a:pt x="3011" y="12654"/>
                  </a:cubicBezTo>
                  <a:cubicBezTo>
                    <a:pt x="2443" y="14429"/>
                    <a:pt x="1946" y="15606"/>
                    <a:pt x="878" y="15606"/>
                  </a:cubicBezTo>
                  <a:cubicBezTo>
                    <a:pt x="621" y="15606"/>
                    <a:pt x="332" y="15539"/>
                    <a:pt x="1" y="15395"/>
                  </a:cubicBezTo>
                  <a:lnTo>
                    <a:pt x="1" y="15395"/>
                  </a:lnTo>
                  <a:cubicBezTo>
                    <a:pt x="300" y="16044"/>
                    <a:pt x="646" y="16664"/>
                    <a:pt x="1249" y="17034"/>
                  </a:cubicBezTo>
                  <a:cubicBezTo>
                    <a:pt x="1580" y="17237"/>
                    <a:pt x="1852" y="17324"/>
                    <a:pt x="2079" y="17324"/>
                  </a:cubicBezTo>
                  <a:cubicBezTo>
                    <a:pt x="3099" y="17324"/>
                    <a:pt x="3203" y="15569"/>
                    <a:pt x="3551" y="14725"/>
                  </a:cubicBezTo>
                  <a:cubicBezTo>
                    <a:pt x="3816" y="14080"/>
                    <a:pt x="4268" y="13560"/>
                    <a:pt x="4837" y="13160"/>
                  </a:cubicBezTo>
                  <a:cubicBezTo>
                    <a:pt x="6519" y="11980"/>
                    <a:pt x="8635" y="12178"/>
                    <a:pt x="10520" y="11588"/>
                  </a:cubicBezTo>
                  <a:cubicBezTo>
                    <a:pt x="11810" y="11183"/>
                    <a:pt x="13146" y="10175"/>
                    <a:pt x="12995" y="8658"/>
                  </a:cubicBezTo>
                  <a:cubicBezTo>
                    <a:pt x="12855" y="7296"/>
                    <a:pt x="11498" y="7212"/>
                    <a:pt x="10444" y="6929"/>
                  </a:cubicBezTo>
                  <a:cubicBezTo>
                    <a:pt x="8774" y="6482"/>
                    <a:pt x="8201" y="5361"/>
                    <a:pt x="8206" y="3704"/>
                  </a:cubicBezTo>
                  <a:cubicBezTo>
                    <a:pt x="8206" y="2481"/>
                    <a:pt x="8416" y="930"/>
                    <a:pt x="7130" y="226"/>
                  </a:cubicBezTo>
                  <a:cubicBezTo>
                    <a:pt x="6852" y="73"/>
                    <a:pt x="6549" y="0"/>
                    <a:pt x="625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46"/>
          <p:cNvGrpSpPr/>
          <p:nvPr/>
        </p:nvGrpSpPr>
        <p:grpSpPr>
          <a:xfrm rot="-465262">
            <a:off x="8086406" y="155506"/>
            <a:ext cx="1060999" cy="1384994"/>
            <a:chOff x="7989326" y="183450"/>
            <a:chExt cx="964670" cy="1259249"/>
          </a:xfrm>
        </p:grpSpPr>
        <p:sp>
          <p:nvSpPr>
            <p:cNvPr id="1311" name="Google Shape;1311;p46"/>
            <p:cNvSpPr/>
            <p:nvPr/>
          </p:nvSpPr>
          <p:spPr>
            <a:xfrm>
              <a:off x="8142628" y="1248333"/>
              <a:ext cx="45958" cy="40961"/>
            </a:xfrm>
            <a:custGeom>
              <a:avLst/>
              <a:gdLst/>
              <a:ahLst/>
              <a:cxnLst/>
              <a:rect l="l" t="t" r="r" b="b"/>
              <a:pathLst>
                <a:path w="837" h="746" extrusionOk="0">
                  <a:moveTo>
                    <a:pt x="593" y="1"/>
                  </a:moveTo>
                  <a:cubicBezTo>
                    <a:pt x="588" y="1"/>
                    <a:pt x="582" y="1"/>
                    <a:pt x="576" y="2"/>
                  </a:cubicBezTo>
                  <a:cubicBezTo>
                    <a:pt x="529" y="7"/>
                    <a:pt x="507" y="48"/>
                    <a:pt x="527" y="91"/>
                  </a:cubicBezTo>
                  <a:cubicBezTo>
                    <a:pt x="548" y="138"/>
                    <a:pt x="597" y="161"/>
                    <a:pt x="626" y="204"/>
                  </a:cubicBezTo>
                  <a:cubicBezTo>
                    <a:pt x="654" y="248"/>
                    <a:pt x="670" y="299"/>
                    <a:pt x="671" y="350"/>
                  </a:cubicBezTo>
                  <a:cubicBezTo>
                    <a:pt x="673" y="467"/>
                    <a:pt x="596" y="559"/>
                    <a:pt x="482" y="582"/>
                  </a:cubicBezTo>
                  <a:cubicBezTo>
                    <a:pt x="463" y="586"/>
                    <a:pt x="445" y="587"/>
                    <a:pt x="428" y="587"/>
                  </a:cubicBezTo>
                  <a:cubicBezTo>
                    <a:pt x="208" y="587"/>
                    <a:pt x="108" y="301"/>
                    <a:pt x="268" y="141"/>
                  </a:cubicBezTo>
                  <a:cubicBezTo>
                    <a:pt x="312" y="98"/>
                    <a:pt x="270" y="42"/>
                    <a:pt x="222" y="42"/>
                  </a:cubicBezTo>
                  <a:cubicBezTo>
                    <a:pt x="208" y="42"/>
                    <a:pt x="194" y="47"/>
                    <a:pt x="181" y="57"/>
                  </a:cubicBezTo>
                  <a:cubicBezTo>
                    <a:pt x="44" y="172"/>
                    <a:pt x="0" y="365"/>
                    <a:pt x="73" y="527"/>
                  </a:cubicBezTo>
                  <a:cubicBezTo>
                    <a:pt x="136" y="669"/>
                    <a:pt x="279" y="746"/>
                    <a:pt x="428" y="746"/>
                  </a:cubicBezTo>
                  <a:cubicBezTo>
                    <a:pt x="452" y="746"/>
                    <a:pt x="477" y="743"/>
                    <a:pt x="501" y="739"/>
                  </a:cubicBezTo>
                  <a:cubicBezTo>
                    <a:pt x="675" y="709"/>
                    <a:pt x="810" y="576"/>
                    <a:pt x="825" y="398"/>
                  </a:cubicBezTo>
                  <a:cubicBezTo>
                    <a:pt x="836" y="271"/>
                    <a:pt x="758" y="1"/>
                    <a:pt x="593" y="1"/>
                  </a:cubicBezTo>
                  <a:close/>
                </a:path>
              </a:pathLst>
            </a:custGeom>
            <a:solidFill>
              <a:srgbClr val="34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68915" y="1221483"/>
              <a:ext cx="37996" cy="35910"/>
            </a:xfrm>
            <a:custGeom>
              <a:avLst/>
              <a:gdLst/>
              <a:ahLst/>
              <a:cxnLst/>
              <a:rect l="l" t="t" r="r" b="b"/>
              <a:pathLst>
                <a:path w="692" h="654" extrusionOk="0">
                  <a:moveTo>
                    <a:pt x="176" y="0"/>
                  </a:moveTo>
                  <a:cubicBezTo>
                    <a:pt x="154" y="0"/>
                    <a:pt x="131" y="11"/>
                    <a:pt x="115" y="35"/>
                  </a:cubicBezTo>
                  <a:cubicBezTo>
                    <a:pt x="29" y="166"/>
                    <a:pt x="1" y="336"/>
                    <a:pt x="83" y="476"/>
                  </a:cubicBezTo>
                  <a:cubicBezTo>
                    <a:pt x="147" y="585"/>
                    <a:pt x="270" y="653"/>
                    <a:pt x="396" y="653"/>
                  </a:cubicBezTo>
                  <a:cubicBezTo>
                    <a:pt x="415" y="653"/>
                    <a:pt x="434" y="651"/>
                    <a:pt x="453" y="648"/>
                  </a:cubicBezTo>
                  <a:cubicBezTo>
                    <a:pt x="590" y="625"/>
                    <a:pt x="689" y="511"/>
                    <a:pt x="691" y="373"/>
                  </a:cubicBezTo>
                  <a:cubicBezTo>
                    <a:pt x="692" y="273"/>
                    <a:pt x="629" y="112"/>
                    <a:pt x="515" y="112"/>
                  </a:cubicBezTo>
                  <a:cubicBezTo>
                    <a:pt x="502" y="112"/>
                    <a:pt x="489" y="114"/>
                    <a:pt x="476" y="118"/>
                  </a:cubicBezTo>
                  <a:cubicBezTo>
                    <a:pt x="445" y="127"/>
                    <a:pt x="417" y="166"/>
                    <a:pt x="432" y="199"/>
                  </a:cubicBezTo>
                  <a:cubicBezTo>
                    <a:pt x="454" y="251"/>
                    <a:pt x="509" y="281"/>
                    <a:pt x="509" y="344"/>
                  </a:cubicBezTo>
                  <a:cubicBezTo>
                    <a:pt x="509" y="409"/>
                    <a:pt x="466" y="455"/>
                    <a:pt x="402" y="460"/>
                  </a:cubicBezTo>
                  <a:cubicBezTo>
                    <a:pt x="397" y="460"/>
                    <a:pt x="392" y="461"/>
                    <a:pt x="387" y="461"/>
                  </a:cubicBezTo>
                  <a:cubicBezTo>
                    <a:pt x="212" y="461"/>
                    <a:pt x="181" y="232"/>
                    <a:pt x="239" y="105"/>
                  </a:cubicBezTo>
                  <a:cubicBezTo>
                    <a:pt x="265" y="48"/>
                    <a:pt x="222" y="0"/>
                    <a:pt x="176" y="0"/>
                  </a:cubicBezTo>
                  <a:close/>
                </a:path>
              </a:pathLst>
            </a:custGeom>
            <a:solidFill>
              <a:srgbClr val="34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231578" y="1313125"/>
              <a:ext cx="38545" cy="34647"/>
            </a:xfrm>
            <a:custGeom>
              <a:avLst/>
              <a:gdLst/>
              <a:ahLst/>
              <a:cxnLst/>
              <a:rect l="l" t="t" r="r" b="b"/>
              <a:pathLst>
                <a:path w="702" h="631" extrusionOk="0">
                  <a:moveTo>
                    <a:pt x="519" y="1"/>
                  </a:moveTo>
                  <a:cubicBezTo>
                    <a:pt x="483" y="1"/>
                    <a:pt x="446" y="31"/>
                    <a:pt x="443" y="73"/>
                  </a:cubicBezTo>
                  <a:cubicBezTo>
                    <a:pt x="435" y="195"/>
                    <a:pt x="475" y="337"/>
                    <a:pt x="358" y="421"/>
                  </a:cubicBezTo>
                  <a:cubicBezTo>
                    <a:pt x="335" y="438"/>
                    <a:pt x="308" y="446"/>
                    <a:pt x="282" y="446"/>
                  </a:cubicBezTo>
                  <a:cubicBezTo>
                    <a:pt x="215" y="446"/>
                    <a:pt x="155" y="391"/>
                    <a:pt x="190" y="310"/>
                  </a:cubicBezTo>
                  <a:cubicBezTo>
                    <a:pt x="214" y="256"/>
                    <a:pt x="175" y="206"/>
                    <a:pt x="129" y="206"/>
                  </a:cubicBezTo>
                  <a:cubicBezTo>
                    <a:pt x="112" y="206"/>
                    <a:pt x="95" y="213"/>
                    <a:pt x="79" y="227"/>
                  </a:cubicBezTo>
                  <a:cubicBezTo>
                    <a:pt x="2" y="295"/>
                    <a:pt x="0" y="416"/>
                    <a:pt x="50" y="501"/>
                  </a:cubicBezTo>
                  <a:cubicBezTo>
                    <a:pt x="100" y="584"/>
                    <a:pt x="185" y="631"/>
                    <a:pt x="277" y="631"/>
                  </a:cubicBezTo>
                  <a:cubicBezTo>
                    <a:pt x="293" y="631"/>
                    <a:pt x="309" y="630"/>
                    <a:pt x="325" y="627"/>
                  </a:cubicBezTo>
                  <a:cubicBezTo>
                    <a:pt x="582" y="584"/>
                    <a:pt x="701" y="251"/>
                    <a:pt x="576" y="35"/>
                  </a:cubicBezTo>
                  <a:cubicBezTo>
                    <a:pt x="562" y="11"/>
                    <a:pt x="540" y="1"/>
                    <a:pt x="519" y="1"/>
                  </a:cubicBezTo>
                  <a:close/>
                </a:path>
              </a:pathLst>
            </a:custGeom>
            <a:solidFill>
              <a:srgbClr val="34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073225" y="708205"/>
              <a:ext cx="541882" cy="135457"/>
            </a:xfrm>
            <a:custGeom>
              <a:avLst/>
              <a:gdLst/>
              <a:ahLst/>
              <a:cxnLst/>
              <a:rect l="l" t="t" r="r" b="b"/>
              <a:pathLst>
                <a:path w="9869" h="2467" extrusionOk="0">
                  <a:moveTo>
                    <a:pt x="9868" y="0"/>
                  </a:moveTo>
                  <a:lnTo>
                    <a:pt x="9868" y="0"/>
                  </a:lnTo>
                  <a:cubicBezTo>
                    <a:pt x="9136" y="448"/>
                    <a:pt x="8342" y="814"/>
                    <a:pt x="7521" y="1099"/>
                  </a:cubicBezTo>
                  <a:cubicBezTo>
                    <a:pt x="6715" y="1382"/>
                    <a:pt x="5879" y="1586"/>
                    <a:pt x="5052" y="1720"/>
                  </a:cubicBezTo>
                  <a:cubicBezTo>
                    <a:pt x="4293" y="1841"/>
                    <a:pt x="3492" y="1915"/>
                    <a:pt x="2690" y="1915"/>
                  </a:cubicBezTo>
                  <a:cubicBezTo>
                    <a:pt x="1775" y="1915"/>
                    <a:pt x="858" y="1819"/>
                    <a:pt x="0" y="1588"/>
                  </a:cubicBezTo>
                  <a:lnTo>
                    <a:pt x="0" y="1588"/>
                  </a:lnTo>
                  <a:cubicBezTo>
                    <a:pt x="57" y="1777"/>
                    <a:pt x="144" y="1954"/>
                    <a:pt x="288" y="2106"/>
                  </a:cubicBezTo>
                  <a:cubicBezTo>
                    <a:pt x="567" y="2403"/>
                    <a:pt x="981" y="2466"/>
                    <a:pt x="1393" y="2466"/>
                  </a:cubicBezTo>
                  <a:cubicBezTo>
                    <a:pt x="1629" y="2466"/>
                    <a:pt x="1865" y="2445"/>
                    <a:pt x="2075" y="2435"/>
                  </a:cubicBezTo>
                  <a:cubicBezTo>
                    <a:pt x="3274" y="2377"/>
                    <a:pt x="4466" y="2216"/>
                    <a:pt x="5652" y="2023"/>
                  </a:cubicBezTo>
                  <a:cubicBezTo>
                    <a:pt x="6237" y="1926"/>
                    <a:pt x="6867" y="1859"/>
                    <a:pt x="7476" y="1736"/>
                  </a:cubicBezTo>
                  <a:cubicBezTo>
                    <a:pt x="7922" y="1648"/>
                    <a:pt x="8359" y="1527"/>
                    <a:pt x="8758" y="1344"/>
                  </a:cubicBezTo>
                  <a:cubicBezTo>
                    <a:pt x="9353" y="1074"/>
                    <a:pt x="9752" y="568"/>
                    <a:pt x="9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131317" y="789908"/>
              <a:ext cx="443049" cy="93507"/>
            </a:xfrm>
            <a:custGeom>
              <a:avLst/>
              <a:gdLst/>
              <a:ahLst/>
              <a:cxnLst/>
              <a:rect l="l" t="t" r="r" b="b"/>
              <a:pathLst>
                <a:path w="8069" h="1703" extrusionOk="0">
                  <a:moveTo>
                    <a:pt x="8069" y="0"/>
                  </a:moveTo>
                  <a:lnTo>
                    <a:pt x="8069" y="0"/>
                  </a:lnTo>
                  <a:cubicBezTo>
                    <a:pt x="7695" y="216"/>
                    <a:pt x="7276" y="343"/>
                    <a:pt x="6856" y="435"/>
                  </a:cubicBezTo>
                  <a:cubicBezTo>
                    <a:pt x="6686" y="473"/>
                    <a:pt x="6517" y="507"/>
                    <a:pt x="6347" y="540"/>
                  </a:cubicBezTo>
                  <a:cubicBezTo>
                    <a:pt x="5763" y="651"/>
                    <a:pt x="5173" y="740"/>
                    <a:pt x="4586" y="834"/>
                  </a:cubicBezTo>
                  <a:cubicBezTo>
                    <a:pt x="3347" y="1035"/>
                    <a:pt x="2022" y="1281"/>
                    <a:pt x="741" y="1281"/>
                  </a:cubicBezTo>
                  <a:cubicBezTo>
                    <a:pt x="503" y="1281"/>
                    <a:pt x="266" y="1273"/>
                    <a:pt x="32" y="1254"/>
                  </a:cubicBezTo>
                  <a:cubicBezTo>
                    <a:pt x="21" y="1254"/>
                    <a:pt x="11" y="1251"/>
                    <a:pt x="1" y="1251"/>
                  </a:cubicBezTo>
                  <a:cubicBezTo>
                    <a:pt x="42" y="1326"/>
                    <a:pt x="82" y="1405"/>
                    <a:pt x="118" y="1483"/>
                  </a:cubicBezTo>
                  <a:cubicBezTo>
                    <a:pt x="149" y="1549"/>
                    <a:pt x="186" y="1612"/>
                    <a:pt x="203" y="1679"/>
                  </a:cubicBezTo>
                  <a:cubicBezTo>
                    <a:pt x="1549" y="1637"/>
                    <a:pt x="2863" y="1702"/>
                    <a:pt x="4205" y="1495"/>
                  </a:cubicBezTo>
                  <a:cubicBezTo>
                    <a:pt x="4851" y="1395"/>
                    <a:pt x="5487" y="1254"/>
                    <a:pt x="6113" y="1079"/>
                  </a:cubicBezTo>
                  <a:cubicBezTo>
                    <a:pt x="6774" y="893"/>
                    <a:pt x="7425" y="669"/>
                    <a:pt x="8065" y="412"/>
                  </a:cubicBezTo>
                  <a:cubicBezTo>
                    <a:pt x="8052" y="281"/>
                    <a:pt x="8055" y="137"/>
                    <a:pt x="8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325415" y="888577"/>
              <a:ext cx="131778" cy="247303"/>
            </a:xfrm>
            <a:custGeom>
              <a:avLst/>
              <a:gdLst/>
              <a:ahLst/>
              <a:cxnLst/>
              <a:rect l="l" t="t" r="r" b="b"/>
              <a:pathLst>
                <a:path w="2400" h="4504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46" y="26"/>
                    <a:pt x="174" y="50"/>
                    <a:pt x="0" y="72"/>
                  </a:cubicBezTo>
                  <a:cubicBezTo>
                    <a:pt x="112" y="1087"/>
                    <a:pt x="35" y="2076"/>
                    <a:pt x="532" y="3015"/>
                  </a:cubicBezTo>
                  <a:cubicBezTo>
                    <a:pt x="766" y="3456"/>
                    <a:pt x="1123" y="3739"/>
                    <a:pt x="1541" y="3996"/>
                  </a:cubicBezTo>
                  <a:cubicBezTo>
                    <a:pt x="1767" y="4135"/>
                    <a:pt x="2001" y="4274"/>
                    <a:pt x="2137" y="4503"/>
                  </a:cubicBezTo>
                  <a:cubicBezTo>
                    <a:pt x="2191" y="4488"/>
                    <a:pt x="2243" y="4473"/>
                    <a:pt x="2298" y="4463"/>
                  </a:cubicBezTo>
                  <a:cubicBezTo>
                    <a:pt x="2331" y="4456"/>
                    <a:pt x="2366" y="4448"/>
                    <a:pt x="2400" y="4440"/>
                  </a:cubicBezTo>
                  <a:cubicBezTo>
                    <a:pt x="2021" y="3696"/>
                    <a:pt x="1227" y="3323"/>
                    <a:pt x="832" y="2582"/>
                  </a:cubicBezTo>
                  <a:cubicBezTo>
                    <a:pt x="435" y="1839"/>
                    <a:pt x="331" y="823"/>
                    <a:pt x="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191111" y="475066"/>
              <a:ext cx="290570" cy="267235"/>
            </a:xfrm>
            <a:custGeom>
              <a:avLst/>
              <a:gdLst/>
              <a:ahLst/>
              <a:cxnLst/>
              <a:rect l="l" t="t" r="r" b="b"/>
              <a:pathLst>
                <a:path w="5292" h="4867" extrusionOk="0">
                  <a:moveTo>
                    <a:pt x="3721" y="1"/>
                  </a:moveTo>
                  <a:cubicBezTo>
                    <a:pt x="3522" y="974"/>
                    <a:pt x="3417" y="1954"/>
                    <a:pt x="3346" y="2947"/>
                  </a:cubicBezTo>
                  <a:cubicBezTo>
                    <a:pt x="3371" y="3060"/>
                    <a:pt x="3391" y="3172"/>
                    <a:pt x="3406" y="3283"/>
                  </a:cubicBezTo>
                  <a:cubicBezTo>
                    <a:pt x="3415" y="3351"/>
                    <a:pt x="3365" y="3384"/>
                    <a:pt x="3312" y="3384"/>
                  </a:cubicBezTo>
                  <a:cubicBezTo>
                    <a:pt x="3268" y="3384"/>
                    <a:pt x="3221" y="3361"/>
                    <a:pt x="3203" y="3314"/>
                  </a:cubicBezTo>
                  <a:cubicBezTo>
                    <a:pt x="3034" y="2869"/>
                    <a:pt x="2911" y="2409"/>
                    <a:pt x="2722" y="1970"/>
                  </a:cubicBezTo>
                  <a:cubicBezTo>
                    <a:pt x="2553" y="1576"/>
                    <a:pt x="2346" y="1207"/>
                    <a:pt x="2138" y="836"/>
                  </a:cubicBezTo>
                  <a:cubicBezTo>
                    <a:pt x="2010" y="1479"/>
                    <a:pt x="1926" y="2136"/>
                    <a:pt x="1903" y="2789"/>
                  </a:cubicBezTo>
                  <a:cubicBezTo>
                    <a:pt x="1901" y="2849"/>
                    <a:pt x="1842" y="2897"/>
                    <a:pt x="1787" y="2897"/>
                  </a:cubicBezTo>
                  <a:cubicBezTo>
                    <a:pt x="1756" y="2897"/>
                    <a:pt x="1726" y="2882"/>
                    <a:pt x="1709" y="2845"/>
                  </a:cubicBezTo>
                  <a:cubicBezTo>
                    <a:pt x="1539" y="2489"/>
                    <a:pt x="1368" y="2137"/>
                    <a:pt x="1175" y="1794"/>
                  </a:cubicBezTo>
                  <a:lnTo>
                    <a:pt x="1175" y="1794"/>
                  </a:lnTo>
                  <a:cubicBezTo>
                    <a:pt x="1162" y="2270"/>
                    <a:pt x="1177" y="2745"/>
                    <a:pt x="1188" y="3223"/>
                  </a:cubicBezTo>
                  <a:cubicBezTo>
                    <a:pt x="1189" y="3275"/>
                    <a:pt x="1141" y="3307"/>
                    <a:pt x="1096" y="3307"/>
                  </a:cubicBezTo>
                  <a:cubicBezTo>
                    <a:pt x="1062" y="3307"/>
                    <a:pt x="1030" y="3289"/>
                    <a:pt x="1023" y="3247"/>
                  </a:cubicBezTo>
                  <a:cubicBezTo>
                    <a:pt x="1019" y="3225"/>
                    <a:pt x="1017" y="3202"/>
                    <a:pt x="1014" y="3179"/>
                  </a:cubicBezTo>
                  <a:cubicBezTo>
                    <a:pt x="734" y="2794"/>
                    <a:pt x="469" y="2401"/>
                    <a:pt x="179" y="2026"/>
                  </a:cubicBezTo>
                  <a:lnTo>
                    <a:pt x="179" y="2026"/>
                  </a:lnTo>
                  <a:cubicBezTo>
                    <a:pt x="1" y="3000"/>
                    <a:pt x="125" y="3916"/>
                    <a:pt x="425" y="4864"/>
                  </a:cubicBezTo>
                  <a:cubicBezTo>
                    <a:pt x="512" y="4865"/>
                    <a:pt x="598" y="4866"/>
                    <a:pt x="685" y="4866"/>
                  </a:cubicBezTo>
                  <a:cubicBezTo>
                    <a:pt x="1288" y="4866"/>
                    <a:pt x="1894" y="4833"/>
                    <a:pt x="2509" y="4747"/>
                  </a:cubicBezTo>
                  <a:cubicBezTo>
                    <a:pt x="3464" y="4614"/>
                    <a:pt x="4390" y="4380"/>
                    <a:pt x="5292" y="4068"/>
                  </a:cubicBezTo>
                  <a:cubicBezTo>
                    <a:pt x="5291" y="4064"/>
                    <a:pt x="5289" y="4061"/>
                    <a:pt x="5289" y="4057"/>
                  </a:cubicBezTo>
                  <a:cubicBezTo>
                    <a:pt x="5183" y="3171"/>
                    <a:pt x="5024" y="2335"/>
                    <a:pt x="4737" y="1501"/>
                  </a:cubicBezTo>
                  <a:cubicBezTo>
                    <a:pt x="4701" y="1790"/>
                    <a:pt x="4663" y="2079"/>
                    <a:pt x="4622" y="2367"/>
                  </a:cubicBezTo>
                  <a:cubicBezTo>
                    <a:pt x="4650" y="2542"/>
                    <a:pt x="4673" y="2716"/>
                    <a:pt x="4687" y="2889"/>
                  </a:cubicBezTo>
                  <a:cubicBezTo>
                    <a:pt x="4691" y="2936"/>
                    <a:pt x="4653" y="2962"/>
                    <a:pt x="4615" y="2962"/>
                  </a:cubicBezTo>
                  <a:cubicBezTo>
                    <a:pt x="4584" y="2962"/>
                    <a:pt x="4554" y="2945"/>
                    <a:pt x="4543" y="2911"/>
                  </a:cubicBezTo>
                  <a:cubicBezTo>
                    <a:pt x="4530" y="2866"/>
                    <a:pt x="4519" y="2819"/>
                    <a:pt x="4505" y="2773"/>
                  </a:cubicBezTo>
                  <a:cubicBezTo>
                    <a:pt x="4479" y="2768"/>
                    <a:pt x="4455" y="2750"/>
                    <a:pt x="4458" y="2719"/>
                  </a:cubicBezTo>
                  <a:cubicBezTo>
                    <a:pt x="4460" y="2689"/>
                    <a:pt x="4464" y="2659"/>
                    <a:pt x="4466" y="2629"/>
                  </a:cubicBezTo>
                  <a:cubicBezTo>
                    <a:pt x="4345" y="2165"/>
                    <a:pt x="4254" y="1690"/>
                    <a:pt x="4122" y="1229"/>
                  </a:cubicBezTo>
                  <a:cubicBezTo>
                    <a:pt x="4003" y="814"/>
                    <a:pt x="3866" y="40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67569" y="634738"/>
              <a:ext cx="550008" cy="164283"/>
            </a:xfrm>
            <a:custGeom>
              <a:avLst/>
              <a:gdLst/>
              <a:ahLst/>
              <a:cxnLst/>
              <a:rect l="l" t="t" r="r" b="b"/>
              <a:pathLst>
                <a:path w="10017" h="2992" extrusionOk="0">
                  <a:moveTo>
                    <a:pt x="9458" y="0"/>
                  </a:moveTo>
                  <a:lnTo>
                    <a:pt x="9458" y="0"/>
                  </a:lnTo>
                  <a:cubicBezTo>
                    <a:pt x="9464" y="127"/>
                    <a:pt x="9471" y="252"/>
                    <a:pt x="9476" y="379"/>
                  </a:cubicBezTo>
                  <a:cubicBezTo>
                    <a:pt x="9476" y="394"/>
                    <a:pt x="9473" y="406"/>
                    <a:pt x="9469" y="418"/>
                  </a:cubicBezTo>
                  <a:cubicBezTo>
                    <a:pt x="9550" y="456"/>
                    <a:pt x="9587" y="570"/>
                    <a:pt x="9489" y="623"/>
                  </a:cubicBezTo>
                  <a:cubicBezTo>
                    <a:pt x="8846" y="961"/>
                    <a:pt x="8173" y="1243"/>
                    <a:pt x="7482" y="1470"/>
                  </a:cubicBezTo>
                  <a:cubicBezTo>
                    <a:pt x="6676" y="1737"/>
                    <a:pt x="5842" y="1928"/>
                    <a:pt x="5003" y="2050"/>
                  </a:cubicBezTo>
                  <a:cubicBezTo>
                    <a:pt x="4279" y="2155"/>
                    <a:pt x="3518" y="2222"/>
                    <a:pt x="2756" y="2222"/>
                  </a:cubicBezTo>
                  <a:cubicBezTo>
                    <a:pt x="1880" y="2222"/>
                    <a:pt x="1004" y="2133"/>
                    <a:pt x="186" y="1911"/>
                  </a:cubicBezTo>
                  <a:cubicBezTo>
                    <a:pt x="131" y="1897"/>
                    <a:pt x="137" y="1807"/>
                    <a:pt x="193" y="1807"/>
                  </a:cubicBezTo>
                  <a:cubicBezTo>
                    <a:pt x="195" y="1807"/>
                    <a:pt x="196" y="1807"/>
                    <a:pt x="198" y="1807"/>
                  </a:cubicBezTo>
                  <a:cubicBezTo>
                    <a:pt x="535" y="1836"/>
                    <a:pt x="871" y="1864"/>
                    <a:pt x="1203" y="1887"/>
                  </a:cubicBezTo>
                  <a:cubicBezTo>
                    <a:pt x="1059" y="1771"/>
                    <a:pt x="936" y="1634"/>
                    <a:pt x="832" y="1481"/>
                  </a:cubicBezTo>
                  <a:cubicBezTo>
                    <a:pt x="826" y="1486"/>
                    <a:pt x="823" y="1493"/>
                    <a:pt x="818" y="1498"/>
                  </a:cubicBezTo>
                  <a:cubicBezTo>
                    <a:pt x="705" y="1578"/>
                    <a:pt x="536" y="1570"/>
                    <a:pt x="405" y="1615"/>
                  </a:cubicBezTo>
                  <a:cubicBezTo>
                    <a:pt x="268" y="1661"/>
                    <a:pt x="137" y="1723"/>
                    <a:pt x="1" y="1771"/>
                  </a:cubicBezTo>
                  <a:cubicBezTo>
                    <a:pt x="11" y="2093"/>
                    <a:pt x="1" y="2444"/>
                    <a:pt x="65" y="2770"/>
                  </a:cubicBezTo>
                  <a:cubicBezTo>
                    <a:pt x="1061" y="2899"/>
                    <a:pt x="2032" y="2991"/>
                    <a:pt x="3007" y="2991"/>
                  </a:cubicBezTo>
                  <a:cubicBezTo>
                    <a:pt x="3745" y="2991"/>
                    <a:pt x="4486" y="2938"/>
                    <a:pt x="5242" y="2809"/>
                  </a:cubicBezTo>
                  <a:cubicBezTo>
                    <a:pt x="6061" y="2667"/>
                    <a:pt x="6846" y="2448"/>
                    <a:pt x="7610" y="2165"/>
                  </a:cubicBezTo>
                  <a:cubicBezTo>
                    <a:pt x="8429" y="1862"/>
                    <a:pt x="9224" y="1485"/>
                    <a:pt x="10004" y="1055"/>
                  </a:cubicBezTo>
                  <a:cubicBezTo>
                    <a:pt x="10016" y="716"/>
                    <a:pt x="9930" y="363"/>
                    <a:pt x="9721" y="32"/>
                  </a:cubicBezTo>
                  <a:cubicBezTo>
                    <a:pt x="9719" y="29"/>
                    <a:pt x="9719" y="27"/>
                    <a:pt x="9719" y="24"/>
                  </a:cubicBezTo>
                  <a:cubicBezTo>
                    <a:pt x="9688" y="30"/>
                    <a:pt x="9655" y="34"/>
                    <a:pt x="9622" y="34"/>
                  </a:cubicBezTo>
                  <a:cubicBezTo>
                    <a:pt x="9564" y="34"/>
                    <a:pt x="9506" y="23"/>
                    <a:pt x="9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8097110" y="218756"/>
              <a:ext cx="479233" cy="523104"/>
            </a:xfrm>
            <a:custGeom>
              <a:avLst/>
              <a:gdLst/>
              <a:ahLst/>
              <a:cxnLst/>
              <a:rect l="l" t="t" r="r" b="b"/>
              <a:pathLst>
                <a:path w="8728" h="9527" extrusionOk="0">
                  <a:moveTo>
                    <a:pt x="5105" y="1"/>
                  </a:moveTo>
                  <a:cubicBezTo>
                    <a:pt x="4897" y="1192"/>
                    <a:pt x="4726" y="2389"/>
                    <a:pt x="4543" y="3585"/>
                  </a:cubicBezTo>
                  <a:cubicBezTo>
                    <a:pt x="4597" y="3801"/>
                    <a:pt x="4646" y="4017"/>
                    <a:pt x="4681" y="4231"/>
                  </a:cubicBezTo>
                  <a:cubicBezTo>
                    <a:pt x="4693" y="4309"/>
                    <a:pt x="4636" y="4359"/>
                    <a:pt x="4578" y="4359"/>
                  </a:cubicBezTo>
                  <a:cubicBezTo>
                    <a:pt x="4541" y="4359"/>
                    <a:pt x="4503" y="4338"/>
                    <a:pt x="4484" y="4288"/>
                  </a:cubicBezTo>
                  <a:cubicBezTo>
                    <a:pt x="4261" y="3705"/>
                    <a:pt x="4103" y="3099"/>
                    <a:pt x="3883" y="2514"/>
                  </a:cubicBezTo>
                  <a:cubicBezTo>
                    <a:pt x="3704" y="2038"/>
                    <a:pt x="3498" y="1575"/>
                    <a:pt x="3286" y="1115"/>
                  </a:cubicBezTo>
                  <a:cubicBezTo>
                    <a:pt x="3241" y="1904"/>
                    <a:pt x="3202" y="2695"/>
                    <a:pt x="3151" y="3485"/>
                  </a:cubicBezTo>
                  <a:cubicBezTo>
                    <a:pt x="3159" y="3512"/>
                    <a:pt x="3169" y="3539"/>
                    <a:pt x="3176" y="3565"/>
                  </a:cubicBezTo>
                  <a:cubicBezTo>
                    <a:pt x="3187" y="3618"/>
                    <a:pt x="3151" y="3661"/>
                    <a:pt x="3109" y="3672"/>
                  </a:cubicBezTo>
                  <a:cubicBezTo>
                    <a:pt x="3099" y="3678"/>
                    <a:pt x="3087" y="3681"/>
                    <a:pt x="3076" y="3681"/>
                  </a:cubicBezTo>
                  <a:cubicBezTo>
                    <a:pt x="3050" y="3681"/>
                    <a:pt x="3025" y="3666"/>
                    <a:pt x="3019" y="3635"/>
                  </a:cubicBezTo>
                  <a:cubicBezTo>
                    <a:pt x="2899" y="3422"/>
                    <a:pt x="2789" y="3206"/>
                    <a:pt x="2665" y="2999"/>
                  </a:cubicBezTo>
                  <a:cubicBezTo>
                    <a:pt x="2590" y="3456"/>
                    <a:pt x="2582" y="3914"/>
                    <a:pt x="2514" y="4374"/>
                  </a:cubicBezTo>
                  <a:cubicBezTo>
                    <a:pt x="2511" y="4395"/>
                    <a:pt x="2498" y="4409"/>
                    <a:pt x="2483" y="4418"/>
                  </a:cubicBezTo>
                  <a:cubicBezTo>
                    <a:pt x="2471" y="4442"/>
                    <a:pt x="2446" y="4457"/>
                    <a:pt x="2421" y="4457"/>
                  </a:cubicBezTo>
                  <a:cubicBezTo>
                    <a:pt x="2396" y="4457"/>
                    <a:pt x="2371" y="4443"/>
                    <a:pt x="2360" y="4410"/>
                  </a:cubicBezTo>
                  <a:cubicBezTo>
                    <a:pt x="2056" y="3541"/>
                    <a:pt x="1772" y="2719"/>
                    <a:pt x="1362" y="1910"/>
                  </a:cubicBezTo>
                  <a:cubicBezTo>
                    <a:pt x="1278" y="2883"/>
                    <a:pt x="1264" y="3859"/>
                    <a:pt x="1204" y="4835"/>
                  </a:cubicBezTo>
                  <a:cubicBezTo>
                    <a:pt x="1212" y="4858"/>
                    <a:pt x="1220" y="4881"/>
                    <a:pt x="1227" y="4903"/>
                  </a:cubicBezTo>
                  <a:cubicBezTo>
                    <a:pt x="1238" y="4937"/>
                    <a:pt x="1220" y="4964"/>
                    <a:pt x="1195" y="4978"/>
                  </a:cubicBezTo>
                  <a:cubicBezTo>
                    <a:pt x="1195" y="4981"/>
                    <a:pt x="1195" y="4986"/>
                    <a:pt x="1194" y="4990"/>
                  </a:cubicBezTo>
                  <a:cubicBezTo>
                    <a:pt x="1192" y="5026"/>
                    <a:pt x="1166" y="5045"/>
                    <a:pt x="1140" y="5045"/>
                  </a:cubicBezTo>
                  <a:cubicBezTo>
                    <a:pt x="1114" y="5045"/>
                    <a:pt x="1087" y="5027"/>
                    <a:pt x="1082" y="4992"/>
                  </a:cubicBezTo>
                  <a:cubicBezTo>
                    <a:pt x="1077" y="4957"/>
                    <a:pt x="1074" y="4921"/>
                    <a:pt x="1070" y="4886"/>
                  </a:cubicBezTo>
                  <a:cubicBezTo>
                    <a:pt x="908" y="4583"/>
                    <a:pt x="759" y="4270"/>
                    <a:pt x="623" y="3952"/>
                  </a:cubicBezTo>
                  <a:cubicBezTo>
                    <a:pt x="551" y="4838"/>
                    <a:pt x="346" y="5682"/>
                    <a:pt x="189" y="6569"/>
                  </a:cubicBezTo>
                  <a:cubicBezTo>
                    <a:pt x="0" y="7638"/>
                    <a:pt x="107" y="8755"/>
                    <a:pt x="968" y="9484"/>
                  </a:cubicBezTo>
                  <a:cubicBezTo>
                    <a:pt x="1282" y="9503"/>
                    <a:pt x="1594" y="9519"/>
                    <a:pt x="1907" y="9527"/>
                  </a:cubicBezTo>
                  <a:cubicBezTo>
                    <a:pt x="1464" y="8547"/>
                    <a:pt x="1436" y="7395"/>
                    <a:pt x="1694" y="6364"/>
                  </a:cubicBezTo>
                  <a:cubicBezTo>
                    <a:pt x="1710" y="6300"/>
                    <a:pt x="1759" y="6271"/>
                    <a:pt x="1810" y="6271"/>
                  </a:cubicBezTo>
                  <a:cubicBezTo>
                    <a:pt x="1853" y="6271"/>
                    <a:pt x="1898" y="6292"/>
                    <a:pt x="1928" y="6329"/>
                  </a:cubicBezTo>
                  <a:cubicBezTo>
                    <a:pt x="2205" y="6675"/>
                    <a:pt x="2461" y="7033"/>
                    <a:pt x="2670" y="7421"/>
                  </a:cubicBezTo>
                  <a:cubicBezTo>
                    <a:pt x="2628" y="6967"/>
                    <a:pt x="2634" y="6511"/>
                    <a:pt x="2662" y="6053"/>
                  </a:cubicBezTo>
                  <a:cubicBezTo>
                    <a:pt x="2666" y="5979"/>
                    <a:pt x="2727" y="5931"/>
                    <a:pt x="2789" y="5931"/>
                  </a:cubicBezTo>
                  <a:cubicBezTo>
                    <a:pt x="2825" y="5931"/>
                    <a:pt x="2862" y="5948"/>
                    <a:pt x="2887" y="5987"/>
                  </a:cubicBezTo>
                  <a:cubicBezTo>
                    <a:pt x="3104" y="6329"/>
                    <a:pt x="3302" y="6679"/>
                    <a:pt x="3462" y="7049"/>
                  </a:cubicBezTo>
                  <a:cubicBezTo>
                    <a:pt x="3551" y="6428"/>
                    <a:pt x="3631" y="5805"/>
                    <a:pt x="3705" y="5183"/>
                  </a:cubicBezTo>
                  <a:cubicBezTo>
                    <a:pt x="3711" y="5131"/>
                    <a:pt x="3749" y="5110"/>
                    <a:pt x="3791" y="5110"/>
                  </a:cubicBezTo>
                  <a:cubicBezTo>
                    <a:pt x="3829" y="5110"/>
                    <a:pt x="3870" y="5127"/>
                    <a:pt x="3892" y="5155"/>
                  </a:cubicBezTo>
                  <a:cubicBezTo>
                    <a:pt x="4298" y="5674"/>
                    <a:pt x="4654" y="6328"/>
                    <a:pt x="4883" y="6996"/>
                  </a:cubicBezTo>
                  <a:cubicBezTo>
                    <a:pt x="4919" y="6049"/>
                    <a:pt x="5067" y="5106"/>
                    <a:pt x="5279" y="4184"/>
                  </a:cubicBezTo>
                  <a:cubicBezTo>
                    <a:pt x="5294" y="4121"/>
                    <a:pt x="5343" y="4092"/>
                    <a:pt x="5394" y="4092"/>
                  </a:cubicBezTo>
                  <a:cubicBezTo>
                    <a:pt x="5447" y="4092"/>
                    <a:pt x="5501" y="4123"/>
                    <a:pt x="5522" y="4179"/>
                  </a:cubicBezTo>
                  <a:cubicBezTo>
                    <a:pt x="5801" y="4934"/>
                    <a:pt x="6077" y="5751"/>
                    <a:pt x="6249" y="6567"/>
                  </a:cubicBezTo>
                  <a:cubicBezTo>
                    <a:pt x="6275" y="6321"/>
                    <a:pt x="6303" y="6077"/>
                    <a:pt x="6330" y="5831"/>
                  </a:cubicBezTo>
                  <a:cubicBezTo>
                    <a:pt x="6336" y="5788"/>
                    <a:pt x="6380" y="5748"/>
                    <a:pt x="6421" y="5748"/>
                  </a:cubicBezTo>
                  <a:cubicBezTo>
                    <a:pt x="6444" y="5748"/>
                    <a:pt x="6465" y="5760"/>
                    <a:pt x="6478" y="5789"/>
                  </a:cubicBezTo>
                  <a:cubicBezTo>
                    <a:pt x="6899" y="6676"/>
                    <a:pt x="7192" y="7665"/>
                    <a:pt x="7245" y="8650"/>
                  </a:cubicBezTo>
                  <a:cubicBezTo>
                    <a:pt x="7746" y="8468"/>
                    <a:pt x="8241" y="8264"/>
                    <a:pt x="8728" y="8037"/>
                  </a:cubicBezTo>
                  <a:cubicBezTo>
                    <a:pt x="8709" y="8018"/>
                    <a:pt x="8696" y="7993"/>
                    <a:pt x="8694" y="7959"/>
                  </a:cubicBezTo>
                  <a:cubicBezTo>
                    <a:pt x="8676" y="7426"/>
                    <a:pt x="8625" y="6898"/>
                    <a:pt x="8561" y="6371"/>
                  </a:cubicBezTo>
                  <a:cubicBezTo>
                    <a:pt x="8550" y="6459"/>
                    <a:pt x="8536" y="6549"/>
                    <a:pt x="8522" y="6638"/>
                  </a:cubicBezTo>
                  <a:cubicBezTo>
                    <a:pt x="8514" y="6689"/>
                    <a:pt x="8478" y="6711"/>
                    <a:pt x="8439" y="6711"/>
                  </a:cubicBezTo>
                  <a:cubicBezTo>
                    <a:pt x="8388" y="6711"/>
                    <a:pt x="8332" y="6674"/>
                    <a:pt x="8326" y="6616"/>
                  </a:cubicBezTo>
                  <a:cubicBezTo>
                    <a:pt x="8234" y="5686"/>
                    <a:pt x="8034" y="4781"/>
                    <a:pt x="7748" y="3895"/>
                  </a:cubicBezTo>
                  <a:cubicBezTo>
                    <a:pt x="7660" y="4366"/>
                    <a:pt x="7588" y="4842"/>
                    <a:pt x="7498" y="5313"/>
                  </a:cubicBezTo>
                  <a:cubicBezTo>
                    <a:pt x="7491" y="5345"/>
                    <a:pt x="7471" y="5362"/>
                    <a:pt x="7448" y="5368"/>
                  </a:cubicBezTo>
                  <a:cubicBezTo>
                    <a:pt x="7431" y="5398"/>
                    <a:pt x="7397" y="5414"/>
                    <a:pt x="7364" y="5414"/>
                  </a:cubicBezTo>
                  <a:cubicBezTo>
                    <a:pt x="7326" y="5414"/>
                    <a:pt x="7289" y="5394"/>
                    <a:pt x="7276" y="5350"/>
                  </a:cubicBezTo>
                  <a:cubicBezTo>
                    <a:pt x="7093" y="4710"/>
                    <a:pt x="7000" y="4047"/>
                    <a:pt x="6820" y="3405"/>
                  </a:cubicBezTo>
                  <a:cubicBezTo>
                    <a:pt x="6673" y="2883"/>
                    <a:pt x="6484" y="2379"/>
                    <a:pt x="6305" y="1868"/>
                  </a:cubicBezTo>
                  <a:cubicBezTo>
                    <a:pt x="6264" y="2080"/>
                    <a:pt x="6224" y="2293"/>
                    <a:pt x="6181" y="2504"/>
                  </a:cubicBezTo>
                  <a:cubicBezTo>
                    <a:pt x="6230" y="2754"/>
                    <a:pt x="6271" y="3005"/>
                    <a:pt x="6295" y="3256"/>
                  </a:cubicBezTo>
                  <a:cubicBezTo>
                    <a:pt x="6300" y="3304"/>
                    <a:pt x="6263" y="3329"/>
                    <a:pt x="6224" y="3329"/>
                  </a:cubicBezTo>
                  <a:cubicBezTo>
                    <a:pt x="6193" y="3329"/>
                    <a:pt x="6161" y="3312"/>
                    <a:pt x="6150" y="3278"/>
                  </a:cubicBezTo>
                  <a:cubicBezTo>
                    <a:pt x="5801" y="2179"/>
                    <a:pt x="5513" y="1077"/>
                    <a:pt x="5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8065867" y="1064996"/>
              <a:ext cx="715939" cy="137104"/>
            </a:xfrm>
            <a:custGeom>
              <a:avLst/>
              <a:gdLst/>
              <a:ahLst/>
              <a:cxnLst/>
              <a:rect l="l" t="t" r="r" b="b"/>
              <a:pathLst>
                <a:path w="13039" h="2497" extrusionOk="0">
                  <a:moveTo>
                    <a:pt x="13010" y="1"/>
                  </a:moveTo>
                  <a:cubicBezTo>
                    <a:pt x="12429" y="146"/>
                    <a:pt x="11813" y="212"/>
                    <a:pt x="11200" y="269"/>
                  </a:cubicBezTo>
                  <a:cubicBezTo>
                    <a:pt x="10835" y="304"/>
                    <a:pt x="10470" y="336"/>
                    <a:pt x="10114" y="379"/>
                  </a:cubicBezTo>
                  <a:cubicBezTo>
                    <a:pt x="9104" y="500"/>
                    <a:pt x="8082" y="693"/>
                    <a:pt x="7066" y="711"/>
                  </a:cubicBezTo>
                  <a:cubicBezTo>
                    <a:pt x="7179" y="852"/>
                    <a:pt x="7272" y="1006"/>
                    <a:pt x="7328" y="1184"/>
                  </a:cubicBezTo>
                  <a:cubicBezTo>
                    <a:pt x="7333" y="1200"/>
                    <a:pt x="7333" y="1213"/>
                    <a:pt x="7332" y="1226"/>
                  </a:cubicBezTo>
                  <a:cubicBezTo>
                    <a:pt x="7384" y="1251"/>
                    <a:pt x="7390" y="1323"/>
                    <a:pt x="7343" y="1355"/>
                  </a:cubicBezTo>
                  <a:cubicBezTo>
                    <a:pt x="7256" y="1412"/>
                    <a:pt x="7140" y="1414"/>
                    <a:pt x="7041" y="1429"/>
                  </a:cubicBezTo>
                  <a:cubicBezTo>
                    <a:pt x="6991" y="1436"/>
                    <a:pt x="6944" y="1439"/>
                    <a:pt x="6893" y="1442"/>
                  </a:cubicBezTo>
                  <a:cubicBezTo>
                    <a:pt x="6876" y="1474"/>
                    <a:pt x="6847" y="1495"/>
                    <a:pt x="6815" y="1495"/>
                  </a:cubicBezTo>
                  <a:cubicBezTo>
                    <a:pt x="6801" y="1495"/>
                    <a:pt x="6788" y="1492"/>
                    <a:pt x="6774" y="1484"/>
                  </a:cubicBezTo>
                  <a:cubicBezTo>
                    <a:pt x="6761" y="1491"/>
                    <a:pt x="6747" y="1496"/>
                    <a:pt x="6732" y="1496"/>
                  </a:cubicBezTo>
                  <a:cubicBezTo>
                    <a:pt x="6708" y="1496"/>
                    <a:pt x="6684" y="1484"/>
                    <a:pt x="6666" y="1458"/>
                  </a:cubicBezTo>
                  <a:cubicBezTo>
                    <a:pt x="6612" y="1385"/>
                    <a:pt x="6561" y="1313"/>
                    <a:pt x="6510" y="1244"/>
                  </a:cubicBezTo>
                  <a:cubicBezTo>
                    <a:pt x="6371" y="1131"/>
                    <a:pt x="6226" y="1037"/>
                    <a:pt x="6078" y="943"/>
                  </a:cubicBezTo>
                  <a:cubicBezTo>
                    <a:pt x="6061" y="961"/>
                    <a:pt x="6036" y="976"/>
                    <a:pt x="6005" y="981"/>
                  </a:cubicBezTo>
                  <a:cubicBezTo>
                    <a:pt x="5027" y="1128"/>
                    <a:pt x="4028" y="1118"/>
                    <a:pt x="3046" y="1277"/>
                  </a:cubicBezTo>
                  <a:cubicBezTo>
                    <a:pt x="2108" y="1427"/>
                    <a:pt x="1208" y="1708"/>
                    <a:pt x="279" y="1902"/>
                  </a:cubicBezTo>
                  <a:lnTo>
                    <a:pt x="261" y="1902"/>
                  </a:lnTo>
                  <a:cubicBezTo>
                    <a:pt x="258" y="1913"/>
                    <a:pt x="253" y="1926"/>
                    <a:pt x="240" y="1938"/>
                  </a:cubicBezTo>
                  <a:cubicBezTo>
                    <a:pt x="151" y="2032"/>
                    <a:pt x="73" y="2132"/>
                    <a:pt x="1" y="2235"/>
                  </a:cubicBezTo>
                  <a:cubicBezTo>
                    <a:pt x="184" y="2442"/>
                    <a:pt x="439" y="2497"/>
                    <a:pt x="706" y="2497"/>
                  </a:cubicBezTo>
                  <a:cubicBezTo>
                    <a:pt x="931" y="2497"/>
                    <a:pt x="1164" y="2458"/>
                    <a:pt x="1370" y="2438"/>
                  </a:cubicBezTo>
                  <a:cubicBezTo>
                    <a:pt x="1962" y="2379"/>
                    <a:pt x="2553" y="2330"/>
                    <a:pt x="3146" y="2275"/>
                  </a:cubicBezTo>
                  <a:cubicBezTo>
                    <a:pt x="4350" y="2165"/>
                    <a:pt x="5554" y="2035"/>
                    <a:pt x="6748" y="1835"/>
                  </a:cubicBezTo>
                  <a:cubicBezTo>
                    <a:pt x="7889" y="1641"/>
                    <a:pt x="9024" y="1432"/>
                    <a:pt x="10154" y="1182"/>
                  </a:cubicBezTo>
                  <a:cubicBezTo>
                    <a:pt x="10552" y="1093"/>
                    <a:pt x="11001" y="1018"/>
                    <a:pt x="11438" y="901"/>
                  </a:cubicBezTo>
                  <a:cubicBezTo>
                    <a:pt x="12058" y="737"/>
                    <a:pt x="12652" y="492"/>
                    <a:pt x="13039" y="14"/>
                  </a:cubicBezTo>
                  <a:cubicBezTo>
                    <a:pt x="13029" y="9"/>
                    <a:pt x="13020" y="4"/>
                    <a:pt x="13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95805" y="833834"/>
              <a:ext cx="958191" cy="591738"/>
            </a:xfrm>
            <a:custGeom>
              <a:avLst/>
              <a:gdLst/>
              <a:ahLst/>
              <a:cxnLst/>
              <a:rect l="l" t="t" r="r" b="b"/>
              <a:pathLst>
                <a:path w="17451" h="10777" extrusionOk="0">
                  <a:moveTo>
                    <a:pt x="10313" y="0"/>
                  </a:moveTo>
                  <a:cubicBezTo>
                    <a:pt x="9798" y="204"/>
                    <a:pt x="9271" y="382"/>
                    <a:pt x="8736" y="531"/>
                  </a:cubicBezTo>
                  <a:cubicBezTo>
                    <a:pt x="8066" y="721"/>
                    <a:pt x="7384" y="868"/>
                    <a:pt x="6696" y="973"/>
                  </a:cubicBezTo>
                  <a:cubicBezTo>
                    <a:pt x="6684" y="974"/>
                    <a:pt x="6672" y="976"/>
                    <a:pt x="6661" y="978"/>
                  </a:cubicBezTo>
                  <a:cubicBezTo>
                    <a:pt x="6820" y="1931"/>
                    <a:pt x="6635" y="2919"/>
                    <a:pt x="7207" y="3776"/>
                  </a:cubicBezTo>
                  <a:cubicBezTo>
                    <a:pt x="7481" y="4185"/>
                    <a:pt x="7935" y="4463"/>
                    <a:pt x="8264" y="4829"/>
                  </a:cubicBezTo>
                  <a:cubicBezTo>
                    <a:pt x="8270" y="4816"/>
                    <a:pt x="8282" y="4808"/>
                    <a:pt x="8298" y="4803"/>
                  </a:cubicBezTo>
                  <a:cubicBezTo>
                    <a:pt x="9245" y="4575"/>
                    <a:pt x="10240" y="4505"/>
                    <a:pt x="11205" y="4378"/>
                  </a:cubicBezTo>
                  <a:cubicBezTo>
                    <a:pt x="11576" y="4330"/>
                    <a:pt x="11955" y="4265"/>
                    <a:pt x="12335" y="4203"/>
                  </a:cubicBezTo>
                  <a:cubicBezTo>
                    <a:pt x="12951" y="4104"/>
                    <a:pt x="13573" y="4013"/>
                    <a:pt x="14181" y="4003"/>
                  </a:cubicBezTo>
                  <a:cubicBezTo>
                    <a:pt x="14201" y="3958"/>
                    <a:pt x="14238" y="3921"/>
                    <a:pt x="14291" y="3921"/>
                  </a:cubicBezTo>
                  <a:cubicBezTo>
                    <a:pt x="14306" y="3921"/>
                    <a:pt x="14321" y="3924"/>
                    <a:pt x="14338" y="3930"/>
                  </a:cubicBezTo>
                  <a:cubicBezTo>
                    <a:pt x="14973" y="4149"/>
                    <a:pt x="15444" y="4677"/>
                    <a:pt x="15583" y="5341"/>
                  </a:cubicBezTo>
                  <a:cubicBezTo>
                    <a:pt x="15725" y="6031"/>
                    <a:pt x="15437" y="6666"/>
                    <a:pt x="14949" y="7150"/>
                  </a:cubicBezTo>
                  <a:cubicBezTo>
                    <a:pt x="13833" y="8252"/>
                    <a:pt x="12152" y="8928"/>
                    <a:pt x="10675" y="9385"/>
                  </a:cubicBezTo>
                  <a:cubicBezTo>
                    <a:pt x="10177" y="9539"/>
                    <a:pt x="9672" y="9671"/>
                    <a:pt x="9162" y="9783"/>
                  </a:cubicBezTo>
                  <a:cubicBezTo>
                    <a:pt x="8014" y="10034"/>
                    <a:pt x="6844" y="10184"/>
                    <a:pt x="5673" y="10277"/>
                  </a:cubicBezTo>
                  <a:cubicBezTo>
                    <a:pt x="5088" y="10324"/>
                    <a:pt x="4424" y="10404"/>
                    <a:pt x="3768" y="10404"/>
                  </a:cubicBezTo>
                  <a:cubicBezTo>
                    <a:pt x="2798" y="10404"/>
                    <a:pt x="1845" y="10228"/>
                    <a:pt x="1189" y="9505"/>
                  </a:cubicBezTo>
                  <a:cubicBezTo>
                    <a:pt x="268" y="8486"/>
                    <a:pt x="358" y="6921"/>
                    <a:pt x="1405" y="6040"/>
                  </a:cubicBezTo>
                  <a:cubicBezTo>
                    <a:pt x="1421" y="6025"/>
                    <a:pt x="1440" y="6019"/>
                    <a:pt x="1458" y="6019"/>
                  </a:cubicBezTo>
                  <a:cubicBezTo>
                    <a:pt x="1464" y="6019"/>
                    <a:pt x="1469" y="6019"/>
                    <a:pt x="1475" y="6021"/>
                  </a:cubicBezTo>
                  <a:cubicBezTo>
                    <a:pt x="1480" y="6010"/>
                    <a:pt x="1489" y="6000"/>
                    <a:pt x="1504" y="5994"/>
                  </a:cubicBezTo>
                  <a:cubicBezTo>
                    <a:pt x="2386" y="5596"/>
                    <a:pt x="3385" y="5392"/>
                    <a:pt x="4334" y="5225"/>
                  </a:cubicBezTo>
                  <a:cubicBezTo>
                    <a:pt x="5077" y="5093"/>
                    <a:pt x="5893" y="4951"/>
                    <a:pt x="6674" y="4951"/>
                  </a:cubicBezTo>
                  <a:cubicBezTo>
                    <a:pt x="6807" y="4951"/>
                    <a:pt x="6939" y="4955"/>
                    <a:pt x="7070" y="4964"/>
                  </a:cubicBezTo>
                  <a:cubicBezTo>
                    <a:pt x="7023" y="4932"/>
                    <a:pt x="6979" y="4899"/>
                    <a:pt x="6934" y="4865"/>
                  </a:cubicBezTo>
                  <a:cubicBezTo>
                    <a:pt x="6612" y="4617"/>
                    <a:pt x="6347" y="4270"/>
                    <a:pt x="6164" y="3909"/>
                  </a:cubicBezTo>
                  <a:cubicBezTo>
                    <a:pt x="5744" y="3078"/>
                    <a:pt x="5689" y="2006"/>
                    <a:pt x="5826" y="1091"/>
                  </a:cubicBezTo>
                  <a:lnTo>
                    <a:pt x="5826" y="1091"/>
                  </a:lnTo>
                  <a:cubicBezTo>
                    <a:pt x="5301" y="1151"/>
                    <a:pt x="4764" y="1190"/>
                    <a:pt x="4232" y="1190"/>
                  </a:cubicBezTo>
                  <a:cubicBezTo>
                    <a:pt x="3889" y="1190"/>
                    <a:pt x="3547" y="1174"/>
                    <a:pt x="3212" y="1136"/>
                  </a:cubicBezTo>
                  <a:lnTo>
                    <a:pt x="3212" y="1136"/>
                  </a:lnTo>
                  <a:cubicBezTo>
                    <a:pt x="3245" y="1247"/>
                    <a:pt x="3271" y="1358"/>
                    <a:pt x="3294" y="1473"/>
                  </a:cubicBezTo>
                  <a:cubicBezTo>
                    <a:pt x="3323" y="1620"/>
                    <a:pt x="3377" y="1771"/>
                    <a:pt x="3341" y="1918"/>
                  </a:cubicBezTo>
                  <a:cubicBezTo>
                    <a:pt x="3334" y="1946"/>
                    <a:pt x="3317" y="1962"/>
                    <a:pt x="3297" y="1977"/>
                  </a:cubicBezTo>
                  <a:cubicBezTo>
                    <a:pt x="3292" y="1982"/>
                    <a:pt x="3291" y="1988"/>
                    <a:pt x="3286" y="1995"/>
                  </a:cubicBezTo>
                  <a:cubicBezTo>
                    <a:pt x="2456" y="3001"/>
                    <a:pt x="1699" y="4031"/>
                    <a:pt x="1136" y="5210"/>
                  </a:cubicBezTo>
                  <a:cubicBezTo>
                    <a:pt x="618" y="6295"/>
                    <a:pt x="0" y="7709"/>
                    <a:pt x="254" y="8938"/>
                  </a:cubicBezTo>
                  <a:cubicBezTo>
                    <a:pt x="525" y="10244"/>
                    <a:pt x="1859" y="10673"/>
                    <a:pt x="3034" y="10745"/>
                  </a:cubicBezTo>
                  <a:cubicBezTo>
                    <a:pt x="3397" y="10767"/>
                    <a:pt x="3762" y="10776"/>
                    <a:pt x="4127" y="10776"/>
                  </a:cubicBezTo>
                  <a:cubicBezTo>
                    <a:pt x="4889" y="10776"/>
                    <a:pt x="5653" y="10735"/>
                    <a:pt x="6406" y="10675"/>
                  </a:cubicBezTo>
                  <a:cubicBezTo>
                    <a:pt x="6719" y="10650"/>
                    <a:pt x="7032" y="10620"/>
                    <a:pt x="7344" y="10584"/>
                  </a:cubicBezTo>
                  <a:cubicBezTo>
                    <a:pt x="9250" y="10362"/>
                    <a:pt x="11140" y="9911"/>
                    <a:pt x="12881" y="9098"/>
                  </a:cubicBezTo>
                  <a:cubicBezTo>
                    <a:pt x="14667" y="8261"/>
                    <a:pt x="17451" y="6553"/>
                    <a:pt x="16098" y="4224"/>
                  </a:cubicBezTo>
                  <a:cubicBezTo>
                    <a:pt x="15554" y="3282"/>
                    <a:pt x="14608" y="2580"/>
                    <a:pt x="13689" y="2031"/>
                  </a:cubicBezTo>
                  <a:cubicBezTo>
                    <a:pt x="12737" y="1465"/>
                    <a:pt x="11708" y="1072"/>
                    <a:pt x="10631" y="827"/>
                  </a:cubicBezTo>
                  <a:cubicBezTo>
                    <a:pt x="10616" y="850"/>
                    <a:pt x="10585" y="870"/>
                    <a:pt x="10555" y="870"/>
                  </a:cubicBezTo>
                  <a:cubicBezTo>
                    <a:pt x="10544" y="870"/>
                    <a:pt x="10531" y="866"/>
                    <a:pt x="10521" y="858"/>
                  </a:cubicBezTo>
                  <a:cubicBezTo>
                    <a:pt x="10385" y="759"/>
                    <a:pt x="10393" y="601"/>
                    <a:pt x="10365" y="444"/>
                  </a:cubicBezTo>
                  <a:cubicBezTo>
                    <a:pt x="10338" y="296"/>
                    <a:pt x="10323" y="149"/>
                    <a:pt x="10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8019306" y="1071640"/>
              <a:ext cx="820867" cy="317420"/>
            </a:xfrm>
            <a:custGeom>
              <a:avLst/>
              <a:gdLst/>
              <a:ahLst/>
              <a:cxnLst/>
              <a:rect l="l" t="t" r="r" b="b"/>
              <a:pathLst>
                <a:path w="14950" h="5781" extrusionOk="0">
                  <a:moveTo>
                    <a:pt x="14113" y="1"/>
                  </a:moveTo>
                  <a:cubicBezTo>
                    <a:pt x="13726" y="565"/>
                    <a:pt x="13027" y="820"/>
                    <a:pt x="12339" y="996"/>
                  </a:cubicBezTo>
                  <a:cubicBezTo>
                    <a:pt x="12018" y="1079"/>
                    <a:pt x="11702" y="1146"/>
                    <a:pt x="11419" y="1218"/>
                  </a:cubicBezTo>
                  <a:cubicBezTo>
                    <a:pt x="10117" y="1550"/>
                    <a:pt x="8783" y="1772"/>
                    <a:pt x="7450" y="1942"/>
                  </a:cubicBezTo>
                  <a:cubicBezTo>
                    <a:pt x="6065" y="2118"/>
                    <a:pt x="4676" y="2299"/>
                    <a:pt x="3288" y="2454"/>
                  </a:cubicBezTo>
                  <a:cubicBezTo>
                    <a:pt x="2813" y="2507"/>
                    <a:pt x="2287" y="2615"/>
                    <a:pt x="1791" y="2615"/>
                  </a:cubicBezTo>
                  <a:cubicBezTo>
                    <a:pt x="1661" y="2615"/>
                    <a:pt x="1534" y="2607"/>
                    <a:pt x="1409" y="2589"/>
                  </a:cubicBezTo>
                  <a:cubicBezTo>
                    <a:pt x="1138" y="2549"/>
                    <a:pt x="907" y="2454"/>
                    <a:pt x="782" y="2221"/>
                  </a:cubicBezTo>
                  <a:lnTo>
                    <a:pt x="782" y="2221"/>
                  </a:lnTo>
                  <a:cubicBezTo>
                    <a:pt x="0" y="3473"/>
                    <a:pt x="492" y="5177"/>
                    <a:pt x="2022" y="5635"/>
                  </a:cubicBezTo>
                  <a:cubicBezTo>
                    <a:pt x="2401" y="5748"/>
                    <a:pt x="2799" y="5781"/>
                    <a:pt x="3198" y="5781"/>
                  </a:cubicBezTo>
                  <a:cubicBezTo>
                    <a:pt x="3513" y="5781"/>
                    <a:pt x="3829" y="5760"/>
                    <a:pt x="4138" y="5745"/>
                  </a:cubicBezTo>
                  <a:cubicBezTo>
                    <a:pt x="4795" y="5710"/>
                    <a:pt x="5453" y="5662"/>
                    <a:pt x="6109" y="5591"/>
                  </a:cubicBezTo>
                  <a:cubicBezTo>
                    <a:pt x="7291" y="5465"/>
                    <a:pt x="8467" y="5268"/>
                    <a:pt x="9614" y="4953"/>
                  </a:cubicBezTo>
                  <a:cubicBezTo>
                    <a:pt x="9615" y="4953"/>
                    <a:pt x="9615" y="4952"/>
                    <a:pt x="9617" y="4952"/>
                  </a:cubicBezTo>
                  <a:cubicBezTo>
                    <a:pt x="9802" y="4901"/>
                    <a:pt x="9987" y="4849"/>
                    <a:pt x="10170" y="4792"/>
                  </a:cubicBezTo>
                  <a:cubicBezTo>
                    <a:pt x="11444" y="4396"/>
                    <a:pt x="12687" y="3841"/>
                    <a:pt x="13779" y="3072"/>
                  </a:cubicBezTo>
                  <a:cubicBezTo>
                    <a:pt x="14352" y="2668"/>
                    <a:pt x="14949" y="2111"/>
                    <a:pt x="14926" y="1352"/>
                  </a:cubicBezTo>
                  <a:cubicBezTo>
                    <a:pt x="14906" y="794"/>
                    <a:pt x="14588" y="279"/>
                    <a:pt x="14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989326" y="183450"/>
              <a:ext cx="964670" cy="1259249"/>
            </a:xfrm>
            <a:custGeom>
              <a:avLst/>
              <a:gdLst/>
              <a:ahLst/>
              <a:cxnLst/>
              <a:rect l="l" t="t" r="r" b="b"/>
              <a:pathLst>
                <a:path w="17569" h="22934" extrusionOk="0">
                  <a:moveTo>
                    <a:pt x="7068" y="644"/>
                  </a:moveTo>
                  <a:cubicBezTo>
                    <a:pt x="7476" y="1720"/>
                    <a:pt x="7764" y="2822"/>
                    <a:pt x="8113" y="3921"/>
                  </a:cubicBezTo>
                  <a:cubicBezTo>
                    <a:pt x="8124" y="3955"/>
                    <a:pt x="8156" y="3972"/>
                    <a:pt x="8187" y="3972"/>
                  </a:cubicBezTo>
                  <a:cubicBezTo>
                    <a:pt x="8226" y="3972"/>
                    <a:pt x="8263" y="3947"/>
                    <a:pt x="8258" y="3899"/>
                  </a:cubicBezTo>
                  <a:cubicBezTo>
                    <a:pt x="8234" y="3647"/>
                    <a:pt x="8193" y="3397"/>
                    <a:pt x="8145" y="3147"/>
                  </a:cubicBezTo>
                  <a:cubicBezTo>
                    <a:pt x="8187" y="2935"/>
                    <a:pt x="8227" y="2723"/>
                    <a:pt x="8268" y="2511"/>
                  </a:cubicBezTo>
                  <a:cubicBezTo>
                    <a:pt x="8447" y="3022"/>
                    <a:pt x="8636" y="3526"/>
                    <a:pt x="8783" y="4048"/>
                  </a:cubicBezTo>
                  <a:cubicBezTo>
                    <a:pt x="8964" y="4690"/>
                    <a:pt x="9056" y="5353"/>
                    <a:pt x="9239" y="5992"/>
                  </a:cubicBezTo>
                  <a:cubicBezTo>
                    <a:pt x="9253" y="6036"/>
                    <a:pt x="9290" y="6057"/>
                    <a:pt x="9327" y="6057"/>
                  </a:cubicBezTo>
                  <a:cubicBezTo>
                    <a:pt x="9360" y="6057"/>
                    <a:pt x="9394" y="6041"/>
                    <a:pt x="9411" y="6011"/>
                  </a:cubicBezTo>
                  <a:cubicBezTo>
                    <a:pt x="9435" y="6005"/>
                    <a:pt x="9454" y="5988"/>
                    <a:pt x="9461" y="5955"/>
                  </a:cubicBezTo>
                  <a:cubicBezTo>
                    <a:pt x="9551" y="5485"/>
                    <a:pt x="9623" y="5009"/>
                    <a:pt x="9711" y="4538"/>
                  </a:cubicBezTo>
                  <a:cubicBezTo>
                    <a:pt x="9997" y="5424"/>
                    <a:pt x="10197" y="6329"/>
                    <a:pt x="10289" y="7259"/>
                  </a:cubicBezTo>
                  <a:cubicBezTo>
                    <a:pt x="10295" y="7317"/>
                    <a:pt x="10351" y="7354"/>
                    <a:pt x="10402" y="7354"/>
                  </a:cubicBezTo>
                  <a:cubicBezTo>
                    <a:pt x="10441" y="7354"/>
                    <a:pt x="10477" y="7332"/>
                    <a:pt x="10485" y="7281"/>
                  </a:cubicBezTo>
                  <a:cubicBezTo>
                    <a:pt x="10499" y="7192"/>
                    <a:pt x="10513" y="7102"/>
                    <a:pt x="10524" y="7014"/>
                  </a:cubicBezTo>
                  <a:cubicBezTo>
                    <a:pt x="10588" y="7540"/>
                    <a:pt x="10639" y="8069"/>
                    <a:pt x="10658" y="8602"/>
                  </a:cubicBezTo>
                  <a:cubicBezTo>
                    <a:pt x="10659" y="8636"/>
                    <a:pt x="10672" y="8661"/>
                    <a:pt x="10691" y="8680"/>
                  </a:cubicBezTo>
                  <a:cubicBezTo>
                    <a:pt x="10204" y="8907"/>
                    <a:pt x="9709" y="9111"/>
                    <a:pt x="9208" y="9293"/>
                  </a:cubicBezTo>
                  <a:cubicBezTo>
                    <a:pt x="9156" y="8307"/>
                    <a:pt x="8862" y="7319"/>
                    <a:pt x="8441" y="6431"/>
                  </a:cubicBezTo>
                  <a:cubicBezTo>
                    <a:pt x="8428" y="6402"/>
                    <a:pt x="8407" y="6391"/>
                    <a:pt x="8384" y="6391"/>
                  </a:cubicBezTo>
                  <a:cubicBezTo>
                    <a:pt x="8343" y="6391"/>
                    <a:pt x="8299" y="6430"/>
                    <a:pt x="8293" y="6474"/>
                  </a:cubicBezTo>
                  <a:cubicBezTo>
                    <a:pt x="8266" y="6720"/>
                    <a:pt x="8238" y="6964"/>
                    <a:pt x="8212" y="7209"/>
                  </a:cubicBezTo>
                  <a:cubicBezTo>
                    <a:pt x="8040" y="6394"/>
                    <a:pt x="7764" y="5577"/>
                    <a:pt x="7485" y="4822"/>
                  </a:cubicBezTo>
                  <a:cubicBezTo>
                    <a:pt x="7465" y="4766"/>
                    <a:pt x="7410" y="4735"/>
                    <a:pt x="7357" y="4735"/>
                  </a:cubicBezTo>
                  <a:cubicBezTo>
                    <a:pt x="7306" y="4735"/>
                    <a:pt x="7257" y="4764"/>
                    <a:pt x="7242" y="4826"/>
                  </a:cubicBezTo>
                  <a:cubicBezTo>
                    <a:pt x="7030" y="5749"/>
                    <a:pt x="6883" y="6692"/>
                    <a:pt x="6846" y="7639"/>
                  </a:cubicBezTo>
                  <a:cubicBezTo>
                    <a:pt x="6617" y="6971"/>
                    <a:pt x="6261" y="6317"/>
                    <a:pt x="5855" y="5798"/>
                  </a:cubicBezTo>
                  <a:cubicBezTo>
                    <a:pt x="5833" y="5770"/>
                    <a:pt x="5792" y="5753"/>
                    <a:pt x="5754" y="5753"/>
                  </a:cubicBezTo>
                  <a:cubicBezTo>
                    <a:pt x="5712" y="5753"/>
                    <a:pt x="5674" y="5774"/>
                    <a:pt x="5668" y="5826"/>
                  </a:cubicBezTo>
                  <a:cubicBezTo>
                    <a:pt x="5594" y="6448"/>
                    <a:pt x="5515" y="7071"/>
                    <a:pt x="5425" y="7692"/>
                  </a:cubicBezTo>
                  <a:cubicBezTo>
                    <a:pt x="5265" y="7322"/>
                    <a:pt x="5067" y="6972"/>
                    <a:pt x="4850" y="6630"/>
                  </a:cubicBezTo>
                  <a:cubicBezTo>
                    <a:pt x="4825" y="6591"/>
                    <a:pt x="4788" y="6574"/>
                    <a:pt x="4752" y="6574"/>
                  </a:cubicBezTo>
                  <a:cubicBezTo>
                    <a:pt x="4691" y="6574"/>
                    <a:pt x="4631" y="6622"/>
                    <a:pt x="4626" y="6696"/>
                  </a:cubicBezTo>
                  <a:cubicBezTo>
                    <a:pt x="4597" y="7154"/>
                    <a:pt x="4591" y="7610"/>
                    <a:pt x="4633" y="8064"/>
                  </a:cubicBezTo>
                  <a:cubicBezTo>
                    <a:pt x="4425" y="7676"/>
                    <a:pt x="4168" y="7318"/>
                    <a:pt x="3891" y="6972"/>
                  </a:cubicBezTo>
                  <a:cubicBezTo>
                    <a:pt x="3861" y="6935"/>
                    <a:pt x="3816" y="6914"/>
                    <a:pt x="3773" y="6914"/>
                  </a:cubicBezTo>
                  <a:cubicBezTo>
                    <a:pt x="3722" y="6914"/>
                    <a:pt x="3673" y="6943"/>
                    <a:pt x="3657" y="7007"/>
                  </a:cubicBezTo>
                  <a:cubicBezTo>
                    <a:pt x="3399" y="8038"/>
                    <a:pt x="3427" y="9190"/>
                    <a:pt x="3870" y="10169"/>
                  </a:cubicBezTo>
                  <a:cubicBezTo>
                    <a:pt x="3557" y="10161"/>
                    <a:pt x="3245" y="10146"/>
                    <a:pt x="2931" y="10127"/>
                  </a:cubicBezTo>
                  <a:cubicBezTo>
                    <a:pt x="2070" y="9398"/>
                    <a:pt x="1963" y="8281"/>
                    <a:pt x="2153" y="7212"/>
                  </a:cubicBezTo>
                  <a:cubicBezTo>
                    <a:pt x="2309" y="6325"/>
                    <a:pt x="2514" y="5481"/>
                    <a:pt x="2586" y="4595"/>
                  </a:cubicBezTo>
                  <a:cubicBezTo>
                    <a:pt x="2723" y="4913"/>
                    <a:pt x="2871" y="5226"/>
                    <a:pt x="3033" y="5529"/>
                  </a:cubicBezTo>
                  <a:cubicBezTo>
                    <a:pt x="3038" y="5564"/>
                    <a:pt x="3040" y="5599"/>
                    <a:pt x="3045" y="5634"/>
                  </a:cubicBezTo>
                  <a:cubicBezTo>
                    <a:pt x="3050" y="5669"/>
                    <a:pt x="3077" y="5687"/>
                    <a:pt x="3103" y="5687"/>
                  </a:cubicBezTo>
                  <a:cubicBezTo>
                    <a:pt x="3130" y="5687"/>
                    <a:pt x="3156" y="5669"/>
                    <a:pt x="3158" y="5632"/>
                  </a:cubicBezTo>
                  <a:cubicBezTo>
                    <a:pt x="3158" y="5629"/>
                    <a:pt x="3158" y="5624"/>
                    <a:pt x="3158" y="5621"/>
                  </a:cubicBezTo>
                  <a:cubicBezTo>
                    <a:pt x="3184" y="5607"/>
                    <a:pt x="3201" y="5579"/>
                    <a:pt x="3190" y="5546"/>
                  </a:cubicBezTo>
                  <a:cubicBezTo>
                    <a:pt x="3183" y="5524"/>
                    <a:pt x="3175" y="5501"/>
                    <a:pt x="3168" y="5478"/>
                  </a:cubicBezTo>
                  <a:cubicBezTo>
                    <a:pt x="3227" y="4502"/>
                    <a:pt x="3241" y="3526"/>
                    <a:pt x="3325" y="2553"/>
                  </a:cubicBezTo>
                  <a:cubicBezTo>
                    <a:pt x="3735" y="3362"/>
                    <a:pt x="4020" y="4184"/>
                    <a:pt x="4324" y="5053"/>
                  </a:cubicBezTo>
                  <a:cubicBezTo>
                    <a:pt x="4335" y="5085"/>
                    <a:pt x="4359" y="5099"/>
                    <a:pt x="4384" y="5099"/>
                  </a:cubicBezTo>
                  <a:cubicBezTo>
                    <a:pt x="4409" y="5099"/>
                    <a:pt x="4435" y="5084"/>
                    <a:pt x="4447" y="5060"/>
                  </a:cubicBezTo>
                  <a:cubicBezTo>
                    <a:pt x="4462" y="5051"/>
                    <a:pt x="4474" y="5037"/>
                    <a:pt x="4477" y="5017"/>
                  </a:cubicBezTo>
                  <a:cubicBezTo>
                    <a:pt x="4545" y="4557"/>
                    <a:pt x="4554" y="4099"/>
                    <a:pt x="4628" y="3642"/>
                  </a:cubicBezTo>
                  <a:cubicBezTo>
                    <a:pt x="4752" y="3849"/>
                    <a:pt x="4862" y="4064"/>
                    <a:pt x="4982" y="4278"/>
                  </a:cubicBezTo>
                  <a:cubicBezTo>
                    <a:pt x="4988" y="4309"/>
                    <a:pt x="5013" y="4324"/>
                    <a:pt x="5039" y="4324"/>
                  </a:cubicBezTo>
                  <a:cubicBezTo>
                    <a:pt x="5050" y="4324"/>
                    <a:pt x="5062" y="4321"/>
                    <a:pt x="5072" y="4315"/>
                  </a:cubicBezTo>
                  <a:cubicBezTo>
                    <a:pt x="5114" y="4303"/>
                    <a:pt x="5150" y="4261"/>
                    <a:pt x="5139" y="4208"/>
                  </a:cubicBezTo>
                  <a:cubicBezTo>
                    <a:pt x="5133" y="4182"/>
                    <a:pt x="5122" y="4155"/>
                    <a:pt x="5114" y="4128"/>
                  </a:cubicBezTo>
                  <a:cubicBezTo>
                    <a:pt x="5165" y="3338"/>
                    <a:pt x="5204" y="2547"/>
                    <a:pt x="5249" y="1758"/>
                  </a:cubicBezTo>
                  <a:cubicBezTo>
                    <a:pt x="5462" y="2218"/>
                    <a:pt x="5667" y="2681"/>
                    <a:pt x="5846" y="3157"/>
                  </a:cubicBezTo>
                  <a:cubicBezTo>
                    <a:pt x="6066" y="3741"/>
                    <a:pt x="6224" y="4348"/>
                    <a:pt x="6447" y="4931"/>
                  </a:cubicBezTo>
                  <a:cubicBezTo>
                    <a:pt x="6466" y="4981"/>
                    <a:pt x="6504" y="5002"/>
                    <a:pt x="6541" y="5002"/>
                  </a:cubicBezTo>
                  <a:cubicBezTo>
                    <a:pt x="6599" y="5002"/>
                    <a:pt x="6656" y="4952"/>
                    <a:pt x="6644" y="4874"/>
                  </a:cubicBezTo>
                  <a:cubicBezTo>
                    <a:pt x="6609" y="4659"/>
                    <a:pt x="6560" y="4444"/>
                    <a:pt x="6506" y="4228"/>
                  </a:cubicBezTo>
                  <a:cubicBezTo>
                    <a:pt x="6689" y="3032"/>
                    <a:pt x="6860" y="1835"/>
                    <a:pt x="7068" y="644"/>
                  </a:cubicBezTo>
                  <a:close/>
                  <a:moveTo>
                    <a:pt x="7394" y="5312"/>
                  </a:moveTo>
                  <a:cubicBezTo>
                    <a:pt x="7541" y="5717"/>
                    <a:pt x="7678" y="6125"/>
                    <a:pt x="7797" y="6540"/>
                  </a:cubicBezTo>
                  <a:cubicBezTo>
                    <a:pt x="7928" y="7002"/>
                    <a:pt x="8020" y="7476"/>
                    <a:pt x="8141" y="7940"/>
                  </a:cubicBezTo>
                  <a:cubicBezTo>
                    <a:pt x="8139" y="7970"/>
                    <a:pt x="8135" y="8000"/>
                    <a:pt x="8133" y="8030"/>
                  </a:cubicBezTo>
                  <a:cubicBezTo>
                    <a:pt x="8130" y="8061"/>
                    <a:pt x="8153" y="8079"/>
                    <a:pt x="8180" y="8084"/>
                  </a:cubicBezTo>
                  <a:cubicBezTo>
                    <a:pt x="8194" y="8130"/>
                    <a:pt x="8204" y="8177"/>
                    <a:pt x="8218" y="8222"/>
                  </a:cubicBezTo>
                  <a:cubicBezTo>
                    <a:pt x="8228" y="8256"/>
                    <a:pt x="8259" y="8273"/>
                    <a:pt x="8290" y="8273"/>
                  </a:cubicBezTo>
                  <a:cubicBezTo>
                    <a:pt x="8328" y="8273"/>
                    <a:pt x="8366" y="8247"/>
                    <a:pt x="8362" y="8201"/>
                  </a:cubicBezTo>
                  <a:cubicBezTo>
                    <a:pt x="8348" y="8027"/>
                    <a:pt x="8324" y="7853"/>
                    <a:pt x="8297" y="7678"/>
                  </a:cubicBezTo>
                  <a:cubicBezTo>
                    <a:pt x="8338" y="7390"/>
                    <a:pt x="8376" y="7101"/>
                    <a:pt x="8412" y="6812"/>
                  </a:cubicBezTo>
                  <a:cubicBezTo>
                    <a:pt x="8699" y="7646"/>
                    <a:pt x="8857" y="8483"/>
                    <a:pt x="8963" y="9368"/>
                  </a:cubicBezTo>
                  <a:cubicBezTo>
                    <a:pt x="8964" y="9372"/>
                    <a:pt x="8966" y="9375"/>
                    <a:pt x="8967" y="9379"/>
                  </a:cubicBezTo>
                  <a:cubicBezTo>
                    <a:pt x="8065" y="9691"/>
                    <a:pt x="7139" y="9925"/>
                    <a:pt x="6184" y="10059"/>
                  </a:cubicBezTo>
                  <a:cubicBezTo>
                    <a:pt x="5568" y="10144"/>
                    <a:pt x="4963" y="10177"/>
                    <a:pt x="4360" y="10177"/>
                  </a:cubicBezTo>
                  <a:cubicBezTo>
                    <a:pt x="4274" y="10177"/>
                    <a:pt x="4187" y="10176"/>
                    <a:pt x="4100" y="10175"/>
                  </a:cubicBezTo>
                  <a:cubicBezTo>
                    <a:pt x="3800" y="9227"/>
                    <a:pt x="3676" y="8311"/>
                    <a:pt x="3854" y="7337"/>
                  </a:cubicBezTo>
                  <a:lnTo>
                    <a:pt x="3854" y="7337"/>
                  </a:lnTo>
                  <a:cubicBezTo>
                    <a:pt x="4144" y="7712"/>
                    <a:pt x="4409" y="8106"/>
                    <a:pt x="4689" y="8490"/>
                  </a:cubicBezTo>
                  <a:cubicBezTo>
                    <a:pt x="4692" y="8513"/>
                    <a:pt x="4694" y="8536"/>
                    <a:pt x="4698" y="8560"/>
                  </a:cubicBezTo>
                  <a:cubicBezTo>
                    <a:pt x="4705" y="8600"/>
                    <a:pt x="4737" y="8618"/>
                    <a:pt x="4771" y="8618"/>
                  </a:cubicBezTo>
                  <a:cubicBezTo>
                    <a:pt x="4815" y="8618"/>
                    <a:pt x="4864" y="8587"/>
                    <a:pt x="4863" y="8534"/>
                  </a:cubicBezTo>
                  <a:cubicBezTo>
                    <a:pt x="4852" y="8056"/>
                    <a:pt x="4837" y="7581"/>
                    <a:pt x="4849" y="7105"/>
                  </a:cubicBezTo>
                  <a:lnTo>
                    <a:pt x="4849" y="7105"/>
                  </a:lnTo>
                  <a:cubicBezTo>
                    <a:pt x="5043" y="7448"/>
                    <a:pt x="5214" y="7801"/>
                    <a:pt x="5384" y="8157"/>
                  </a:cubicBezTo>
                  <a:cubicBezTo>
                    <a:pt x="5401" y="8194"/>
                    <a:pt x="5431" y="8209"/>
                    <a:pt x="5462" y="8209"/>
                  </a:cubicBezTo>
                  <a:cubicBezTo>
                    <a:pt x="5517" y="8209"/>
                    <a:pt x="5576" y="8161"/>
                    <a:pt x="5578" y="8100"/>
                  </a:cubicBezTo>
                  <a:cubicBezTo>
                    <a:pt x="5601" y="7447"/>
                    <a:pt x="5685" y="6790"/>
                    <a:pt x="5813" y="6147"/>
                  </a:cubicBezTo>
                  <a:cubicBezTo>
                    <a:pt x="6021" y="6519"/>
                    <a:pt x="6228" y="6888"/>
                    <a:pt x="6397" y="7281"/>
                  </a:cubicBezTo>
                  <a:cubicBezTo>
                    <a:pt x="6586" y="7720"/>
                    <a:pt x="6709" y="8180"/>
                    <a:pt x="6877" y="8626"/>
                  </a:cubicBezTo>
                  <a:cubicBezTo>
                    <a:pt x="6895" y="8672"/>
                    <a:pt x="6942" y="8696"/>
                    <a:pt x="6987" y="8696"/>
                  </a:cubicBezTo>
                  <a:cubicBezTo>
                    <a:pt x="7040" y="8696"/>
                    <a:pt x="7090" y="8662"/>
                    <a:pt x="7081" y="8594"/>
                  </a:cubicBezTo>
                  <a:cubicBezTo>
                    <a:pt x="7066" y="8483"/>
                    <a:pt x="7045" y="8371"/>
                    <a:pt x="7021" y="8258"/>
                  </a:cubicBezTo>
                  <a:cubicBezTo>
                    <a:pt x="7092" y="7265"/>
                    <a:pt x="7197" y="6285"/>
                    <a:pt x="7394" y="5312"/>
                  </a:cubicBezTo>
                  <a:close/>
                  <a:moveTo>
                    <a:pt x="10883" y="8219"/>
                  </a:moveTo>
                  <a:lnTo>
                    <a:pt x="10883" y="8219"/>
                  </a:lnTo>
                  <a:cubicBezTo>
                    <a:pt x="10931" y="8242"/>
                    <a:pt x="10991" y="8254"/>
                    <a:pt x="11050" y="8254"/>
                  </a:cubicBezTo>
                  <a:cubicBezTo>
                    <a:pt x="11082" y="8254"/>
                    <a:pt x="11114" y="8250"/>
                    <a:pt x="11144" y="8244"/>
                  </a:cubicBezTo>
                  <a:cubicBezTo>
                    <a:pt x="11145" y="8247"/>
                    <a:pt x="11145" y="8249"/>
                    <a:pt x="11147" y="8252"/>
                  </a:cubicBezTo>
                  <a:cubicBezTo>
                    <a:pt x="11355" y="8583"/>
                    <a:pt x="11441" y="8935"/>
                    <a:pt x="11430" y="9274"/>
                  </a:cubicBezTo>
                  <a:cubicBezTo>
                    <a:pt x="9925" y="10101"/>
                    <a:pt x="8370" y="10736"/>
                    <a:pt x="6667" y="11028"/>
                  </a:cubicBezTo>
                  <a:cubicBezTo>
                    <a:pt x="5911" y="11157"/>
                    <a:pt x="5171" y="11210"/>
                    <a:pt x="4433" y="11210"/>
                  </a:cubicBezTo>
                  <a:cubicBezTo>
                    <a:pt x="3457" y="11210"/>
                    <a:pt x="2486" y="11118"/>
                    <a:pt x="1490" y="10988"/>
                  </a:cubicBezTo>
                  <a:cubicBezTo>
                    <a:pt x="1426" y="10663"/>
                    <a:pt x="1436" y="10312"/>
                    <a:pt x="1426" y="9990"/>
                  </a:cubicBezTo>
                  <a:cubicBezTo>
                    <a:pt x="1562" y="9943"/>
                    <a:pt x="1693" y="9880"/>
                    <a:pt x="1830" y="9834"/>
                  </a:cubicBezTo>
                  <a:cubicBezTo>
                    <a:pt x="1961" y="9791"/>
                    <a:pt x="2130" y="9797"/>
                    <a:pt x="2242" y="9717"/>
                  </a:cubicBezTo>
                  <a:cubicBezTo>
                    <a:pt x="2248" y="9712"/>
                    <a:pt x="2251" y="9706"/>
                    <a:pt x="2257" y="9700"/>
                  </a:cubicBezTo>
                  <a:cubicBezTo>
                    <a:pt x="2360" y="9852"/>
                    <a:pt x="2484" y="9989"/>
                    <a:pt x="2629" y="10106"/>
                  </a:cubicBezTo>
                  <a:cubicBezTo>
                    <a:pt x="2296" y="10083"/>
                    <a:pt x="1961" y="10055"/>
                    <a:pt x="1623" y="10026"/>
                  </a:cubicBezTo>
                  <a:cubicBezTo>
                    <a:pt x="1621" y="10026"/>
                    <a:pt x="1620" y="10026"/>
                    <a:pt x="1618" y="10026"/>
                  </a:cubicBezTo>
                  <a:cubicBezTo>
                    <a:pt x="1562" y="10026"/>
                    <a:pt x="1557" y="10116"/>
                    <a:pt x="1611" y="10130"/>
                  </a:cubicBezTo>
                  <a:cubicBezTo>
                    <a:pt x="2431" y="10353"/>
                    <a:pt x="3308" y="10442"/>
                    <a:pt x="4186" y="10442"/>
                  </a:cubicBezTo>
                  <a:cubicBezTo>
                    <a:pt x="4946" y="10442"/>
                    <a:pt x="5706" y="10375"/>
                    <a:pt x="6428" y="10270"/>
                  </a:cubicBezTo>
                  <a:cubicBezTo>
                    <a:pt x="7985" y="10043"/>
                    <a:pt x="9519" y="9578"/>
                    <a:pt x="10913" y="8842"/>
                  </a:cubicBezTo>
                  <a:cubicBezTo>
                    <a:pt x="11012" y="8789"/>
                    <a:pt x="10974" y="8675"/>
                    <a:pt x="10894" y="8637"/>
                  </a:cubicBezTo>
                  <a:cubicBezTo>
                    <a:pt x="10898" y="8624"/>
                    <a:pt x="10901" y="8613"/>
                    <a:pt x="10901" y="8598"/>
                  </a:cubicBezTo>
                  <a:cubicBezTo>
                    <a:pt x="10896" y="8471"/>
                    <a:pt x="10890" y="8345"/>
                    <a:pt x="10883" y="8219"/>
                  </a:cubicBezTo>
                  <a:close/>
                  <a:moveTo>
                    <a:pt x="11396" y="9557"/>
                  </a:moveTo>
                  <a:cubicBezTo>
                    <a:pt x="11280" y="10126"/>
                    <a:pt x="10880" y="10631"/>
                    <a:pt x="10286" y="10902"/>
                  </a:cubicBezTo>
                  <a:cubicBezTo>
                    <a:pt x="9340" y="11333"/>
                    <a:pt x="8195" y="11413"/>
                    <a:pt x="7179" y="11579"/>
                  </a:cubicBezTo>
                  <a:cubicBezTo>
                    <a:pt x="5995" y="11773"/>
                    <a:pt x="4803" y="11934"/>
                    <a:pt x="3603" y="11992"/>
                  </a:cubicBezTo>
                  <a:cubicBezTo>
                    <a:pt x="3392" y="12002"/>
                    <a:pt x="3156" y="12024"/>
                    <a:pt x="2919" y="12024"/>
                  </a:cubicBezTo>
                  <a:cubicBezTo>
                    <a:pt x="2508" y="12024"/>
                    <a:pt x="2095" y="11960"/>
                    <a:pt x="1816" y="11663"/>
                  </a:cubicBezTo>
                  <a:cubicBezTo>
                    <a:pt x="1672" y="11511"/>
                    <a:pt x="1585" y="11334"/>
                    <a:pt x="1529" y="11144"/>
                  </a:cubicBezTo>
                  <a:lnTo>
                    <a:pt x="1529" y="11144"/>
                  </a:lnTo>
                  <a:cubicBezTo>
                    <a:pt x="2387" y="11375"/>
                    <a:pt x="3304" y="11472"/>
                    <a:pt x="4218" y="11472"/>
                  </a:cubicBezTo>
                  <a:cubicBezTo>
                    <a:pt x="5020" y="11472"/>
                    <a:pt x="5821" y="11398"/>
                    <a:pt x="6579" y="11276"/>
                  </a:cubicBezTo>
                  <a:cubicBezTo>
                    <a:pt x="8250" y="11007"/>
                    <a:pt x="9944" y="10447"/>
                    <a:pt x="11396" y="9557"/>
                  </a:cubicBezTo>
                  <a:close/>
                  <a:moveTo>
                    <a:pt x="10656" y="11045"/>
                  </a:moveTo>
                  <a:cubicBezTo>
                    <a:pt x="10640" y="11183"/>
                    <a:pt x="10637" y="11325"/>
                    <a:pt x="10651" y="11456"/>
                  </a:cubicBezTo>
                  <a:cubicBezTo>
                    <a:pt x="9404" y="11955"/>
                    <a:pt x="8121" y="12333"/>
                    <a:pt x="6791" y="12539"/>
                  </a:cubicBezTo>
                  <a:cubicBezTo>
                    <a:pt x="5450" y="12748"/>
                    <a:pt x="4135" y="12682"/>
                    <a:pt x="2788" y="12724"/>
                  </a:cubicBezTo>
                  <a:cubicBezTo>
                    <a:pt x="2772" y="12657"/>
                    <a:pt x="2735" y="12594"/>
                    <a:pt x="2704" y="12528"/>
                  </a:cubicBezTo>
                  <a:cubicBezTo>
                    <a:pt x="2667" y="12450"/>
                    <a:pt x="2629" y="12371"/>
                    <a:pt x="2587" y="12295"/>
                  </a:cubicBezTo>
                  <a:lnTo>
                    <a:pt x="2587" y="12295"/>
                  </a:lnTo>
                  <a:cubicBezTo>
                    <a:pt x="2597" y="12296"/>
                    <a:pt x="2606" y="12298"/>
                    <a:pt x="2618" y="12299"/>
                  </a:cubicBezTo>
                  <a:cubicBezTo>
                    <a:pt x="2851" y="12318"/>
                    <a:pt x="3087" y="12326"/>
                    <a:pt x="3325" y="12326"/>
                  </a:cubicBezTo>
                  <a:cubicBezTo>
                    <a:pt x="4606" y="12326"/>
                    <a:pt x="5932" y="12080"/>
                    <a:pt x="7173" y="11879"/>
                  </a:cubicBezTo>
                  <a:cubicBezTo>
                    <a:pt x="7929" y="11757"/>
                    <a:pt x="8692" y="11644"/>
                    <a:pt x="9441" y="11479"/>
                  </a:cubicBezTo>
                  <a:cubicBezTo>
                    <a:pt x="9861" y="11387"/>
                    <a:pt x="10282" y="11261"/>
                    <a:pt x="10656" y="11045"/>
                  </a:cubicBezTo>
                  <a:close/>
                  <a:moveTo>
                    <a:pt x="6638" y="12843"/>
                  </a:moveTo>
                  <a:lnTo>
                    <a:pt x="6638" y="12843"/>
                  </a:lnTo>
                  <a:cubicBezTo>
                    <a:pt x="6452" y="13665"/>
                    <a:pt x="6556" y="14681"/>
                    <a:pt x="6953" y="15424"/>
                  </a:cubicBezTo>
                  <a:cubicBezTo>
                    <a:pt x="7348" y="16165"/>
                    <a:pt x="8142" y="16538"/>
                    <a:pt x="8521" y="17282"/>
                  </a:cubicBezTo>
                  <a:cubicBezTo>
                    <a:pt x="8487" y="17290"/>
                    <a:pt x="8452" y="17298"/>
                    <a:pt x="8419" y="17305"/>
                  </a:cubicBezTo>
                  <a:cubicBezTo>
                    <a:pt x="8364" y="17315"/>
                    <a:pt x="8312" y="17330"/>
                    <a:pt x="8258" y="17345"/>
                  </a:cubicBezTo>
                  <a:cubicBezTo>
                    <a:pt x="8122" y="17116"/>
                    <a:pt x="7888" y="16978"/>
                    <a:pt x="7662" y="16838"/>
                  </a:cubicBezTo>
                  <a:cubicBezTo>
                    <a:pt x="7244" y="16581"/>
                    <a:pt x="6887" y="16299"/>
                    <a:pt x="6653" y="15857"/>
                  </a:cubicBezTo>
                  <a:cubicBezTo>
                    <a:pt x="6156" y="14918"/>
                    <a:pt x="6233" y="13929"/>
                    <a:pt x="6121" y="12914"/>
                  </a:cubicBezTo>
                  <a:cubicBezTo>
                    <a:pt x="6295" y="12892"/>
                    <a:pt x="6467" y="12868"/>
                    <a:pt x="6638" y="12843"/>
                  </a:cubicBezTo>
                  <a:close/>
                  <a:moveTo>
                    <a:pt x="14404" y="16055"/>
                  </a:moveTo>
                  <a:cubicBezTo>
                    <a:pt x="14414" y="16059"/>
                    <a:pt x="14424" y="16065"/>
                    <a:pt x="14434" y="16069"/>
                  </a:cubicBezTo>
                  <a:cubicBezTo>
                    <a:pt x="13773" y="16884"/>
                    <a:pt x="12509" y="17023"/>
                    <a:pt x="11548" y="17237"/>
                  </a:cubicBezTo>
                  <a:cubicBezTo>
                    <a:pt x="10419" y="17487"/>
                    <a:pt x="9283" y="17696"/>
                    <a:pt x="8141" y="17889"/>
                  </a:cubicBezTo>
                  <a:cubicBezTo>
                    <a:pt x="6948" y="18091"/>
                    <a:pt x="5744" y="18221"/>
                    <a:pt x="4540" y="18330"/>
                  </a:cubicBezTo>
                  <a:cubicBezTo>
                    <a:pt x="3947" y="18385"/>
                    <a:pt x="3356" y="18434"/>
                    <a:pt x="2765" y="18493"/>
                  </a:cubicBezTo>
                  <a:cubicBezTo>
                    <a:pt x="2558" y="18514"/>
                    <a:pt x="2325" y="18553"/>
                    <a:pt x="2101" y="18553"/>
                  </a:cubicBezTo>
                  <a:cubicBezTo>
                    <a:pt x="1834" y="18553"/>
                    <a:pt x="1579" y="18497"/>
                    <a:pt x="1396" y="18291"/>
                  </a:cubicBezTo>
                  <a:cubicBezTo>
                    <a:pt x="1467" y="18189"/>
                    <a:pt x="1545" y="18088"/>
                    <a:pt x="1635" y="17992"/>
                  </a:cubicBezTo>
                  <a:cubicBezTo>
                    <a:pt x="1647" y="17981"/>
                    <a:pt x="1652" y="17968"/>
                    <a:pt x="1655" y="17956"/>
                  </a:cubicBezTo>
                  <a:cubicBezTo>
                    <a:pt x="1658" y="17957"/>
                    <a:pt x="1661" y="17957"/>
                    <a:pt x="1664" y="17957"/>
                  </a:cubicBezTo>
                  <a:cubicBezTo>
                    <a:pt x="1668" y="17957"/>
                    <a:pt x="1671" y="17957"/>
                    <a:pt x="1674" y="17956"/>
                  </a:cubicBezTo>
                  <a:cubicBezTo>
                    <a:pt x="2602" y="17764"/>
                    <a:pt x="3502" y="17483"/>
                    <a:pt x="4441" y="17332"/>
                  </a:cubicBezTo>
                  <a:cubicBezTo>
                    <a:pt x="5423" y="17174"/>
                    <a:pt x="6421" y="17183"/>
                    <a:pt x="7398" y="17036"/>
                  </a:cubicBezTo>
                  <a:cubicBezTo>
                    <a:pt x="7430" y="17031"/>
                    <a:pt x="7455" y="17016"/>
                    <a:pt x="7472" y="16998"/>
                  </a:cubicBezTo>
                  <a:cubicBezTo>
                    <a:pt x="7620" y="17092"/>
                    <a:pt x="7766" y="17187"/>
                    <a:pt x="7904" y="17299"/>
                  </a:cubicBezTo>
                  <a:cubicBezTo>
                    <a:pt x="7956" y="17368"/>
                    <a:pt x="8007" y="17440"/>
                    <a:pt x="8060" y="17514"/>
                  </a:cubicBezTo>
                  <a:cubicBezTo>
                    <a:pt x="8078" y="17540"/>
                    <a:pt x="8102" y="17551"/>
                    <a:pt x="8126" y="17551"/>
                  </a:cubicBezTo>
                  <a:cubicBezTo>
                    <a:pt x="8141" y="17551"/>
                    <a:pt x="8155" y="17547"/>
                    <a:pt x="8168" y="17540"/>
                  </a:cubicBezTo>
                  <a:cubicBezTo>
                    <a:pt x="8181" y="17547"/>
                    <a:pt x="8194" y="17550"/>
                    <a:pt x="8207" y="17550"/>
                  </a:cubicBezTo>
                  <a:cubicBezTo>
                    <a:pt x="8240" y="17550"/>
                    <a:pt x="8271" y="17529"/>
                    <a:pt x="8288" y="17497"/>
                  </a:cubicBezTo>
                  <a:cubicBezTo>
                    <a:pt x="8337" y="17494"/>
                    <a:pt x="8386" y="17490"/>
                    <a:pt x="8434" y="17484"/>
                  </a:cubicBezTo>
                  <a:cubicBezTo>
                    <a:pt x="8535" y="17469"/>
                    <a:pt x="8650" y="17467"/>
                    <a:pt x="8736" y="17410"/>
                  </a:cubicBezTo>
                  <a:cubicBezTo>
                    <a:pt x="8784" y="17378"/>
                    <a:pt x="8778" y="17305"/>
                    <a:pt x="8726" y="17282"/>
                  </a:cubicBezTo>
                  <a:cubicBezTo>
                    <a:pt x="8728" y="17269"/>
                    <a:pt x="8728" y="17255"/>
                    <a:pt x="8723" y="17239"/>
                  </a:cubicBezTo>
                  <a:cubicBezTo>
                    <a:pt x="8666" y="17060"/>
                    <a:pt x="8573" y="16906"/>
                    <a:pt x="8461" y="16766"/>
                  </a:cubicBezTo>
                  <a:cubicBezTo>
                    <a:pt x="9477" y="16748"/>
                    <a:pt x="10500" y="16556"/>
                    <a:pt x="11507" y="16434"/>
                  </a:cubicBezTo>
                  <a:cubicBezTo>
                    <a:pt x="12458" y="16319"/>
                    <a:pt x="13475" y="16289"/>
                    <a:pt x="14404" y="16055"/>
                  </a:cubicBezTo>
                  <a:close/>
                  <a:moveTo>
                    <a:pt x="14659" y="16177"/>
                  </a:moveTo>
                  <a:cubicBezTo>
                    <a:pt x="15133" y="16455"/>
                    <a:pt x="15453" y="16970"/>
                    <a:pt x="15471" y="17529"/>
                  </a:cubicBezTo>
                  <a:cubicBezTo>
                    <a:pt x="15495" y="18286"/>
                    <a:pt x="14898" y="18845"/>
                    <a:pt x="14326" y="19248"/>
                  </a:cubicBezTo>
                  <a:cubicBezTo>
                    <a:pt x="13233" y="20018"/>
                    <a:pt x="11990" y="20571"/>
                    <a:pt x="10716" y="20967"/>
                  </a:cubicBezTo>
                  <a:cubicBezTo>
                    <a:pt x="9396" y="21378"/>
                    <a:pt x="8029" y="21620"/>
                    <a:pt x="6655" y="21767"/>
                  </a:cubicBezTo>
                  <a:cubicBezTo>
                    <a:pt x="6000" y="21837"/>
                    <a:pt x="5342" y="21887"/>
                    <a:pt x="4683" y="21921"/>
                  </a:cubicBezTo>
                  <a:cubicBezTo>
                    <a:pt x="4374" y="21937"/>
                    <a:pt x="4058" y="21957"/>
                    <a:pt x="3742" y="21957"/>
                  </a:cubicBezTo>
                  <a:cubicBezTo>
                    <a:pt x="3344" y="21957"/>
                    <a:pt x="2947" y="21925"/>
                    <a:pt x="2568" y="21812"/>
                  </a:cubicBezTo>
                  <a:cubicBezTo>
                    <a:pt x="1039" y="21354"/>
                    <a:pt x="547" y="19648"/>
                    <a:pt x="1327" y="18397"/>
                  </a:cubicBezTo>
                  <a:lnTo>
                    <a:pt x="1327" y="18397"/>
                  </a:lnTo>
                  <a:cubicBezTo>
                    <a:pt x="1452" y="18629"/>
                    <a:pt x="1685" y="18726"/>
                    <a:pt x="1954" y="18764"/>
                  </a:cubicBezTo>
                  <a:cubicBezTo>
                    <a:pt x="2080" y="18782"/>
                    <a:pt x="2209" y="18790"/>
                    <a:pt x="2340" y="18790"/>
                  </a:cubicBezTo>
                  <a:cubicBezTo>
                    <a:pt x="2835" y="18790"/>
                    <a:pt x="3360" y="18684"/>
                    <a:pt x="3833" y="18631"/>
                  </a:cubicBezTo>
                  <a:cubicBezTo>
                    <a:pt x="5222" y="18475"/>
                    <a:pt x="6610" y="18293"/>
                    <a:pt x="7996" y="18118"/>
                  </a:cubicBezTo>
                  <a:cubicBezTo>
                    <a:pt x="9329" y="17948"/>
                    <a:pt x="10663" y="17725"/>
                    <a:pt x="11965" y="17393"/>
                  </a:cubicBezTo>
                  <a:cubicBezTo>
                    <a:pt x="12860" y="17164"/>
                    <a:pt x="14093" y="17002"/>
                    <a:pt x="14659" y="16177"/>
                  </a:cubicBezTo>
                  <a:close/>
                  <a:moveTo>
                    <a:pt x="10432" y="11845"/>
                  </a:moveTo>
                  <a:cubicBezTo>
                    <a:pt x="10441" y="11993"/>
                    <a:pt x="10457" y="12140"/>
                    <a:pt x="10483" y="12289"/>
                  </a:cubicBezTo>
                  <a:cubicBezTo>
                    <a:pt x="10511" y="12446"/>
                    <a:pt x="10504" y="12603"/>
                    <a:pt x="10639" y="12703"/>
                  </a:cubicBezTo>
                  <a:cubicBezTo>
                    <a:pt x="10650" y="12711"/>
                    <a:pt x="10662" y="12714"/>
                    <a:pt x="10674" y="12714"/>
                  </a:cubicBezTo>
                  <a:cubicBezTo>
                    <a:pt x="10703" y="12714"/>
                    <a:pt x="10734" y="12695"/>
                    <a:pt x="10748" y="12672"/>
                  </a:cubicBezTo>
                  <a:lnTo>
                    <a:pt x="10749" y="12672"/>
                  </a:lnTo>
                  <a:cubicBezTo>
                    <a:pt x="11826" y="12917"/>
                    <a:pt x="12856" y="13309"/>
                    <a:pt x="13807" y="13876"/>
                  </a:cubicBezTo>
                  <a:cubicBezTo>
                    <a:pt x="14726" y="14425"/>
                    <a:pt x="15671" y="15127"/>
                    <a:pt x="16217" y="16069"/>
                  </a:cubicBezTo>
                  <a:cubicBezTo>
                    <a:pt x="17569" y="18399"/>
                    <a:pt x="14786" y="20108"/>
                    <a:pt x="12999" y="20942"/>
                  </a:cubicBezTo>
                  <a:cubicBezTo>
                    <a:pt x="10972" y="21890"/>
                    <a:pt x="8746" y="22344"/>
                    <a:pt x="6524" y="22520"/>
                  </a:cubicBezTo>
                  <a:cubicBezTo>
                    <a:pt x="5771" y="22580"/>
                    <a:pt x="5007" y="22621"/>
                    <a:pt x="4246" y="22621"/>
                  </a:cubicBezTo>
                  <a:cubicBezTo>
                    <a:pt x="3880" y="22621"/>
                    <a:pt x="3515" y="22612"/>
                    <a:pt x="3152" y="22590"/>
                  </a:cubicBezTo>
                  <a:cubicBezTo>
                    <a:pt x="1977" y="22518"/>
                    <a:pt x="643" y="22089"/>
                    <a:pt x="372" y="20783"/>
                  </a:cubicBezTo>
                  <a:cubicBezTo>
                    <a:pt x="118" y="19554"/>
                    <a:pt x="736" y="18140"/>
                    <a:pt x="1254" y="17056"/>
                  </a:cubicBezTo>
                  <a:cubicBezTo>
                    <a:pt x="1818" y="15875"/>
                    <a:pt x="2574" y="14846"/>
                    <a:pt x="3403" y="13840"/>
                  </a:cubicBezTo>
                  <a:cubicBezTo>
                    <a:pt x="3408" y="13834"/>
                    <a:pt x="3410" y="13827"/>
                    <a:pt x="3415" y="13821"/>
                  </a:cubicBezTo>
                  <a:cubicBezTo>
                    <a:pt x="3434" y="13809"/>
                    <a:pt x="3452" y="13791"/>
                    <a:pt x="3459" y="13762"/>
                  </a:cubicBezTo>
                  <a:cubicBezTo>
                    <a:pt x="3496" y="13615"/>
                    <a:pt x="3442" y="13465"/>
                    <a:pt x="3412" y="13319"/>
                  </a:cubicBezTo>
                  <a:cubicBezTo>
                    <a:pt x="3389" y="13204"/>
                    <a:pt x="3363" y="13092"/>
                    <a:pt x="3329" y="12981"/>
                  </a:cubicBezTo>
                  <a:lnTo>
                    <a:pt x="3329" y="12981"/>
                  </a:lnTo>
                  <a:cubicBezTo>
                    <a:pt x="3664" y="13019"/>
                    <a:pt x="4005" y="13035"/>
                    <a:pt x="4348" y="13035"/>
                  </a:cubicBezTo>
                  <a:cubicBezTo>
                    <a:pt x="4881" y="13035"/>
                    <a:pt x="5418" y="12995"/>
                    <a:pt x="5943" y="12935"/>
                  </a:cubicBezTo>
                  <a:lnTo>
                    <a:pt x="5943" y="12935"/>
                  </a:lnTo>
                  <a:cubicBezTo>
                    <a:pt x="5808" y="13851"/>
                    <a:pt x="5862" y="14922"/>
                    <a:pt x="6282" y="15753"/>
                  </a:cubicBezTo>
                  <a:cubicBezTo>
                    <a:pt x="6465" y="16114"/>
                    <a:pt x="6731" y="16461"/>
                    <a:pt x="7052" y="16710"/>
                  </a:cubicBezTo>
                  <a:cubicBezTo>
                    <a:pt x="7097" y="16744"/>
                    <a:pt x="7143" y="16777"/>
                    <a:pt x="7188" y="16808"/>
                  </a:cubicBezTo>
                  <a:cubicBezTo>
                    <a:pt x="7057" y="16799"/>
                    <a:pt x="6925" y="16795"/>
                    <a:pt x="6792" y="16795"/>
                  </a:cubicBezTo>
                  <a:cubicBezTo>
                    <a:pt x="6011" y="16795"/>
                    <a:pt x="5195" y="16937"/>
                    <a:pt x="4452" y="17069"/>
                  </a:cubicBezTo>
                  <a:cubicBezTo>
                    <a:pt x="3504" y="17237"/>
                    <a:pt x="2504" y="17442"/>
                    <a:pt x="1622" y="17839"/>
                  </a:cubicBezTo>
                  <a:cubicBezTo>
                    <a:pt x="1607" y="17845"/>
                    <a:pt x="1598" y="17855"/>
                    <a:pt x="1594" y="17867"/>
                  </a:cubicBezTo>
                  <a:cubicBezTo>
                    <a:pt x="1588" y="17865"/>
                    <a:pt x="1581" y="17864"/>
                    <a:pt x="1575" y="17864"/>
                  </a:cubicBezTo>
                  <a:cubicBezTo>
                    <a:pt x="1557" y="17864"/>
                    <a:pt x="1539" y="17870"/>
                    <a:pt x="1522" y="17884"/>
                  </a:cubicBezTo>
                  <a:cubicBezTo>
                    <a:pt x="476" y="18768"/>
                    <a:pt x="385" y="20331"/>
                    <a:pt x="1307" y="21349"/>
                  </a:cubicBezTo>
                  <a:cubicBezTo>
                    <a:pt x="1964" y="22073"/>
                    <a:pt x="2918" y="22249"/>
                    <a:pt x="3890" y="22249"/>
                  </a:cubicBezTo>
                  <a:cubicBezTo>
                    <a:pt x="4545" y="22249"/>
                    <a:pt x="5208" y="22169"/>
                    <a:pt x="5792" y="22122"/>
                  </a:cubicBezTo>
                  <a:cubicBezTo>
                    <a:pt x="7482" y="21987"/>
                    <a:pt x="9173" y="21732"/>
                    <a:pt x="10794" y="21230"/>
                  </a:cubicBezTo>
                  <a:cubicBezTo>
                    <a:pt x="12271" y="20772"/>
                    <a:pt x="13950" y="20098"/>
                    <a:pt x="15067" y="18994"/>
                  </a:cubicBezTo>
                  <a:cubicBezTo>
                    <a:pt x="15555" y="18512"/>
                    <a:pt x="15843" y="17877"/>
                    <a:pt x="15700" y="17187"/>
                  </a:cubicBezTo>
                  <a:cubicBezTo>
                    <a:pt x="15563" y="16524"/>
                    <a:pt x="15091" y="15994"/>
                    <a:pt x="14456" y="15774"/>
                  </a:cubicBezTo>
                  <a:cubicBezTo>
                    <a:pt x="14439" y="15768"/>
                    <a:pt x="14424" y="15765"/>
                    <a:pt x="14409" y="15765"/>
                  </a:cubicBezTo>
                  <a:cubicBezTo>
                    <a:pt x="14356" y="15765"/>
                    <a:pt x="14318" y="15802"/>
                    <a:pt x="14300" y="15848"/>
                  </a:cubicBezTo>
                  <a:cubicBezTo>
                    <a:pt x="13316" y="15863"/>
                    <a:pt x="12297" y="16095"/>
                    <a:pt x="11323" y="16222"/>
                  </a:cubicBezTo>
                  <a:cubicBezTo>
                    <a:pt x="10357" y="16350"/>
                    <a:pt x="9364" y="16420"/>
                    <a:pt x="8417" y="16649"/>
                  </a:cubicBezTo>
                  <a:cubicBezTo>
                    <a:pt x="8400" y="16652"/>
                    <a:pt x="8389" y="16662"/>
                    <a:pt x="8382" y="16674"/>
                  </a:cubicBezTo>
                  <a:cubicBezTo>
                    <a:pt x="8053" y="16308"/>
                    <a:pt x="7599" y="16029"/>
                    <a:pt x="7325" y="15620"/>
                  </a:cubicBezTo>
                  <a:cubicBezTo>
                    <a:pt x="6752" y="14764"/>
                    <a:pt x="6938" y="13775"/>
                    <a:pt x="6779" y="12822"/>
                  </a:cubicBezTo>
                  <a:cubicBezTo>
                    <a:pt x="6791" y="12821"/>
                    <a:pt x="6803" y="12819"/>
                    <a:pt x="6814" y="12818"/>
                  </a:cubicBezTo>
                  <a:cubicBezTo>
                    <a:pt x="8052" y="12630"/>
                    <a:pt x="9269" y="12306"/>
                    <a:pt x="10432" y="11845"/>
                  </a:cubicBezTo>
                  <a:close/>
                  <a:moveTo>
                    <a:pt x="6998" y="1"/>
                  </a:moveTo>
                  <a:cubicBezTo>
                    <a:pt x="6944" y="1"/>
                    <a:pt x="6894" y="31"/>
                    <a:pt x="6881" y="102"/>
                  </a:cubicBezTo>
                  <a:cubicBezTo>
                    <a:pt x="6661" y="1308"/>
                    <a:pt x="6472" y="2525"/>
                    <a:pt x="6371" y="3749"/>
                  </a:cubicBezTo>
                  <a:cubicBezTo>
                    <a:pt x="6095" y="2855"/>
                    <a:pt x="5687" y="1971"/>
                    <a:pt x="5260" y="1184"/>
                  </a:cubicBezTo>
                  <a:cubicBezTo>
                    <a:pt x="5237" y="1142"/>
                    <a:pt x="5199" y="1124"/>
                    <a:pt x="5161" y="1124"/>
                  </a:cubicBezTo>
                  <a:cubicBezTo>
                    <a:pt x="5095" y="1124"/>
                    <a:pt x="5027" y="1177"/>
                    <a:pt x="5026" y="1253"/>
                  </a:cubicBezTo>
                  <a:cubicBezTo>
                    <a:pt x="5019" y="2099"/>
                    <a:pt x="4997" y="2946"/>
                    <a:pt x="4987" y="3794"/>
                  </a:cubicBezTo>
                  <a:cubicBezTo>
                    <a:pt x="4898" y="3608"/>
                    <a:pt x="4787" y="3431"/>
                    <a:pt x="4669" y="3265"/>
                  </a:cubicBezTo>
                  <a:cubicBezTo>
                    <a:pt x="4643" y="3229"/>
                    <a:pt x="4602" y="3211"/>
                    <a:pt x="4561" y="3211"/>
                  </a:cubicBezTo>
                  <a:cubicBezTo>
                    <a:pt x="4512" y="3211"/>
                    <a:pt x="4464" y="3239"/>
                    <a:pt x="4450" y="3297"/>
                  </a:cubicBezTo>
                  <a:cubicBezTo>
                    <a:pt x="4377" y="3612"/>
                    <a:pt x="4309" y="3954"/>
                    <a:pt x="4288" y="4295"/>
                  </a:cubicBezTo>
                  <a:cubicBezTo>
                    <a:pt x="4066" y="3510"/>
                    <a:pt x="3716" y="2731"/>
                    <a:pt x="3351" y="2030"/>
                  </a:cubicBezTo>
                  <a:cubicBezTo>
                    <a:pt x="3326" y="1983"/>
                    <a:pt x="3289" y="1964"/>
                    <a:pt x="3251" y="1964"/>
                  </a:cubicBezTo>
                  <a:cubicBezTo>
                    <a:pt x="3183" y="1964"/>
                    <a:pt x="3111" y="2027"/>
                    <a:pt x="3102" y="2102"/>
                  </a:cubicBezTo>
                  <a:cubicBezTo>
                    <a:pt x="2995" y="3044"/>
                    <a:pt x="2920" y="4010"/>
                    <a:pt x="2981" y="4961"/>
                  </a:cubicBezTo>
                  <a:cubicBezTo>
                    <a:pt x="2860" y="4654"/>
                    <a:pt x="2730" y="4350"/>
                    <a:pt x="2596" y="4053"/>
                  </a:cubicBezTo>
                  <a:cubicBezTo>
                    <a:pt x="2578" y="4012"/>
                    <a:pt x="2548" y="3995"/>
                    <a:pt x="2517" y="3995"/>
                  </a:cubicBezTo>
                  <a:cubicBezTo>
                    <a:pt x="2453" y="3995"/>
                    <a:pt x="2382" y="4067"/>
                    <a:pt x="2394" y="4142"/>
                  </a:cubicBezTo>
                  <a:cubicBezTo>
                    <a:pt x="2606" y="5441"/>
                    <a:pt x="1847" y="6722"/>
                    <a:pt x="1814" y="8019"/>
                  </a:cubicBezTo>
                  <a:cubicBezTo>
                    <a:pt x="1802" y="8533"/>
                    <a:pt x="1902" y="9079"/>
                    <a:pt x="2151" y="9529"/>
                  </a:cubicBezTo>
                  <a:cubicBezTo>
                    <a:pt x="2133" y="9527"/>
                    <a:pt x="2115" y="9526"/>
                    <a:pt x="2096" y="9526"/>
                  </a:cubicBezTo>
                  <a:cubicBezTo>
                    <a:pt x="1984" y="9526"/>
                    <a:pt x="1864" y="9568"/>
                    <a:pt x="1762" y="9603"/>
                  </a:cubicBezTo>
                  <a:cubicBezTo>
                    <a:pt x="1595" y="9662"/>
                    <a:pt x="1449" y="9740"/>
                    <a:pt x="1335" y="9877"/>
                  </a:cubicBezTo>
                  <a:cubicBezTo>
                    <a:pt x="1317" y="9883"/>
                    <a:pt x="1300" y="9894"/>
                    <a:pt x="1295" y="9919"/>
                  </a:cubicBezTo>
                  <a:cubicBezTo>
                    <a:pt x="1087" y="10923"/>
                    <a:pt x="1312" y="12031"/>
                    <a:pt x="2370" y="12262"/>
                  </a:cubicBezTo>
                  <a:cubicBezTo>
                    <a:pt x="2370" y="12263"/>
                    <a:pt x="2370" y="12263"/>
                    <a:pt x="2370" y="12264"/>
                  </a:cubicBezTo>
                  <a:cubicBezTo>
                    <a:pt x="2402" y="12379"/>
                    <a:pt x="2454" y="12490"/>
                    <a:pt x="2503" y="12599"/>
                  </a:cubicBezTo>
                  <a:cubicBezTo>
                    <a:pt x="2549" y="12699"/>
                    <a:pt x="2577" y="12821"/>
                    <a:pt x="2676" y="12879"/>
                  </a:cubicBezTo>
                  <a:cubicBezTo>
                    <a:pt x="2687" y="12885"/>
                    <a:pt x="2698" y="12888"/>
                    <a:pt x="2710" y="12888"/>
                  </a:cubicBezTo>
                  <a:cubicBezTo>
                    <a:pt x="2716" y="12888"/>
                    <a:pt x="2722" y="12887"/>
                    <a:pt x="2728" y="12886"/>
                  </a:cubicBezTo>
                  <a:cubicBezTo>
                    <a:pt x="2732" y="12888"/>
                    <a:pt x="2735" y="12890"/>
                    <a:pt x="2739" y="12891"/>
                  </a:cubicBezTo>
                  <a:cubicBezTo>
                    <a:pt x="2860" y="12916"/>
                    <a:pt x="2985" y="12933"/>
                    <a:pt x="3109" y="12952"/>
                  </a:cubicBezTo>
                  <a:cubicBezTo>
                    <a:pt x="3113" y="13076"/>
                    <a:pt x="3128" y="13200"/>
                    <a:pt x="3148" y="13324"/>
                  </a:cubicBezTo>
                  <a:cubicBezTo>
                    <a:pt x="3169" y="13445"/>
                    <a:pt x="3176" y="13585"/>
                    <a:pt x="3223" y="13703"/>
                  </a:cubicBezTo>
                  <a:cubicBezTo>
                    <a:pt x="2328" y="14573"/>
                    <a:pt x="1615" y="15656"/>
                    <a:pt x="1064" y="16770"/>
                  </a:cubicBezTo>
                  <a:cubicBezTo>
                    <a:pt x="551" y="17806"/>
                    <a:pt x="58" y="18992"/>
                    <a:pt x="28" y="20161"/>
                  </a:cubicBezTo>
                  <a:cubicBezTo>
                    <a:pt x="0" y="21283"/>
                    <a:pt x="603" y="22179"/>
                    <a:pt x="1645" y="22592"/>
                  </a:cubicBezTo>
                  <a:cubicBezTo>
                    <a:pt x="2331" y="22865"/>
                    <a:pt x="3101" y="22933"/>
                    <a:pt x="3868" y="22933"/>
                  </a:cubicBezTo>
                  <a:cubicBezTo>
                    <a:pt x="4396" y="22933"/>
                    <a:pt x="4923" y="22901"/>
                    <a:pt x="5420" y="22881"/>
                  </a:cubicBezTo>
                  <a:cubicBezTo>
                    <a:pt x="7950" y="22782"/>
                    <a:pt x="10505" y="22370"/>
                    <a:pt x="12835" y="21342"/>
                  </a:cubicBezTo>
                  <a:cubicBezTo>
                    <a:pt x="14557" y="20580"/>
                    <a:pt x="17307" y="19108"/>
                    <a:pt x="16822" y="16802"/>
                  </a:cubicBezTo>
                  <a:cubicBezTo>
                    <a:pt x="16570" y="15604"/>
                    <a:pt x="15553" y="14706"/>
                    <a:pt x="14598" y="14034"/>
                  </a:cubicBezTo>
                  <a:cubicBezTo>
                    <a:pt x="13454" y="13227"/>
                    <a:pt x="12147" y="12664"/>
                    <a:pt x="10778" y="12374"/>
                  </a:cubicBezTo>
                  <a:cubicBezTo>
                    <a:pt x="10777" y="12374"/>
                    <a:pt x="10776" y="12374"/>
                    <a:pt x="10775" y="12374"/>
                  </a:cubicBezTo>
                  <a:cubicBezTo>
                    <a:pt x="10773" y="12374"/>
                    <a:pt x="10771" y="12374"/>
                    <a:pt x="10769" y="12374"/>
                  </a:cubicBezTo>
                  <a:cubicBezTo>
                    <a:pt x="10768" y="12374"/>
                    <a:pt x="10768" y="12374"/>
                    <a:pt x="10767" y="12374"/>
                  </a:cubicBezTo>
                  <a:cubicBezTo>
                    <a:pt x="10756" y="12332"/>
                    <a:pt x="10746" y="12291"/>
                    <a:pt x="10738" y="12250"/>
                  </a:cubicBezTo>
                  <a:cubicBezTo>
                    <a:pt x="10706" y="12087"/>
                    <a:pt x="10665" y="11930"/>
                    <a:pt x="10611" y="11773"/>
                  </a:cubicBezTo>
                  <a:cubicBezTo>
                    <a:pt x="10660" y="11754"/>
                    <a:pt x="10708" y="11735"/>
                    <a:pt x="10755" y="11715"/>
                  </a:cubicBezTo>
                  <a:cubicBezTo>
                    <a:pt x="10828" y="11685"/>
                    <a:pt x="10852" y="11615"/>
                    <a:pt x="10844" y="11553"/>
                  </a:cubicBezTo>
                  <a:cubicBezTo>
                    <a:pt x="10857" y="11540"/>
                    <a:pt x="10868" y="11522"/>
                    <a:pt x="10872" y="11496"/>
                  </a:cubicBezTo>
                  <a:cubicBezTo>
                    <a:pt x="10895" y="11309"/>
                    <a:pt x="10884" y="11105"/>
                    <a:pt x="10854" y="10918"/>
                  </a:cubicBezTo>
                  <a:cubicBezTo>
                    <a:pt x="10880" y="10900"/>
                    <a:pt x="10906" y="10883"/>
                    <a:pt x="10931" y="10864"/>
                  </a:cubicBezTo>
                  <a:cubicBezTo>
                    <a:pt x="11784" y="10207"/>
                    <a:pt x="11960" y="9002"/>
                    <a:pt x="11393" y="8102"/>
                  </a:cubicBezTo>
                  <a:cubicBezTo>
                    <a:pt x="11364" y="8056"/>
                    <a:pt x="11322" y="8037"/>
                    <a:pt x="11279" y="8037"/>
                  </a:cubicBezTo>
                  <a:cubicBezTo>
                    <a:pt x="11260" y="8037"/>
                    <a:pt x="11241" y="8041"/>
                    <a:pt x="11223" y="8047"/>
                  </a:cubicBezTo>
                  <a:cubicBezTo>
                    <a:pt x="11221" y="8047"/>
                    <a:pt x="11221" y="8045"/>
                    <a:pt x="11219" y="8045"/>
                  </a:cubicBezTo>
                  <a:cubicBezTo>
                    <a:pt x="11150" y="8029"/>
                    <a:pt x="11078" y="8027"/>
                    <a:pt x="11011" y="8006"/>
                  </a:cubicBezTo>
                  <a:cubicBezTo>
                    <a:pt x="10967" y="7992"/>
                    <a:pt x="10931" y="7979"/>
                    <a:pt x="10893" y="7979"/>
                  </a:cubicBezTo>
                  <a:cubicBezTo>
                    <a:pt x="10885" y="7979"/>
                    <a:pt x="10876" y="7980"/>
                    <a:pt x="10866" y="7982"/>
                  </a:cubicBezTo>
                  <a:cubicBezTo>
                    <a:pt x="10820" y="7385"/>
                    <a:pt x="10733" y="6794"/>
                    <a:pt x="10574" y="6215"/>
                  </a:cubicBezTo>
                  <a:cubicBezTo>
                    <a:pt x="10564" y="6177"/>
                    <a:pt x="10538" y="6161"/>
                    <a:pt x="10509" y="6161"/>
                  </a:cubicBezTo>
                  <a:cubicBezTo>
                    <a:pt x="10471" y="6161"/>
                    <a:pt x="10430" y="6191"/>
                    <a:pt x="10426" y="6237"/>
                  </a:cubicBezTo>
                  <a:cubicBezTo>
                    <a:pt x="10421" y="6297"/>
                    <a:pt x="10413" y="6356"/>
                    <a:pt x="10408" y="6414"/>
                  </a:cubicBezTo>
                  <a:cubicBezTo>
                    <a:pt x="10299" y="5589"/>
                    <a:pt x="10102" y="4780"/>
                    <a:pt x="9807" y="3995"/>
                  </a:cubicBezTo>
                  <a:cubicBezTo>
                    <a:pt x="9784" y="3933"/>
                    <a:pt x="9734" y="3904"/>
                    <a:pt x="9684" y="3904"/>
                  </a:cubicBezTo>
                  <a:cubicBezTo>
                    <a:pt x="9620" y="3904"/>
                    <a:pt x="9556" y="3952"/>
                    <a:pt x="9548" y="4036"/>
                  </a:cubicBezTo>
                  <a:cubicBezTo>
                    <a:pt x="9507" y="4492"/>
                    <a:pt x="9438" y="4947"/>
                    <a:pt x="9374" y="5402"/>
                  </a:cubicBezTo>
                  <a:cubicBezTo>
                    <a:pt x="9303" y="4917"/>
                    <a:pt x="9171" y="4435"/>
                    <a:pt x="9038" y="3973"/>
                  </a:cubicBezTo>
                  <a:cubicBezTo>
                    <a:pt x="8853" y="3326"/>
                    <a:pt x="8640" y="2671"/>
                    <a:pt x="8327" y="2074"/>
                  </a:cubicBezTo>
                  <a:cubicBezTo>
                    <a:pt x="8311" y="2043"/>
                    <a:pt x="8276" y="2028"/>
                    <a:pt x="8241" y="2028"/>
                  </a:cubicBezTo>
                  <a:cubicBezTo>
                    <a:pt x="8196" y="2028"/>
                    <a:pt x="8151" y="2053"/>
                    <a:pt x="8144" y="2101"/>
                  </a:cubicBezTo>
                  <a:cubicBezTo>
                    <a:pt x="8118" y="2317"/>
                    <a:pt x="8089" y="2532"/>
                    <a:pt x="8060" y="2747"/>
                  </a:cubicBezTo>
                  <a:cubicBezTo>
                    <a:pt x="7845" y="1837"/>
                    <a:pt x="7509" y="944"/>
                    <a:pt x="7150" y="97"/>
                  </a:cubicBezTo>
                  <a:cubicBezTo>
                    <a:pt x="7124" y="38"/>
                    <a:pt x="7059" y="1"/>
                    <a:pt x="6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8466912" y="789908"/>
              <a:ext cx="107454" cy="59245"/>
            </a:xfrm>
            <a:custGeom>
              <a:avLst/>
              <a:gdLst/>
              <a:ahLst/>
              <a:cxnLst/>
              <a:rect l="l" t="t" r="r" b="b"/>
              <a:pathLst>
                <a:path w="1957" h="1079" extrusionOk="0">
                  <a:moveTo>
                    <a:pt x="1957" y="0"/>
                  </a:moveTo>
                  <a:lnTo>
                    <a:pt x="1957" y="0"/>
                  </a:lnTo>
                  <a:cubicBezTo>
                    <a:pt x="1583" y="216"/>
                    <a:pt x="1164" y="343"/>
                    <a:pt x="744" y="435"/>
                  </a:cubicBezTo>
                  <a:cubicBezTo>
                    <a:pt x="574" y="473"/>
                    <a:pt x="405" y="507"/>
                    <a:pt x="235" y="540"/>
                  </a:cubicBezTo>
                  <a:cubicBezTo>
                    <a:pt x="180" y="723"/>
                    <a:pt x="103" y="904"/>
                    <a:pt x="1" y="1079"/>
                  </a:cubicBezTo>
                  <a:cubicBezTo>
                    <a:pt x="662" y="893"/>
                    <a:pt x="1313" y="669"/>
                    <a:pt x="1953" y="412"/>
                  </a:cubicBezTo>
                  <a:cubicBezTo>
                    <a:pt x="1940" y="281"/>
                    <a:pt x="1943" y="137"/>
                    <a:pt x="1957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8483658" y="708205"/>
              <a:ext cx="131449" cy="95374"/>
            </a:xfrm>
            <a:custGeom>
              <a:avLst/>
              <a:gdLst/>
              <a:ahLst/>
              <a:cxnLst/>
              <a:rect l="l" t="t" r="r" b="b"/>
              <a:pathLst>
                <a:path w="2394" h="1737" extrusionOk="0">
                  <a:moveTo>
                    <a:pt x="2393" y="0"/>
                  </a:moveTo>
                  <a:lnTo>
                    <a:pt x="2393" y="0"/>
                  </a:lnTo>
                  <a:cubicBezTo>
                    <a:pt x="1661" y="448"/>
                    <a:pt x="867" y="814"/>
                    <a:pt x="47" y="1099"/>
                  </a:cubicBezTo>
                  <a:cubicBezTo>
                    <a:pt x="52" y="1303"/>
                    <a:pt x="40" y="1519"/>
                    <a:pt x="1" y="1736"/>
                  </a:cubicBezTo>
                  <a:cubicBezTo>
                    <a:pt x="447" y="1648"/>
                    <a:pt x="884" y="1527"/>
                    <a:pt x="1283" y="1344"/>
                  </a:cubicBezTo>
                  <a:cubicBezTo>
                    <a:pt x="1878" y="1074"/>
                    <a:pt x="2277" y="568"/>
                    <a:pt x="2393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8478387" y="634738"/>
              <a:ext cx="139191" cy="118875"/>
            </a:xfrm>
            <a:custGeom>
              <a:avLst/>
              <a:gdLst/>
              <a:ahLst/>
              <a:cxnLst/>
              <a:rect l="l" t="t" r="r" b="b"/>
              <a:pathLst>
                <a:path w="2535" h="2165" extrusionOk="0">
                  <a:moveTo>
                    <a:pt x="1976" y="0"/>
                  </a:moveTo>
                  <a:lnTo>
                    <a:pt x="1976" y="0"/>
                  </a:lnTo>
                  <a:cubicBezTo>
                    <a:pt x="1982" y="127"/>
                    <a:pt x="1989" y="252"/>
                    <a:pt x="1994" y="379"/>
                  </a:cubicBezTo>
                  <a:cubicBezTo>
                    <a:pt x="1994" y="394"/>
                    <a:pt x="1991" y="405"/>
                    <a:pt x="1987" y="418"/>
                  </a:cubicBezTo>
                  <a:cubicBezTo>
                    <a:pt x="2068" y="456"/>
                    <a:pt x="2105" y="570"/>
                    <a:pt x="2007" y="623"/>
                  </a:cubicBezTo>
                  <a:cubicBezTo>
                    <a:pt x="1364" y="961"/>
                    <a:pt x="691" y="1243"/>
                    <a:pt x="0" y="1470"/>
                  </a:cubicBezTo>
                  <a:cubicBezTo>
                    <a:pt x="49" y="1648"/>
                    <a:pt x="102" y="1889"/>
                    <a:pt x="128" y="2165"/>
                  </a:cubicBezTo>
                  <a:cubicBezTo>
                    <a:pt x="947" y="1862"/>
                    <a:pt x="1742" y="1485"/>
                    <a:pt x="2522" y="1055"/>
                  </a:cubicBezTo>
                  <a:cubicBezTo>
                    <a:pt x="2534" y="716"/>
                    <a:pt x="2448" y="363"/>
                    <a:pt x="2239" y="32"/>
                  </a:cubicBezTo>
                  <a:cubicBezTo>
                    <a:pt x="2238" y="29"/>
                    <a:pt x="2238" y="27"/>
                    <a:pt x="2238" y="24"/>
                  </a:cubicBezTo>
                  <a:cubicBezTo>
                    <a:pt x="2207" y="30"/>
                    <a:pt x="2174" y="34"/>
                    <a:pt x="2141" y="34"/>
                  </a:cubicBezTo>
                  <a:cubicBezTo>
                    <a:pt x="2082" y="34"/>
                    <a:pt x="2024" y="23"/>
                    <a:pt x="197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8680831" y="1064996"/>
              <a:ext cx="100975" cy="49527"/>
            </a:xfrm>
            <a:custGeom>
              <a:avLst/>
              <a:gdLst/>
              <a:ahLst/>
              <a:cxnLst/>
              <a:rect l="l" t="t" r="r" b="b"/>
              <a:pathLst>
                <a:path w="1839" h="902" extrusionOk="0">
                  <a:moveTo>
                    <a:pt x="1810" y="1"/>
                  </a:moveTo>
                  <a:cubicBezTo>
                    <a:pt x="1229" y="146"/>
                    <a:pt x="613" y="212"/>
                    <a:pt x="0" y="269"/>
                  </a:cubicBezTo>
                  <a:cubicBezTo>
                    <a:pt x="99" y="478"/>
                    <a:pt x="180" y="689"/>
                    <a:pt x="238" y="901"/>
                  </a:cubicBezTo>
                  <a:cubicBezTo>
                    <a:pt x="858" y="737"/>
                    <a:pt x="1452" y="492"/>
                    <a:pt x="1839" y="14"/>
                  </a:cubicBezTo>
                  <a:cubicBezTo>
                    <a:pt x="1829" y="9"/>
                    <a:pt x="1820" y="4"/>
                    <a:pt x="1810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6"/>
            <p:cNvSpPr/>
            <p:nvPr/>
          </p:nvSpPr>
          <p:spPr>
            <a:xfrm>
              <a:off x="8547296" y="1071640"/>
              <a:ext cx="292877" cy="271847"/>
            </a:xfrm>
            <a:custGeom>
              <a:avLst/>
              <a:gdLst/>
              <a:ahLst/>
              <a:cxnLst/>
              <a:rect l="l" t="t" r="r" b="b"/>
              <a:pathLst>
                <a:path w="5334" h="4951" extrusionOk="0">
                  <a:moveTo>
                    <a:pt x="4497" y="1"/>
                  </a:moveTo>
                  <a:cubicBezTo>
                    <a:pt x="4110" y="565"/>
                    <a:pt x="3411" y="820"/>
                    <a:pt x="2723" y="996"/>
                  </a:cubicBezTo>
                  <a:cubicBezTo>
                    <a:pt x="2872" y="1722"/>
                    <a:pt x="2749" y="2452"/>
                    <a:pt x="2183" y="3127"/>
                  </a:cubicBezTo>
                  <a:cubicBezTo>
                    <a:pt x="1579" y="3848"/>
                    <a:pt x="814" y="4453"/>
                    <a:pt x="1" y="4951"/>
                  </a:cubicBezTo>
                  <a:cubicBezTo>
                    <a:pt x="186" y="4901"/>
                    <a:pt x="371" y="4849"/>
                    <a:pt x="554" y="4792"/>
                  </a:cubicBezTo>
                  <a:cubicBezTo>
                    <a:pt x="1828" y="4396"/>
                    <a:pt x="3071" y="3841"/>
                    <a:pt x="4163" y="3072"/>
                  </a:cubicBezTo>
                  <a:cubicBezTo>
                    <a:pt x="4736" y="2668"/>
                    <a:pt x="5333" y="2111"/>
                    <a:pt x="5310" y="1352"/>
                  </a:cubicBezTo>
                  <a:cubicBezTo>
                    <a:pt x="5290" y="794"/>
                    <a:pt x="4972" y="279"/>
                    <a:pt x="4497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6"/>
            <p:cNvSpPr/>
            <p:nvPr/>
          </p:nvSpPr>
          <p:spPr>
            <a:xfrm>
              <a:off x="8399046" y="833834"/>
              <a:ext cx="554950" cy="581141"/>
            </a:xfrm>
            <a:custGeom>
              <a:avLst/>
              <a:gdLst/>
              <a:ahLst/>
              <a:cxnLst/>
              <a:rect l="l" t="t" r="r" b="b"/>
              <a:pathLst>
                <a:path w="10107" h="10584" extrusionOk="0">
                  <a:moveTo>
                    <a:pt x="2970" y="0"/>
                  </a:moveTo>
                  <a:cubicBezTo>
                    <a:pt x="2454" y="204"/>
                    <a:pt x="1927" y="382"/>
                    <a:pt x="1393" y="531"/>
                  </a:cubicBezTo>
                  <a:cubicBezTo>
                    <a:pt x="2059" y="1001"/>
                    <a:pt x="4057" y="2500"/>
                    <a:pt x="4991" y="4203"/>
                  </a:cubicBezTo>
                  <a:cubicBezTo>
                    <a:pt x="5608" y="4105"/>
                    <a:pt x="6229" y="4013"/>
                    <a:pt x="6838" y="4003"/>
                  </a:cubicBezTo>
                  <a:cubicBezTo>
                    <a:pt x="6857" y="3958"/>
                    <a:pt x="6895" y="3921"/>
                    <a:pt x="6947" y="3921"/>
                  </a:cubicBezTo>
                  <a:cubicBezTo>
                    <a:pt x="6962" y="3921"/>
                    <a:pt x="6977" y="3924"/>
                    <a:pt x="6994" y="3930"/>
                  </a:cubicBezTo>
                  <a:cubicBezTo>
                    <a:pt x="7629" y="4149"/>
                    <a:pt x="8100" y="4677"/>
                    <a:pt x="8239" y="5341"/>
                  </a:cubicBezTo>
                  <a:cubicBezTo>
                    <a:pt x="8381" y="6031"/>
                    <a:pt x="8093" y="6666"/>
                    <a:pt x="7605" y="7150"/>
                  </a:cubicBezTo>
                  <a:cubicBezTo>
                    <a:pt x="6489" y="8253"/>
                    <a:pt x="4808" y="8928"/>
                    <a:pt x="3331" y="9386"/>
                  </a:cubicBezTo>
                  <a:cubicBezTo>
                    <a:pt x="2834" y="9539"/>
                    <a:pt x="2328" y="9671"/>
                    <a:pt x="1818" y="9783"/>
                  </a:cubicBezTo>
                  <a:cubicBezTo>
                    <a:pt x="1201" y="10101"/>
                    <a:pt x="579" y="10367"/>
                    <a:pt x="0" y="10584"/>
                  </a:cubicBezTo>
                  <a:cubicBezTo>
                    <a:pt x="1906" y="10362"/>
                    <a:pt x="3796" y="9911"/>
                    <a:pt x="5537" y="9098"/>
                  </a:cubicBezTo>
                  <a:cubicBezTo>
                    <a:pt x="7323" y="8261"/>
                    <a:pt x="10107" y="6553"/>
                    <a:pt x="8755" y="4224"/>
                  </a:cubicBezTo>
                  <a:cubicBezTo>
                    <a:pt x="8210" y="3282"/>
                    <a:pt x="7264" y="2580"/>
                    <a:pt x="6345" y="2031"/>
                  </a:cubicBezTo>
                  <a:cubicBezTo>
                    <a:pt x="5394" y="1465"/>
                    <a:pt x="4365" y="1072"/>
                    <a:pt x="3287" y="827"/>
                  </a:cubicBezTo>
                  <a:cubicBezTo>
                    <a:pt x="3272" y="850"/>
                    <a:pt x="3241" y="870"/>
                    <a:pt x="3212" y="870"/>
                  </a:cubicBezTo>
                  <a:cubicBezTo>
                    <a:pt x="3200" y="870"/>
                    <a:pt x="3187" y="867"/>
                    <a:pt x="3177" y="858"/>
                  </a:cubicBezTo>
                  <a:cubicBezTo>
                    <a:pt x="3042" y="759"/>
                    <a:pt x="3049" y="601"/>
                    <a:pt x="3022" y="444"/>
                  </a:cubicBezTo>
                  <a:cubicBezTo>
                    <a:pt x="2994" y="296"/>
                    <a:pt x="2979" y="149"/>
                    <a:pt x="297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6"/>
            <p:cNvSpPr/>
            <p:nvPr/>
          </p:nvSpPr>
          <p:spPr>
            <a:xfrm>
              <a:off x="8120994" y="1018654"/>
              <a:ext cx="74345" cy="106026"/>
            </a:xfrm>
            <a:custGeom>
              <a:avLst/>
              <a:gdLst/>
              <a:ahLst/>
              <a:cxnLst/>
              <a:rect l="l" t="t" r="r" b="b"/>
              <a:pathLst>
                <a:path w="1354" h="1931" extrusionOk="0">
                  <a:moveTo>
                    <a:pt x="1037" y="1"/>
                  </a:moveTo>
                  <a:cubicBezTo>
                    <a:pt x="970" y="1"/>
                    <a:pt x="901" y="19"/>
                    <a:pt x="842" y="51"/>
                  </a:cubicBezTo>
                  <a:cubicBezTo>
                    <a:pt x="723" y="113"/>
                    <a:pt x="636" y="220"/>
                    <a:pt x="559" y="329"/>
                  </a:cubicBezTo>
                  <a:cubicBezTo>
                    <a:pt x="317" y="673"/>
                    <a:pt x="150" y="1066"/>
                    <a:pt x="51" y="1474"/>
                  </a:cubicBezTo>
                  <a:cubicBezTo>
                    <a:pt x="21" y="1595"/>
                    <a:pt x="0" y="1735"/>
                    <a:pt x="77" y="1834"/>
                  </a:cubicBezTo>
                  <a:cubicBezTo>
                    <a:pt x="126" y="1900"/>
                    <a:pt x="211" y="1931"/>
                    <a:pt x="295" y="1931"/>
                  </a:cubicBezTo>
                  <a:cubicBezTo>
                    <a:pt x="313" y="1931"/>
                    <a:pt x="331" y="1929"/>
                    <a:pt x="349" y="1926"/>
                  </a:cubicBezTo>
                  <a:cubicBezTo>
                    <a:pt x="448" y="1910"/>
                    <a:pt x="537" y="1854"/>
                    <a:pt x="614" y="1791"/>
                  </a:cubicBezTo>
                  <a:cubicBezTo>
                    <a:pt x="941" y="1521"/>
                    <a:pt x="1106" y="1109"/>
                    <a:pt x="1258" y="714"/>
                  </a:cubicBezTo>
                  <a:cubicBezTo>
                    <a:pt x="1301" y="604"/>
                    <a:pt x="1344" y="491"/>
                    <a:pt x="1349" y="373"/>
                  </a:cubicBezTo>
                  <a:cubicBezTo>
                    <a:pt x="1354" y="255"/>
                    <a:pt x="1315" y="128"/>
                    <a:pt x="1220" y="58"/>
                  </a:cubicBezTo>
                  <a:cubicBezTo>
                    <a:pt x="1167" y="18"/>
                    <a:pt x="1103" y="1"/>
                    <a:pt x="1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6"/>
            <p:cNvSpPr/>
            <p:nvPr/>
          </p:nvSpPr>
          <p:spPr>
            <a:xfrm>
              <a:off x="8180789" y="970609"/>
              <a:ext cx="42334" cy="42334"/>
            </a:xfrm>
            <a:custGeom>
              <a:avLst/>
              <a:gdLst/>
              <a:ahLst/>
              <a:cxnLst/>
              <a:rect l="l" t="t" r="r" b="b"/>
              <a:pathLst>
                <a:path w="771" h="771" extrusionOk="0">
                  <a:moveTo>
                    <a:pt x="474" y="8"/>
                  </a:moveTo>
                  <a:cubicBezTo>
                    <a:pt x="463" y="8"/>
                    <a:pt x="452" y="9"/>
                    <a:pt x="441" y="10"/>
                  </a:cubicBezTo>
                  <a:cubicBezTo>
                    <a:pt x="284" y="30"/>
                    <a:pt x="330" y="0"/>
                    <a:pt x="255" y="138"/>
                  </a:cubicBezTo>
                  <a:cubicBezTo>
                    <a:pt x="94" y="207"/>
                    <a:pt x="1" y="408"/>
                    <a:pt x="63" y="572"/>
                  </a:cubicBezTo>
                  <a:cubicBezTo>
                    <a:pt x="109" y="692"/>
                    <a:pt x="239" y="771"/>
                    <a:pt x="365" y="771"/>
                  </a:cubicBezTo>
                  <a:cubicBezTo>
                    <a:pt x="410" y="771"/>
                    <a:pt x="454" y="761"/>
                    <a:pt x="494" y="740"/>
                  </a:cubicBezTo>
                  <a:cubicBezTo>
                    <a:pt x="619" y="674"/>
                    <a:pt x="677" y="531"/>
                    <a:pt x="728" y="399"/>
                  </a:cubicBezTo>
                  <a:cubicBezTo>
                    <a:pt x="743" y="358"/>
                    <a:pt x="760" y="316"/>
                    <a:pt x="762" y="271"/>
                  </a:cubicBezTo>
                  <a:cubicBezTo>
                    <a:pt x="770" y="125"/>
                    <a:pt x="620" y="8"/>
                    <a:pt x="474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6"/>
            <p:cNvSpPr/>
            <p:nvPr/>
          </p:nvSpPr>
          <p:spPr>
            <a:xfrm>
              <a:off x="8411071" y="1192876"/>
              <a:ext cx="66548" cy="133755"/>
            </a:xfrm>
            <a:custGeom>
              <a:avLst/>
              <a:gdLst/>
              <a:ahLst/>
              <a:cxnLst/>
              <a:rect l="l" t="t" r="r" b="b"/>
              <a:pathLst>
                <a:path w="1212" h="2436" extrusionOk="0">
                  <a:moveTo>
                    <a:pt x="1100" y="1"/>
                  </a:moveTo>
                  <a:lnTo>
                    <a:pt x="1100" y="1"/>
                  </a:lnTo>
                  <a:cubicBezTo>
                    <a:pt x="1086" y="11"/>
                    <a:pt x="1071" y="19"/>
                    <a:pt x="1050" y="20"/>
                  </a:cubicBezTo>
                  <a:cubicBezTo>
                    <a:pt x="962" y="29"/>
                    <a:pt x="872" y="37"/>
                    <a:pt x="782" y="37"/>
                  </a:cubicBezTo>
                  <a:cubicBezTo>
                    <a:pt x="757" y="37"/>
                    <a:pt x="731" y="36"/>
                    <a:pt x="706" y="35"/>
                  </a:cubicBezTo>
                  <a:lnTo>
                    <a:pt x="706" y="35"/>
                  </a:lnTo>
                  <a:cubicBezTo>
                    <a:pt x="710" y="120"/>
                    <a:pt x="700" y="216"/>
                    <a:pt x="676" y="303"/>
                  </a:cubicBezTo>
                  <a:cubicBezTo>
                    <a:pt x="702" y="625"/>
                    <a:pt x="580" y="879"/>
                    <a:pt x="411" y="1154"/>
                  </a:cubicBezTo>
                  <a:cubicBezTo>
                    <a:pt x="265" y="1389"/>
                    <a:pt x="0" y="1766"/>
                    <a:pt x="125" y="2060"/>
                  </a:cubicBezTo>
                  <a:cubicBezTo>
                    <a:pt x="210" y="2261"/>
                    <a:pt x="373" y="2365"/>
                    <a:pt x="555" y="2435"/>
                  </a:cubicBezTo>
                  <a:cubicBezTo>
                    <a:pt x="371" y="2223"/>
                    <a:pt x="269" y="1932"/>
                    <a:pt x="305" y="1653"/>
                  </a:cubicBezTo>
                  <a:cubicBezTo>
                    <a:pt x="389" y="1007"/>
                    <a:pt x="1212" y="694"/>
                    <a:pt x="1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6"/>
            <p:cNvSpPr/>
            <p:nvPr/>
          </p:nvSpPr>
          <p:spPr>
            <a:xfrm>
              <a:off x="8401023" y="1183981"/>
              <a:ext cx="84942" cy="155114"/>
            </a:xfrm>
            <a:custGeom>
              <a:avLst/>
              <a:gdLst/>
              <a:ahLst/>
              <a:cxnLst/>
              <a:rect l="l" t="t" r="r" b="b"/>
              <a:pathLst>
                <a:path w="1547" h="2825" extrusionOk="0">
                  <a:moveTo>
                    <a:pt x="1282" y="163"/>
                  </a:moveTo>
                  <a:lnTo>
                    <a:pt x="1282" y="163"/>
                  </a:lnTo>
                  <a:cubicBezTo>
                    <a:pt x="1395" y="856"/>
                    <a:pt x="571" y="1169"/>
                    <a:pt x="488" y="1816"/>
                  </a:cubicBezTo>
                  <a:cubicBezTo>
                    <a:pt x="452" y="2094"/>
                    <a:pt x="554" y="2385"/>
                    <a:pt x="738" y="2597"/>
                  </a:cubicBezTo>
                  <a:cubicBezTo>
                    <a:pt x="556" y="2527"/>
                    <a:pt x="393" y="2423"/>
                    <a:pt x="308" y="2222"/>
                  </a:cubicBezTo>
                  <a:cubicBezTo>
                    <a:pt x="183" y="1928"/>
                    <a:pt x="448" y="1552"/>
                    <a:pt x="594" y="1316"/>
                  </a:cubicBezTo>
                  <a:cubicBezTo>
                    <a:pt x="763" y="1041"/>
                    <a:pt x="885" y="787"/>
                    <a:pt x="859" y="465"/>
                  </a:cubicBezTo>
                  <a:cubicBezTo>
                    <a:pt x="883" y="378"/>
                    <a:pt x="893" y="282"/>
                    <a:pt x="889" y="197"/>
                  </a:cubicBezTo>
                  <a:lnTo>
                    <a:pt x="889" y="197"/>
                  </a:lnTo>
                  <a:cubicBezTo>
                    <a:pt x="914" y="198"/>
                    <a:pt x="940" y="199"/>
                    <a:pt x="965" y="199"/>
                  </a:cubicBezTo>
                  <a:cubicBezTo>
                    <a:pt x="1055" y="199"/>
                    <a:pt x="1145" y="191"/>
                    <a:pt x="1233" y="182"/>
                  </a:cubicBezTo>
                  <a:cubicBezTo>
                    <a:pt x="1254" y="181"/>
                    <a:pt x="1269" y="173"/>
                    <a:pt x="1282" y="163"/>
                  </a:cubicBezTo>
                  <a:close/>
                  <a:moveTo>
                    <a:pt x="1235" y="0"/>
                  </a:moveTo>
                  <a:cubicBezTo>
                    <a:pt x="1234" y="0"/>
                    <a:pt x="1232" y="0"/>
                    <a:pt x="1230" y="0"/>
                  </a:cubicBezTo>
                  <a:cubicBezTo>
                    <a:pt x="1093" y="9"/>
                    <a:pt x="944" y="15"/>
                    <a:pt x="811" y="53"/>
                  </a:cubicBezTo>
                  <a:cubicBezTo>
                    <a:pt x="770" y="64"/>
                    <a:pt x="755" y="115"/>
                    <a:pt x="769" y="152"/>
                  </a:cubicBezTo>
                  <a:cubicBezTo>
                    <a:pt x="717" y="269"/>
                    <a:pt x="686" y="428"/>
                    <a:pt x="700" y="551"/>
                  </a:cubicBezTo>
                  <a:cubicBezTo>
                    <a:pt x="702" y="571"/>
                    <a:pt x="715" y="587"/>
                    <a:pt x="731" y="598"/>
                  </a:cubicBezTo>
                  <a:cubicBezTo>
                    <a:pt x="596" y="1144"/>
                    <a:pt x="0" y="1544"/>
                    <a:pt x="74" y="2147"/>
                  </a:cubicBezTo>
                  <a:cubicBezTo>
                    <a:pt x="126" y="2570"/>
                    <a:pt x="527" y="2824"/>
                    <a:pt x="929" y="2824"/>
                  </a:cubicBezTo>
                  <a:cubicBezTo>
                    <a:pt x="941" y="2824"/>
                    <a:pt x="954" y="2824"/>
                    <a:pt x="966" y="2823"/>
                  </a:cubicBezTo>
                  <a:cubicBezTo>
                    <a:pt x="1050" y="2820"/>
                    <a:pt x="1065" y="2700"/>
                    <a:pt x="984" y="2677"/>
                  </a:cubicBezTo>
                  <a:lnTo>
                    <a:pt x="969" y="2673"/>
                  </a:lnTo>
                  <a:cubicBezTo>
                    <a:pt x="747" y="2478"/>
                    <a:pt x="599" y="2234"/>
                    <a:pt x="606" y="1929"/>
                  </a:cubicBezTo>
                  <a:cubicBezTo>
                    <a:pt x="614" y="1543"/>
                    <a:pt x="927" y="1295"/>
                    <a:pt x="1156" y="1026"/>
                  </a:cubicBezTo>
                  <a:cubicBezTo>
                    <a:pt x="1388" y="753"/>
                    <a:pt x="1546" y="450"/>
                    <a:pt x="1428" y="96"/>
                  </a:cubicBezTo>
                  <a:cubicBezTo>
                    <a:pt x="1415" y="59"/>
                    <a:pt x="1387" y="43"/>
                    <a:pt x="1359" y="43"/>
                  </a:cubicBezTo>
                  <a:cubicBezTo>
                    <a:pt x="1344" y="43"/>
                    <a:pt x="1328" y="48"/>
                    <a:pt x="1315" y="56"/>
                  </a:cubicBezTo>
                  <a:cubicBezTo>
                    <a:pt x="1305" y="25"/>
                    <a:pt x="1279" y="0"/>
                    <a:pt x="1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8566843" y="1179534"/>
              <a:ext cx="52327" cy="43542"/>
            </a:xfrm>
            <a:custGeom>
              <a:avLst/>
              <a:gdLst/>
              <a:ahLst/>
              <a:cxnLst/>
              <a:rect l="l" t="t" r="r" b="b"/>
              <a:pathLst>
                <a:path w="953" h="793" extrusionOk="0">
                  <a:moveTo>
                    <a:pt x="392" y="1"/>
                  </a:moveTo>
                  <a:cubicBezTo>
                    <a:pt x="383" y="1"/>
                    <a:pt x="373" y="2"/>
                    <a:pt x="364" y="6"/>
                  </a:cubicBezTo>
                  <a:cubicBezTo>
                    <a:pt x="1" y="160"/>
                    <a:pt x="19" y="698"/>
                    <a:pt x="423" y="783"/>
                  </a:cubicBezTo>
                  <a:cubicBezTo>
                    <a:pt x="453" y="789"/>
                    <a:pt x="483" y="792"/>
                    <a:pt x="513" y="792"/>
                  </a:cubicBezTo>
                  <a:cubicBezTo>
                    <a:pt x="661" y="792"/>
                    <a:pt x="801" y="717"/>
                    <a:pt x="873" y="581"/>
                  </a:cubicBezTo>
                  <a:cubicBezTo>
                    <a:pt x="949" y="437"/>
                    <a:pt x="952" y="173"/>
                    <a:pt x="778" y="97"/>
                  </a:cubicBezTo>
                  <a:cubicBezTo>
                    <a:pt x="766" y="91"/>
                    <a:pt x="753" y="89"/>
                    <a:pt x="741" y="89"/>
                  </a:cubicBezTo>
                  <a:cubicBezTo>
                    <a:pt x="692" y="89"/>
                    <a:pt x="654" y="132"/>
                    <a:pt x="665" y="187"/>
                  </a:cubicBezTo>
                  <a:cubicBezTo>
                    <a:pt x="683" y="279"/>
                    <a:pt x="725" y="353"/>
                    <a:pt x="689" y="449"/>
                  </a:cubicBezTo>
                  <a:cubicBezTo>
                    <a:pt x="659" y="527"/>
                    <a:pt x="588" y="571"/>
                    <a:pt x="508" y="571"/>
                  </a:cubicBezTo>
                  <a:cubicBezTo>
                    <a:pt x="498" y="571"/>
                    <a:pt x="488" y="570"/>
                    <a:pt x="478" y="569"/>
                  </a:cubicBezTo>
                  <a:cubicBezTo>
                    <a:pt x="253" y="536"/>
                    <a:pt x="249" y="249"/>
                    <a:pt x="430" y="153"/>
                  </a:cubicBezTo>
                  <a:cubicBezTo>
                    <a:pt x="501" y="116"/>
                    <a:pt x="462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8537523" y="1270516"/>
              <a:ext cx="35360" cy="23006"/>
            </a:xfrm>
            <a:custGeom>
              <a:avLst/>
              <a:gdLst/>
              <a:ahLst/>
              <a:cxnLst/>
              <a:rect l="l" t="t" r="r" b="b"/>
              <a:pathLst>
                <a:path w="644" h="419" extrusionOk="0">
                  <a:moveTo>
                    <a:pt x="565" y="0"/>
                  </a:moveTo>
                  <a:cubicBezTo>
                    <a:pt x="550" y="0"/>
                    <a:pt x="535" y="6"/>
                    <a:pt x="522" y="20"/>
                  </a:cubicBezTo>
                  <a:cubicBezTo>
                    <a:pt x="465" y="82"/>
                    <a:pt x="439" y="181"/>
                    <a:pt x="361" y="224"/>
                  </a:cubicBezTo>
                  <a:cubicBezTo>
                    <a:pt x="345" y="233"/>
                    <a:pt x="327" y="237"/>
                    <a:pt x="310" y="237"/>
                  </a:cubicBezTo>
                  <a:cubicBezTo>
                    <a:pt x="254" y="237"/>
                    <a:pt x="204" y="196"/>
                    <a:pt x="257" y="138"/>
                  </a:cubicBezTo>
                  <a:cubicBezTo>
                    <a:pt x="296" y="95"/>
                    <a:pt x="264" y="24"/>
                    <a:pt x="209" y="24"/>
                  </a:cubicBezTo>
                  <a:cubicBezTo>
                    <a:pt x="203" y="24"/>
                    <a:pt x="196" y="25"/>
                    <a:pt x="189" y="27"/>
                  </a:cubicBezTo>
                  <a:cubicBezTo>
                    <a:pt x="0" y="88"/>
                    <a:pt x="60" y="361"/>
                    <a:pt x="229" y="408"/>
                  </a:cubicBezTo>
                  <a:cubicBezTo>
                    <a:pt x="253" y="415"/>
                    <a:pt x="277" y="418"/>
                    <a:pt x="301" y="418"/>
                  </a:cubicBezTo>
                  <a:cubicBezTo>
                    <a:pt x="479" y="418"/>
                    <a:pt x="643" y="242"/>
                    <a:pt x="632" y="63"/>
                  </a:cubicBezTo>
                  <a:cubicBezTo>
                    <a:pt x="630" y="27"/>
                    <a:pt x="598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8679678" y="1144173"/>
              <a:ext cx="35635" cy="27234"/>
            </a:xfrm>
            <a:custGeom>
              <a:avLst/>
              <a:gdLst/>
              <a:ahLst/>
              <a:cxnLst/>
              <a:rect l="l" t="t" r="r" b="b"/>
              <a:pathLst>
                <a:path w="649" h="496" extrusionOk="0">
                  <a:moveTo>
                    <a:pt x="240" y="0"/>
                  </a:moveTo>
                  <a:cubicBezTo>
                    <a:pt x="229" y="0"/>
                    <a:pt x="218" y="3"/>
                    <a:pt x="208" y="8"/>
                  </a:cubicBezTo>
                  <a:cubicBezTo>
                    <a:pt x="1" y="113"/>
                    <a:pt x="94" y="444"/>
                    <a:pt x="298" y="490"/>
                  </a:cubicBezTo>
                  <a:cubicBezTo>
                    <a:pt x="315" y="494"/>
                    <a:pt x="332" y="496"/>
                    <a:pt x="349" y="496"/>
                  </a:cubicBezTo>
                  <a:cubicBezTo>
                    <a:pt x="447" y="496"/>
                    <a:pt x="540" y="434"/>
                    <a:pt x="588" y="349"/>
                  </a:cubicBezTo>
                  <a:cubicBezTo>
                    <a:pt x="644" y="251"/>
                    <a:pt x="648" y="98"/>
                    <a:pt x="528" y="51"/>
                  </a:cubicBezTo>
                  <a:cubicBezTo>
                    <a:pt x="522" y="49"/>
                    <a:pt x="517" y="48"/>
                    <a:pt x="511" y="48"/>
                  </a:cubicBezTo>
                  <a:cubicBezTo>
                    <a:pt x="481" y="48"/>
                    <a:pt x="452" y="73"/>
                    <a:pt x="445" y="100"/>
                  </a:cubicBezTo>
                  <a:cubicBezTo>
                    <a:pt x="435" y="146"/>
                    <a:pt x="441" y="306"/>
                    <a:pt x="359" y="306"/>
                  </a:cubicBezTo>
                  <a:cubicBezTo>
                    <a:pt x="349" y="306"/>
                    <a:pt x="339" y="304"/>
                    <a:pt x="327" y="300"/>
                  </a:cubicBezTo>
                  <a:cubicBezTo>
                    <a:pt x="245" y="268"/>
                    <a:pt x="269" y="154"/>
                    <a:pt x="306" y="102"/>
                  </a:cubicBezTo>
                  <a:cubicBezTo>
                    <a:pt x="344" y="51"/>
                    <a:pt x="29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8498868" y="1106342"/>
              <a:ext cx="41730" cy="32066"/>
            </a:xfrm>
            <a:custGeom>
              <a:avLst/>
              <a:gdLst/>
              <a:ahLst/>
              <a:cxnLst/>
              <a:rect l="l" t="t" r="r" b="b"/>
              <a:pathLst>
                <a:path w="760" h="584" extrusionOk="0">
                  <a:moveTo>
                    <a:pt x="217" y="0"/>
                  </a:moveTo>
                  <a:cubicBezTo>
                    <a:pt x="206" y="0"/>
                    <a:pt x="195" y="4"/>
                    <a:pt x="185" y="11"/>
                  </a:cubicBezTo>
                  <a:cubicBezTo>
                    <a:pt x="1" y="140"/>
                    <a:pt x="7" y="450"/>
                    <a:pt x="213" y="557"/>
                  </a:cubicBezTo>
                  <a:cubicBezTo>
                    <a:pt x="248" y="575"/>
                    <a:pt x="288" y="583"/>
                    <a:pt x="330" y="583"/>
                  </a:cubicBezTo>
                  <a:cubicBezTo>
                    <a:pt x="528" y="583"/>
                    <a:pt x="759" y="394"/>
                    <a:pt x="651" y="197"/>
                  </a:cubicBezTo>
                  <a:cubicBezTo>
                    <a:pt x="638" y="174"/>
                    <a:pt x="618" y="164"/>
                    <a:pt x="597" y="164"/>
                  </a:cubicBezTo>
                  <a:cubicBezTo>
                    <a:pt x="567" y="164"/>
                    <a:pt x="536" y="185"/>
                    <a:pt x="524" y="215"/>
                  </a:cubicBezTo>
                  <a:cubicBezTo>
                    <a:pt x="494" y="292"/>
                    <a:pt x="438" y="411"/>
                    <a:pt x="346" y="411"/>
                  </a:cubicBezTo>
                  <a:cubicBezTo>
                    <a:pt x="326" y="411"/>
                    <a:pt x="305" y="406"/>
                    <a:pt x="281" y="393"/>
                  </a:cubicBezTo>
                  <a:cubicBezTo>
                    <a:pt x="176" y="337"/>
                    <a:pt x="184" y="181"/>
                    <a:pt x="265" y="111"/>
                  </a:cubicBezTo>
                  <a:cubicBezTo>
                    <a:pt x="311" y="71"/>
                    <a:pt x="267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8277865" y="1142746"/>
              <a:ext cx="32835" cy="29650"/>
            </a:xfrm>
            <a:custGeom>
              <a:avLst/>
              <a:gdLst/>
              <a:ahLst/>
              <a:cxnLst/>
              <a:rect l="l" t="t" r="r" b="b"/>
              <a:pathLst>
                <a:path w="598" h="540" extrusionOk="0">
                  <a:moveTo>
                    <a:pt x="301" y="99"/>
                  </a:moveTo>
                  <a:cubicBezTo>
                    <a:pt x="305" y="104"/>
                    <a:pt x="306" y="109"/>
                    <a:pt x="312" y="112"/>
                  </a:cubicBezTo>
                  <a:cubicBezTo>
                    <a:pt x="400" y="161"/>
                    <a:pt x="469" y="322"/>
                    <a:pt x="325" y="349"/>
                  </a:cubicBezTo>
                  <a:cubicBezTo>
                    <a:pt x="316" y="351"/>
                    <a:pt x="307" y="352"/>
                    <a:pt x="299" y="352"/>
                  </a:cubicBezTo>
                  <a:cubicBezTo>
                    <a:pt x="188" y="352"/>
                    <a:pt x="171" y="198"/>
                    <a:pt x="266" y="143"/>
                  </a:cubicBezTo>
                  <a:cubicBezTo>
                    <a:pt x="285" y="131"/>
                    <a:pt x="297" y="116"/>
                    <a:pt x="301" y="99"/>
                  </a:cubicBezTo>
                  <a:close/>
                  <a:moveTo>
                    <a:pt x="221" y="0"/>
                  </a:moveTo>
                  <a:cubicBezTo>
                    <a:pt x="209" y="0"/>
                    <a:pt x="197" y="3"/>
                    <a:pt x="184" y="9"/>
                  </a:cubicBezTo>
                  <a:cubicBezTo>
                    <a:pt x="66" y="65"/>
                    <a:pt x="0" y="213"/>
                    <a:pt x="34" y="340"/>
                  </a:cubicBezTo>
                  <a:cubicBezTo>
                    <a:pt x="67" y="465"/>
                    <a:pt x="181" y="540"/>
                    <a:pt x="304" y="540"/>
                  </a:cubicBezTo>
                  <a:cubicBezTo>
                    <a:pt x="320" y="540"/>
                    <a:pt x="337" y="538"/>
                    <a:pt x="354" y="535"/>
                  </a:cubicBezTo>
                  <a:cubicBezTo>
                    <a:pt x="494" y="513"/>
                    <a:pt x="598" y="400"/>
                    <a:pt x="588" y="255"/>
                  </a:cubicBezTo>
                  <a:cubicBezTo>
                    <a:pt x="578" y="126"/>
                    <a:pt x="479" y="4"/>
                    <a:pt x="345" y="4"/>
                  </a:cubicBezTo>
                  <a:cubicBezTo>
                    <a:pt x="343" y="4"/>
                    <a:pt x="341" y="4"/>
                    <a:pt x="340" y="4"/>
                  </a:cubicBezTo>
                  <a:cubicBezTo>
                    <a:pt x="315" y="5"/>
                    <a:pt x="299" y="20"/>
                    <a:pt x="290" y="40"/>
                  </a:cubicBezTo>
                  <a:cubicBezTo>
                    <a:pt x="276" y="17"/>
                    <a:pt x="250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8193857" y="1155374"/>
              <a:ext cx="28717" cy="25697"/>
            </a:xfrm>
            <a:custGeom>
              <a:avLst/>
              <a:gdLst/>
              <a:ahLst/>
              <a:cxnLst/>
              <a:rect l="l" t="t" r="r" b="b"/>
              <a:pathLst>
                <a:path w="523" h="468" extrusionOk="0">
                  <a:moveTo>
                    <a:pt x="247" y="0"/>
                  </a:moveTo>
                  <a:cubicBezTo>
                    <a:pt x="241" y="0"/>
                    <a:pt x="234" y="2"/>
                    <a:pt x="227" y="4"/>
                  </a:cubicBezTo>
                  <a:cubicBezTo>
                    <a:pt x="66" y="65"/>
                    <a:pt x="0" y="291"/>
                    <a:pt x="139" y="412"/>
                  </a:cubicBezTo>
                  <a:cubicBezTo>
                    <a:pt x="181" y="450"/>
                    <a:pt x="236" y="467"/>
                    <a:pt x="290" y="467"/>
                  </a:cubicBezTo>
                  <a:cubicBezTo>
                    <a:pt x="403" y="467"/>
                    <a:pt x="515" y="393"/>
                    <a:pt x="522" y="268"/>
                  </a:cubicBezTo>
                  <a:cubicBezTo>
                    <a:pt x="523" y="238"/>
                    <a:pt x="491" y="214"/>
                    <a:pt x="462" y="214"/>
                  </a:cubicBezTo>
                  <a:cubicBezTo>
                    <a:pt x="449" y="214"/>
                    <a:pt x="436" y="219"/>
                    <a:pt x="427" y="231"/>
                  </a:cubicBezTo>
                  <a:cubicBezTo>
                    <a:pt x="398" y="269"/>
                    <a:pt x="350" y="309"/>
                    <a:pt x="300" y="309"/>
                  </a:cubicBezTo>
                  <a:cubicBezTo>
                    <a:pt x="284" y="309"/>
                    <a:pt x="267" y="305"/>
                    <a:pt x="251" y="295"/>
                  </a:cubicBezTo>
                  <a:cubicBezTo>
                    <a:pt x="180" y="253"/>
                    <a:pt x="218" y="147"/>
                    <a:pt x="277" y="116"/>
                  </a:cubicBezTo>
                  <a:cubicBezTo>
                    <a:pt x="332" y="88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8598635" y="1095525"/>
              <a:ext cx="30254" cy="20700"/>
            </a:xfrm>
            <a:custGeom>
              <a:avLst/>
              <a:gdLst/>
              <a:ahLst/>
              <a:cxnLst/>
              <a:rect l="l" t="t" r="r" b="b"/>
              <a:pathLst>
                <a:path w="551" h="377" extrusionOk="0">
                  <a:moveTo>
                    <a:pt x="148" y="0"/>
                  </a:moveTo>
                  <a:cubicBezTo>
                    <a:pt x="126" y="0"/>
                    <a:pt x="103" y="11"/>
                    <a:pt x="87" y="36"/>
                  </a:cubicBezTo>
                  <a:cubicBezTo>
                    <a:pt x="1" y="167"/>
                    <a:pt x="86" y="359"/>
                    <a:pt x="246" y="375"/>
                  </a:cubicBezTo>
                  <a:cubicBezTo>
                    <a:pt x="251" y="376"/>
                    <a:pt x="257" y="376"/>
                    <a:pt x="263" y="376"/>
                  </a:cubicBezTo>
                  <a:cubicBezTo>
                    <a:pt x="408" y="376"/>
                    <a:pt x="550" y="194"/>
                    <a:pt x="450" y="63"/>
                  </a:cubicBezTo>
                  <a:cubicBezTo>
                    <a:pt x="437" y="45"/>
                    <a:pt x="417" y="36"/>
                    <a:pt x="399" y="36"/>
                  </a:cubicBezTo>
                  <a:cubicBezTo>
                    <a:pt x="369" y="36"/>
                    <a:pt x="341" y="57"/>
                    <a:pt x="340" y="95"/>
                  </a:cubicBezTo>
                  <a:cubicBezTo>
                    <a:pt x="340" y="137"/>
                    <a:pt x="326" y="212"/>
                    <a:pt x="269" y="212"/>
                  </a:cubicBezTo>
                  <a:cubicBezTo>
                    <a:pt x="267" y="212"/>
                    <a:pt x="266" y="212"/>
                    <a:pt x="265" y="212"/>
                  </a:cubicBezTo>
                  <a:cubicBezTo>
                    <a:pt x="219" y="209"/>
                    <a:pt x="193" y="144"/>
                    <a:pt x="212" y="105"/>
                  </a:cubicBezTo>
                  <a:cubicBezTo>
                    <a:pt x="238" y="48"/>
                    <a:pt x="194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8700543" y="1222197"/>
              <a:ext cx="24489" cy="14935"/>
            </a:xfrm>
            <a:custGeom>
              <a:avLst/>
              <a:gdLst/>
              <a:ahLst/>
              <a:cxnLst/>
              <a:rect l="l" t="t" r="r" b="b"/>
              <a:pathLst>
                <a:path w="446" h="272" extrusionOk="0">
                  <a:moveTo>
                    <a:pt x="335" y="0"/>
                  </a:moveTo>
                  <a:cubicBezTo>
                    <a:pt x="317" y="0"/>
                    <a:pt x="300" y="9"/>
                    <a:pt x="287" y="27"/>
                  </a:cubicBezTo>
                  <a:cubicBezTo>
                    <a:pt x="266" y="58"/>
                    <a:pt x="234" y="127"/>
                    <a:pt x="189" y="127"/>
                  </a:cubicBezTo>
                  <a:cubicBezTo>
                    <a:pt x="178" y="127"/>
                    <a:pt x="165" y="122"/>
                    <a:pt x="152" y="111"/>
                  </a:cubicBezTo>
                  <a:cubicBezTo>
                    <a:pt x="137" y="98"/>
                    <a:pt x="121" y="92"/>
                    <a:pt x="105" y="92"/>
                  </a:cubicBezTo>
                  <a:cubicBezTo>
                    <a:pt x="48" y="92"/>
                    <a:pt x="0" y="164"/>
                    <a:pt x="52" y="215"/>
                  </a:cubicBezTo>
                  <a:cubicBezTo>
                    <a:pt x="92" y="252"/>
                    <a:pt x="142" y="271"/>
                    <a:pt x="193" y="271"/>
                  </a:cubicBezTo>
                  <a:cubicBezTo>
                    <a:pt x="230" y="271"/>
                    <a:pt x="267" y="262"/>
                    <a:pt x="301" y="242"/>
                  </a:cubicBezTo>
                  <a:cubicBezTo>
                    <a:pt x="371" y="202"/>
                    <a:pt x="445" y="104"/>
                    <a:pt x="384" y="26"/>
                  </a:cubicBezTo>
                  <a:cubicBezTo>
                    <a:pt x="370" y="9"/>
                    <a:pt x="35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8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</a:t>
            </a:r>
            <a:endParaRPr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82" name="Google Shape;1382;p48"/>
          <p:cNvSpPr/>
          <p:nvPr/>
        </p:nvSpPr>
        <p:spPr>
          <a:xfrm rot="-1139652">
            <a:off x="95224" y="4487078"/>
            <a:ext cx="77610" cy="65431"/>
          </a:xfrm>
          <a:custGeom>
            <a:avLst/>
            <a:gdLst/>
            <a:ahLst/>
            <a:cxnLst/>
            <a:rect l="l" t="t" r="r" b="b"/>
            <a:pathLst>
              <a:path w="924" h="779" extrusionOk="0">
                <a:moveTo>
                  <a:pt x="615" y="0"/>
                </a:moveTo>
                <a:cubicBezTo>
                  <a:pt x="602" y="8"/>
                  <a:pt x="587" y="13"/>
                  <a:pt x="569" y="13"/>
                </a:cubicBezTo>
                <a:cubicBezTo>
                  <a:pt x="568" y="13"/>
                  <a:pt x="566" y="13"/>
                  <a:pt x="564" y="13"/>
                </a:cubicBezTo>
                <a:cubicBezTo>
                  <a:pt x="553" y="12"/>
                  <a:pt x="543" y="12"/>
                  <a:pt x="532" y="12"/>
                </a:cubicBezTo>
                <a:cubicBezTo>
                  <a:pt x="485" y="12"/>
                  <a:pt x="439" y="16"/>
                  <a:pt x="394" y="24"/>
                </a:cubicBezTo>
                <a:cubicBezTo>
                  <a:pt x="371" y="33"/>
                  <a:pt x="349" y="41"/>
                  <a:pt x="328" y="56"/>
                </a:cubicBezTo>
                <a:cubicBezTo>
                  <a:pt x="312" y="66"/>
                  <a:pt x="295" y="71"/>
                  <a:pt x="279" y="71"/>
                </a:cubicBezTo>
                <a:cubicBezTo>
                  <a:pt x="271" y="71"/>
                  <a:pt x="264" y="70"/>
                  <a:pt x="257" y="68"/>
                </a:cubicBezTo>
                <a:cubicBezTo>
                  <a:pt x="179" y="106"/>
                  <a:pt x="113" y="168"/>
                  <a:pt x="80" y="262"/>
                </a:cubicBezTo>
                <a:cubicBezTo>
                  <a:pt x="1" y="485"/>
                  <a:pt x="192" y="723"/>
                  <a:pt x="405" y="770"/>
                </a:cubicBezTo>
                <a:cubicBezTo>
                  <a:pt x="434" y="777"/>
                  <a:pt x="463" y="779"/>
                  <a:pt x="491" y="779"/>
                </a:cubicBezTo>
                <a:cubicBezTo>
                  <a:pt x="455" y="693"/>
                  <a:pt x="418" y="609"/>
                  <a:pt x="377" y="527"/>
                </a:cubicBezTo>
                <a:cubicBezTo>
                  <a:pt x="353" y="476"/>
                  <a:pt x="393" y="439"/>
                  <a:pt x="436" y="439"/>
                </a:cubicBezTo>
                <a:cubicBezTo>
                  <a:pt x="458" y="439"/>
                  <a:pt x="482" y="449"/>
                  <a:pt x="497" y="473"/>
                </a:cubicBezTo>
                <a:cubicBezTo>
                  <a:pt x="552" y="565"/>
                  <a:pt x="603" y="656"/>
                  <a:pt x="653" y="748"/>
                </a:cubicBezTo>
                <a:cubicBezTo>
                  <a:pt x="804" y="689"/>
                  <a:pt x="921" y="552"/>
                  <a:pt x="922" y="379"/>
                </a:cubicBezTo>
                <a:cubicBezTo>
                  <a:pt x="923" y="183"/>
                  <a:pt x="783" y="36"/>
                  <a:pt x="6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48"/>
          <p:cNvSpPr/>
          <p:nvPr/>
        </p:nvSpPr>
        <p:spPr>
          <a:xfrm rot="-1139652">
            <a:off x="187384" y="4600674"/>
            <a:ext cx="101884" cy="65095"/>
          </a:xfrm>
          <a:custGeom>
            <a:avLst/>
            <a:gdLst/>
            <a:ahLst/>
            <a:cxnLst/>
            <a:rect l="l" t="t" r="r" b="b"/>
            <a:pathLst>
              <a:path w="1213" h="775" extrusionOk="0">
                <a:moveTo>
                  <a:pt x="791" y="1"/>
                </a:moveTo>
                <a:cubicBezTo>
                  <a:pt x="595" y="52"/>
                  <a:pt x="361" y="78"/>
                  <a:pt x="204" y="213"/>
                </a:cubicBezTo>
                <a:cubicBezTo>
                  <a:pt x="0" y="386"/>
                  <a:pt x="21" y="614"/>
                  <a:pt x="193" y="718"/>
                </a:cubicBezTo>
                <a:cubicBezTo>
                  <a:pt x="247" y="650"/>
                  <a:pt x="299" y="584"/>
                  <a:pt x="352" y="524"/>
                </a:cubicBezTo>
                <a:cubicBezTo>
                  <a:pt x="364" y="510"/>
                  <a:pt x="382" y="504"/>
                  <a:pt x="400" y="504"/>
                </a:cubicBezTo>
                <a:cubicBezTo>
                  <a:pt x="437" y="504"/>
                  <a:pt x="472" y="532"/>
                  <a:pt x="452" y="576"/>
                </a:cubicBezTo>
                <a:cubicBezTo>
                  <a:pt x="421" y="640"/>
                  <a:pt x="389" y="703"/>
                  <a:pt x="355" y="767"/>
                </a:cubicBezTo>
                <a:cubicBezTo>
                  <a:pt x="371" y="769"/>
                  <a:pt x="386" y="773"/>
                  <a:pt x="403" y="774"/>
                </a:cubicBezTo>
                <a:cubicBezTo>
                  <a:pt x="414" y="774"/>
                  <a:pt x="424" y="774"/>
                  <a:pt x="435" y="774"/>
                </a:cubicBezTo>
                <a:cubicBezTo>
                  <a:pt x="609" y="774"/>
                  <a:pt x="845" y="742"/>
                  <a:pt x="993" y="632"/>
                </a:cubicBezTo>
                <a:cubicBezTo>
                  <a:pt x="928" y="565"/>
                  <a:pt x="863" y="501"/>
                  <a:pt x="798" y="442"/>
                </a:cubicBezTo>
                <a:cubicBezTo>
                  <a:pt x="750" y="399"/>
                  <a:pt x="784" y="323"/>
                  <a:pt x="834" y="323"/>
                </a:cubicBezTo>
                <a:cubicBezTo>
                  <a:pt x="846" y="323"/>
                  <a:pt x="858" y="327"/>
                  <a:pt x="871" y="337"/>
                </a:cubicBezTo>
                <a:cubicBezTo>
                  <a:pt x="942" y="392"/>
                  <a:pt x="1020" y="446"/>
                  <a:pt x="1102" y="501"/>
                </a:cubicBezTo>
                <a:cubicBezTo>
                  <a:pt x="1104" y="496"/>
                  <a:pt x="1107" y="493"/>
                  <a:pt x="1109" y="488"/>
                </a:cubicBezTo>
                <a:cubicBezTo>
                  <a:pt x="1213" y="233"/>
                  <a:pt x="1017" y="53"/>
                  <a:pt x="7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48"/>
          <p:cNvSpPr/>
          <p:nvPr/>
        </p:nvSpPr>
        <p:spPr>
          <a:xfrm rot="-1139652">
            <a:off x="147122" y="4808839"/>
            <a:ext cx="92897" cy="61484"/>
          </a:xfrm>
          <a:custGeom>
            <a:avLst/>
            <a:gdLst/>
            <a:ahLst/>
            <a:cxnLst/>
            <a:rect l="l" t="t" r="r" b="b"/>
            <a:pathLst>
              <a:path w="1106" h="732" extrusionOk="0">
                <a:moveTo>
                  <a:pt x="510" y="1"/>
                </a:moveTo>
                <a:cubicBezTo>
                  <a:pt x="331" y="90"/>
                  <a:pt x="134" y="176"/>
                  <a:pt x="76" y="376"/>
                </a:cubicBezTo>
                <a:cubicBezTo>
                  <a:pt x="0" y="639"/>
                  <a:pt x="213" y="731"/>
                  <a:pt x="426" y="731"/>
                </a:cubicBezTo>
                <a:cubicBezTo>
                  <a:pt x="471" y="731"/>
                  <a:pt x="516" y="727"/>
                  <a:pt x="558" y="720"/>
                </a:cubicBezTo>
                <a:cubicBezTo>
                  <a:pt x="560" y="606"/>
                  <a:pt x="562" y="492"/>
                  <a:pt x="561" y="379"/>
                </a:cubicBezTo>
                <a:cubicBezTo>
                  <a:pt x="561" y="335"/>
                  <a:pt x="596" y="313"/>
                  <a:pt x="633" y="313"/>
                </a:cubicBezTo>
                <a:cubicBezTo>
                  <a:pt x="667" y="313"/>
                  <a:pt x="703" y="333"/>
                  <a:pt x="708" y="373"/>
                </a:cubicBezTo>
                <a:cubicBezTo>
                  <a:pt x="720" y="468"/>
                  <a:pt x="733" y="561"/>
                  <a:pt x="745" y="656"/>
                </a:cubicBezTo>
                <a:cubicBezTo>
                  <a:pt x="942" y="557"/>
                  <a:pt x="1105" y="366"/>
                  <a:pt x="922" y="156"/>
                </a:cubicBezTo>
                <a:cubicBezTo>
                  <a:pt x="816" y="35"/>
                  <a:pt x="664" y="5"/>
                  <a:pt x="5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48"/>
          <p:cNvSpPr/>
          <p:nvPr/>
        </p:nvSpPr>
        <p:spPr>
          <a:xfrm rot="-1139652">
            <a:off x="221453" y="4987796"/>
            <a:ext cx="69714" cy="63416"/>
          </a:xfrm>
          <a:custGeom>
            <a:avLst/>
            <a:gdLst/>
            <a:ahLst/>
            <a:cxnLst/>
            <a:rect l="l" t="t" r="r" b="b"/>
            <a:pathLst>
              <a:path w="830" h="755" extrusionOk="0">
                <a:moveTo>
                  <a:pt x="225" y="0"/>
                </a:moveTo>
                <a:cubicBezTo>
                  <a:pt x="222" y="5"/>
                  <a:pt x="224" y="9"/>
                  <a:pt x="220" y="14"/>
                </a:cubicBezTo>
                <a:cubicBezTo>
                  <a:pt x="107" y="167"/>
                  <a:pt x="1" y="337"/>
                  <a:pt x="81" y="534"/>
                </a:cubicBezTo>
                <a:cubicBezTo>
                  <a:pt x="137" y="671"/>
                  <a:pt x="285" y="755"/>
                  <a:pt x="431" y="755"/>
                </a:cubicBezTo>
                <a:cubicBezTo>
                  <a:pt x="494" y="755"/>
                  <a:pt x="555" y="740"/>
                  <a:pt x="609" y="707"/>
                </a:cubicBezTo>
                <a:cubicBezTo>
                  <a:pt x="760" y="616"/>
                  <a:pt x="830" y="403"/>
                  <a:pt x="754" y="243"/>
                </a:cubicBezTo>
                <a:cubicBezTo>
                  <a:pt x="712" y="153"/>
                  <a:pt x="634" y="93"/>
                  <a:pt x="545" y="56"/>
                </a:cubicBezTo>
                <a:cubicBezTo>
                  <a:pt x="535" y="58"/>
                  <a:pt x="525" y="60"/>
                  <a:pt x="515" y="60"/>
                </a:cubicBezTo>
                <a:cubicBezTo>
                  <a:pt x="483" y="60"/>
                  <a:pt x="450" y="47"/>
                  <a:pt x="427" y="22"/>
                </a:cubicBezTo>
                <a:cubicBezTo>
                  <a:pt x="391" y="16"/>
                  <a:pt x="355" y="12"/>
                  <a:pt x="320" y="12"/>
                </a:cubicBezTo>
                <a:cubicBezTo>
                  <a:pt x="308" y="12"/>
                  <a:pt x="296" y="13"/>
                  <a:pt x="283" y="13"/>
                </a:cubicBezTo>
                <a:cubicBezTo>
                  <a:pt x="281" y="14"/>
                  <a:pt x="278" y="14"/>
                  <a:pt x="275" y="14"/>
                </a:cubicBezTo>
                <a:cubicBezTo>
                  <a:pt x="256" y="14"/>
                  <a:pt x="239" y="8"/>
                  <a:pt x="2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48"/>
          <p:cNvSpPr/>
          <p:nvPr/>
        </p:nvSpPr>
        <p:spPr>
          <a:xfrm rot="-1139652">
            <a:off x="-2057" y="4938317"/>
            <a:ext cx="82061" cy="65851"/>
          </a:xfrm>
          <a:custGeom>
            <a:avLst/>
            <a:gdLst/>
            <a:ahLst/>
            <a:cxnLst/>
            <a:rect l="l" t="t" r="r" b="b"/>
            <a:pathLst>
              <a:path w="977" h="784" extrusionOk="0">
                <a:moveTo>
                  <a:pt x="396" y="1"/>
                </a:moveTo>
                <a:cubicBezTo>
                  <a:pt x="319" y="1"/>
                  <a:pt x="236" y="34"/>
                  <a:pt x="156" y="113"/>
                </a:cubicBezTo>
                <a:cubicBezTo>
                  <a:pt x="71" y="228"/>
                  <a:pt x="0" y="342"/>
                  <a:pt x="33" y="504"/>
                </a:cubicBezTo>
                <a:cubicBezTo>
                  <a:pt x="69" y="682"/>
                  <a:pt x="236" y="783"/>
                  <a:pt x="406" y="783"/>
                </a:cubicBezTo>
                <a:cubicBezTo>
                  <a:pt x="450" y="783"/>
                  <a:pt x="494" y="776"/>
                  <a:pt x="536" y="762"/>
                </a:cubicBezTo>
                <a:cubicBezTo>
                  <a:pt x="977" y="615"/>
                  <a:pt x="731" y="1"/>
                  <a:pt x="3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48"/>
          <p:cNvSpPr/>
          <p:nvPr/>
        </p:nvSpPr>
        <p:spPr>
          <a:xfrm rot="-1139652">
            <a:off x="-54923" y="4778474"/>
            <a:ext cx="69882" cy="63416"/>
          </a:xfrm>
          <a:custGeom>
            <a:avLst/>
            <a:gdLst/>
            <a:ahLst/>
            <a:cxnLst/>
            <a:rect l="l" t="t" r="r" b="b"/>
            <a:pathLst>
              <a:path w="832" h="755" extrusionOk="0">
                <a:moveTo>
                  <a:pt x="476" y="0"/>
                </a:moveTo>
                <a:cubicBezTo>
                  <a:pt x="311" y="48"/>
                  <a:pt x="156" y="91"/>
                  <a:pt x="81" y="274"/>
                </a:cubicBezTo>
                <a:cubicBezTo>
                  <a:pt x="0" y="469"/>
                  <a:pt x="132" y="666"/>
                  <a:pt x="318" y="733"/>
                </a:cubicBezTo>
                <a:cubicBezTo>
                  <a:pt x="360" y="748"/>
                  <a:pt x="401" y="755"/>
                  <a:pt x="442" y="755"/>
                </a:cubicBezTo>
                <a:cubicBezTo>
                  <a:pt x="602" y="755"/>
                  <a:pt x="738" y="641"/>
                  <a:pt x="780" y="471"/>
                </a:cubicBezTo>
                <a:cubicBezTo>
                  <a:pt x="831" y="268"/>
                  <a:pt x="692" y="7"/>
                  <a:pt x="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48"/>
          <p:cNvSpPr/>
          <p:nvPr/>
        </p:nvSpPr>
        <p:spPr>
          <a:xfrm rot="-1139652">
            <a:off x="336417" y="4657502"/>
            <a:ext cx="130358" cy="100289"/>
          </a:xfrm>
          <a:custGeom>
            <a:avLst/>
            <a:gdLst/>
            <a:ahLst/>
            <a:cxnLst/>
            <a:rect l="l" t="t" r="r" b="b"/>
            <a:pathLst>
              <a:path w="1552" h="1194" extrusionOk="0">
                <a:moveTo>
                  <a:pt x="1003" y="0"/>
                </a:moveTo>
                <a:cubicBezTo>
                  <a:pt x="926" y="0"/>
                  <a:pt x="849" y="15"/>
                  <a:pt x="777" y="42"/>
                </a:cubicBezTo>
                <a:cubicBezTo>
                  <a:pt x="774" y="46"/>
                  <a:pt x="772" y="51"/>
                  <a:pt x="768" y="55"/>
                </a:cubicBezTo>
                <a:cubicBezTo>
                  <a:pt x="509" y="329"/>
                  <a:pt x="0" y="727"/>
                  <a:pt x="498" y="1080"/>
                </a:cubicBezTo>
                <a:cubicBezTo>
                  <a:pt x="606" y="1157"/>
                  <a:pt x="739" y="1193"/>
                  <a:pt x="874" y="1193"/>
                </a:cubicBezTo>
                <a:cubicBezTo>
                  <a:pt x="1044" y="1193"/>
                  <a:pt x="1215" y="1136"/>
                  <a:pt x="1340" y="1026"/>
                </a:cubicBezTo>
                <a:cubicBezTo>
                  <a:pt x="1220" y="945"/>
                  <a:pt x="1100" y="864"/>
                  <a:pt x="976" y="789"/>
                </a:cubicBezTo>
                <a:cubicBezTo>
                  <a:pt x="915" y="752"/>
                  <a:pt x="954" y="653"/>
                  <a:pt x="1015" y="653"/>
                </a:cubicBezTo>
                <a:cubicBezTo>
                  <a:pt x="1024" y="653"/>
                  <a:pt x="1033" y="655"/>
                  <a:pt x="1043" y="660"/>
                </a:cubicBezTo>
                <a:cubicBezTo>
                  <a:pt x="1178" y="726"/>
                  <a:pt x="1321" y="794"/>
                  <a:pt x="1465" y="868"/>
                </a:cubicBezTo>
                <a:cubicBezTo>
                  <a:pt x="1532" y="740"/>
                  <a:pt x="1551" y="586"/>
                  <a:pt x="1521" y="441"/>
                </a:cubicBezTo>
                <a:lnTo>
                  <a:pt x="1521" y="441"/>
                </a:lnTo>
                <a:cubicBezTo>
                  <a:pt x="1416" y="476"/>
                  <a:pt x="1310" y="509"/>
                  <a:pt x="1203" y="538"/>
                </a:cubicBezTo>
                <a:cubicBezTo>
                  <a:pt x="1194" y="541"/>
                  <a:pt x="1185" y="542"/>
                  <a:pt x="1176" y="542"/>
                </a:cubicBezTo>
                <a:cubicBezTo>
                  <a:pt x="1076" y="542"/>
                  <a:pt x="1043" y="381"/>
                  <a:pt x="1142" y="334"/>
                </a:cubicBezTo>
                <a:cubicBezTo>
                  <a:pt x="1232" y="290"/>
                  <a:pt x="1325" y="248"/>
                  <a:pt x="1417" y="206"/>
                </a:cubicBezTo>
                <a:cubicBezTo>
                  <a:pt x="1381" y="158"/>
                  <a:pt x="1341" y="115"/>
                  <a:pt x="1290" y="82"/>
                </a:cubicBezTo>
                <a:cubicBezTo>
                  <a:pt x="1202" y="25"/>
                  <a:pt x="1103" y="0"/>
                  <a:pt x="10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AutoShape 5">
            <a:hlinkClick r:id="rId3" action="ppaction://hlinkpres?slideindex=15&amp;slidetitle="/>
            <a:extLst>
              <a:ext uri="{FF2B5EF4-FFF2-40B4-BE49-F238E27FC236}">
                <a16:creationId xmlns:a16="http://schemas.microsoft.com/office/drawing/2014/main" id="{3BB39EB5-39F9-B680-804E-9188CD23E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979488"/>
            <a:ext cx="9018587" cy="5937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 i="1" dirty="0">
                <a:cs typeface="Arial" panose="020B0604020202020204" pitchFamily="34" charset="0"/>
              </a:rPr>
              <a:t>I/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Cặp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oxi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hoá</a:t>
            </a:r>
            <a:r>
              <a:rPr lang="en-US" altLang="en-US" sz="2800" b="1" i="1" dirty="0">
                <a:cs typeface="Arial" panose="020B0604020202020204" pitchFamily="34" charset="0"/>
              </a:rPr>
              <a:t> –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kim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loại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39" name="AutoShape 6">
            <a:hlinkClick r:id="rId4" action="ppaction://hlinkpres?slideindex=17&amp;slidetitle="/>
            <a:extLst>
              <a:ext uri="{FF2B5EF4-FFF2-40B4-BE49-F238E27FC236}">
                <a16:creationId xmlns:a16="http://schemas.microsoft.com/office/drawing/2014/main" id="{D8F3B43A-3B0B-7CE0-2F00-D1D82595D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1893888"/>
            <a:ext cx="8964612" cy="5937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 i="1" dirty="0">
                <a:cs typeface="Arial" panose="020B0604020202020204" pitchFamily="34" charset="0"/>
              </a:rPr>
              <a:t>II/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điện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cực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chuẩn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kim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loại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40" name="AutoShape 7">
            <a:hlinkClick r:id="rId5" action="ppaction://hlinkpres?slideindex=18&amp;slidetitle="/>
            <a:extLst>
              <a:ext uri="{FF2B5EF4-FFF2-40B4-BE49-F238E27FC236}">
                <a16:creationId xmlns:a16="http://schemas.microsoft.com/office/drawing/2014/main" id="{EEA65746-4F15-B384-3A0D-A5242F6E8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2751528"/>
            <a:ext cx="8426476" cy="57888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1/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điện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cực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chuẩn</a:t>
            </a:r>
            <a:endParaRPr lang="en-US" altLang="en-US" sz="2800" b="1" i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" name="AutoShape 8">
            <a:extLst>
              <a:ext uri="{FF2B5EF4-FFF2-40B4-BE49-F238E27FC236}">
                <a16:creationId xmlns:a16="http://schemas.microsoft.com/office/drawing/2014/main" id="{DF85DEF4-295B-9139-2E96-726CD9519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3585131"/>
            <a:ext cx="8555064" cy="57888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2/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Bảng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điện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cực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kim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loại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ứng</a:t>
            </a:r>
            <a:r>
              <a:rPr lang="en-US" altLang="en-US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dụng</a:t>
            </a:r>
            <a:endParaRPr lang="en-US" altLang="en-US" sz="2800" b="1" i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0"/>
          <p:cNvSpPr txBox="1">
            <a:spLocks noGrp="1"/>
          </p:cNvSpPr>
          <p:nvPr>
            <p:ph type="title"/>
          </p:nvPr>
        </p:nvSpPr>
        <p:spPr>
          <a:xfrm>
            <a:off x="0" y="815188"/>
            <a:ext cx="8469836" cy="5683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</a:t>
            </a:r>
          </a:p>
        </p:txBody>
      </p:sp>
      <p:sp>
        <p:nvSpPr>
          <p:cNvPr id="1501" name="Google Shape;1501;p50"/>
          <p:cNvSpPr txBox="1">
            <a:spLocks noGrp="1"/>
          </p:cNvSpPr>
          <p:nvPr>
            <p:ph type="title" idx="2"/>
          </p:nvPr>
        </p:nvSpPr>
        <p:spPr>
          <a:xfrm>
            <a:off x="0" y="86446"/>
            <a:ext cx="6530833" cy="531957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I/ Cặp oxi hoá – khử của kim loại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03" name="Google Shape;1503;p50"/>
          <p:cNvSpPr/>
          <p:nvPr/>
        </p:nvSpPr>
        <p:spPr>
          <a:xfrm rot="-986632">
            <a:off x="7420384" y="1316561"/>
            <a:ext cx="2926672" cy="2997258"/>
          </a:xfrm>
          <a:custGeom>
            <a:avLst/>
            <a:gdLst/>
            <a:ahLst/>
            <a:cxnLst/>
            <a:rect l="l" t="t" r="r" b="b"/>
            <a:pathLst>
              <a:path w="16741" h="17145" extrusionOk="0">
                <a:moveTo>
                  <a:pt x="11560" y="0"/>
                </a:moveTo>
                <a:cubicBezTo>
                  <a:pt x="8194" y="0"/>
                  <a:pt x="1430" y="359"/>
                  <a:pt x="285" y="3856"/>
                </a:cubicBezTo>
                <a:cubicBezTo>
                  <a:pt x="78" y="4484"/>
                  <a:pt x="69" y="5156"/>
                  <a:pt x="61" y="5818"/>
                </a:cubicBezTo>
                <a:cubicBezTo>
                  <a:pt x="28" y="8689"/>
                  <a:pt x="0" y="11609"/>
                  <a:pt x="803" y="14371"/>
                </a:cubicBezTo>
                <a:cubicBezTo>
                  <a:pt x="1053" y="15231"/>
                  <a:pt x="1425" y="16125"/>
                  <a:pt x="2186" y="16619"/>
                </a:cubicBezTo>
                <a:cubicBezTo>
                  <a:pt x="2827" y="17036"/>
                  <a:pt x="3635" y="17098"/>
                  <a:pt x="4404" y="17124"/>
                </a:cubicBezTo>
                <a:cubicBezTo>
                  <a:pt x="4817" y="17138"/>
                  <a:pt x="5231" y="17145"/>
                  <a:pt x="5645" y="17145"/>
                </a:cubicBezTo>
                <a:cubicBezTo>
                  <a:pt x="8074" y="17145"/>
                  <a:pt x="10503" y="16905"/>
                  <a:pt x="12884" y="16430"/>
                </a:cubicBezTo>
                <a:cubicBezTo>
                  <a:pt x="14073" y="16192"/>
                  <a:pt x="15361" y="15822"/>
                  <a:pt x="16025" y="14829"/>
                </a:cubicBezTo>
                <a:cubicBezTo>
                  <a:pt x="16529" y="14076"/>
                  <a:pt x="16562" y="13123"/>
                  <a:pt x="16579" y="12223"/>
                </a:cubicBezTo>
                <a:cubicBezTo>
                  <a:pt x="16622" y="9974"/>
                  <a:pt x="16665" y="7723"/>
                  <a:pt x="16709" y="5474"/>
                </a:cubicBezTo>
                <a:cubicBezTo>
                  <a:pt x="16740" y="3815"/>
                  <a:pt x="16665" y="1917"/>
                  <a:pt x="15361" y="858"/>
                </a:cubicBezTo>
                <a:cubicBezTo>
                  <a:pt x="14473" y="138"/>
                  <a:pt x="13239" y="15"/>
                  <a:pt x="12086" y="3"/>
                </a:cubicBezTo>
                <a:cubicBezTo>
                  <a:pt x="11922" y="1"/>
                  <a:pt x="11746" y="0"/>
                  <a:pt x="11560" y="0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4" name="Google Shape;1504;p50"/>
          <p:cNvGrpSpPr/>
          <p:nvPr/>
        </p:nvGrpSpPr>
        <p:grpSpPr>
          <a:xfrm>
            <a:off x="7355881" y="1337204"/>
            <a:ext cx="1373238" cy="2068744"/>
            <a:chOff x="4933775" y="1277651"/>
            <a:chExt cx="1617166" cy="2677798"/>
          </a:xfrm>
        </p:grpSpPr>
        <p:sp>
          <p:nvSpPr>
            <p:cNvPr id="1505" name="Google Shape;1505;p50"/>
            <p:cNvSpPr/>
            <p:nvPr/>
          </p:nvSpPr>
          <p:spPr>
            <a:xfrm>
              <a:off x="5596073" y="1589090"/>
              <a:ext cx="515760" cy="1071917"/>
            </a:xfrm>
            <a:custGeom>
              <a:avLst/>
              <a:gdLst/>
              <a:ahLst/>
              <a:cxnLst/>
              <a:rect l="l" t="t" r="r" b="b"/>
              <a:pathLst>
                <a:path w="6856" h="14249" extrusionOk="0">
                  <a:moveTo>
                    <a:pt x="4018" y="0"/>
                  </a:moveTo>
                  <a:cubicBezTo>
                    <a:pt x="3318" y="133"/>
                    <a:pt x="2613" y="245"/>
                    <a:pt x="1914" y="390"/>
                  </a:cubicBezTo>
                  <a:cubicBezTo>
                    <a:pt x="1588" y="457"/>
                    <a:pt x="1263" y="531"/>
                    <a:pt x="940" y="601"/>
                  </a:cubicBezTo>
                  <a:cubicBezTo>
                    <a:pt x="626" y="671"/>
                    <a:pt x="314" y="740"/>
                    <a:pt x="1" y="803"/>
                  </a:cubicBezTo>
                  <a:cubicBezTo>
                    <a:pt x="95" y="1002"/>
                    <a:pt x="150" y="1229"/>
                    <a:pt x="204" y="1444"/>
                  </a:cubicBezTo>
                  <a:cubicBezTo>
                    <a:pt x="306" y="1431"/>
                    <a:pt x="409" y="1425"/>
                    <a:pt x="512" y="1425"/>
                  </a:cubicBezTo>
                  <a:cubicBezTo>
                    <a:pt x="724" y="1425"/>
                    <a:pt x="936" y="1452"/>
                    <a:pt x="1142" y="1504"/>
                  </a:cubicBezTo>
                  <a:cubicBezTo>
                    <a:pt x="1676" y="1635"/>
                    <a:pt x="2169" y="1937"/>
                    <a:pt x="2502" y="2382"/>
                  </a:cubicBezTo>
                  <a:cubicBezTo>
                    <a:pt x="3166" y="3273"/>
                    <a:pt x="3148" y="4621"/>
                    <a:pt x="2433" y="5480"/>
                  </a:cubicBezTo>
                  <a:cubicBezTo>
                    <a:pt x="2334" y="5599"/>
                    <a:pt x="2221" y="5707"/>
                    <a:pt x="2100" y="5802"/>
                  </a:cubicBezTo>
                  <a:cubicBezTo>
                    <a:pt x="1846" y="6005"/>
                    <a:pt x="1551" y="6154"/>
                    <a:pt x="1240" y="6245"/>
                  </a:cubicBezTo>
                  <a:cubicBezTo>
                    <a:pt x="1642" y="7528"/>
                    <a:pt x="1856" y="8883"/>
                    <a:pt x="2139" y="10197"/>
                  </a:cubicBezTo>
                  <a:cubicBezTo>
                    <a:pt x="2429" y="11548"/>
                    <a:pt x="2718" y="12897"/>
                    <a:pt x="3006" y="14249"/>
                  </a:cubicBezTo>
                  <a:cubicBezTo>
                    <a:pt x="3312" y="14171"/>
                    <a:pt x="3621" y="14096"/>
                    <a:pt x="3929" y="14018"/>
                  </a:cubicBezTo>
                  <a:cubicBezTo>
                    <a:pt x="4237" y="13942"/>
                    <a:pt x="4545" y="13867"/>
                    <a:pt x="4854" y="13793"/>
                  </a:cubicBezTo>
                  <a:cubicBezTo>
                    <a:pt x="5517" y="13638"/>
                    <a:pt x="6184" y="13449"/>
                    <a:pt x="6856" y="13306"/>
                  </a:cubicBezTo>
                  <a:cubicBezTo>
                    <a:pt x="6854" y="13304"/>
                    <a:pt x="6853" y="13302"/>
                    <a:pt x="6851" y="13299"/>
                  </a:cubicBezTo>
                  <a:cubicBezTo>
                    <a:pt x="6628" y="12744"/>
                    <a:pt x="6540" y="12112"/>
                    <a:pt x="6406" y="11530"/>
                  </a:cubicBezTo>
                  <a:cubicBezTo>
                    <a:pt x="6275" y="10966"/>
                    <a:pt x="6148" y="10403"/>
                    <a:pt x="6020" y="9839"/>
                  </a:cubicBezTo>
                  <a:cubicBezTo>
                    <a:pt x="5773" y="8739"/>
                    <a:pt x="5530" y="7639"/>
                    <a:pt x="5296" y="6540"/>
                  </a:cubicBezTo>
                  <a:cubicBezTo>
                    <a:pt x="5054" y="5408"/>
                    <a:pt x="4820" y="4275"/>
                    <a:pt x="4591" y="3141"/>
                  </a:cubicBezTo>
                  <a:cubicBezTo>
                    <a:pt x="4384" y="2106"/>
                    <a:pt x="4122" y="1053"/>
                    <a:pt x="40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5465329" y="1719007"/>
              <a:ext cx="357105" cy="326262"/>
            </a:xfrm>
            <a:custGeom>
              <a:avLst/>
              <a:gdLst/>
              <a:ahLst/>
              <a:cxnLst/>
              <a:rect l="l" t="t" r="r" b="b"/>
              <a:pathLst>
                <a:path w="4747" h="4337" extrusionOk="0">
                  <a:moveTo>
                    <a:pt x="2048" y="394"/>
                  </a:moveTo>
                  <a:cubicBezTo>
                    <a:pt x="2081" y="394"/>
                    <a:pt x="2113" y="398"/>
                    <a:pt x="2143" y="407"/>
                  </a:cubicBezTo>
                  <a:cubicBezTo>
                    <a:pt x="2191" y="403"/>
                    <a:pt x="2239" y="401"/>
                    <a:pt x="2287" y="401"/>
                  </a:cubicBezTo>
                  <a:cubicBezTo>
                    <a:pt x="2452" y="401"/>
                    <a:pt x="2615" y="426"/>
                    <a:pt x="2772" y="472"/>
                  </a:cubicBezTo>
                  <a:cubicBezTo>
                    <a:pt x="3316" y="631"/>
                    <a:pt x="3784" y="1051"/>
                    <a:pt x="3961" y="1614"/>
                  </a:cubicBezTo>
                  <a:cubicBezTo>
                    <a:pt x="4242" y="2498"/>
                    <a:pt x="3721" y="3540"/>
                    <a:pt x="2845" y="3849"/>
                  </a:cubicBezTo>
                  <a:cubicBezTo>
                    <a:pt x="2668" y="3912"/>
                    <a:pt x="2482" y="3942"/>
                    <a:pt x="2296" y="3942"/>
                  </a:cubicBezTo>
                  <a:cubicBezTo>
                    <a:pt x="2118" y="3942"/>
                    <a:pt x="1939" y="3914"/>
                    <a:pt x="1766" y="3864"/>
                  </a:cubicBezTo>
                  <a:cubicBezTo>
                    <a:pt x="1241" y="3706"/>
                    <a:pt x="778" y="3323"/>
                    <a:pt x="575" y="2808"/>
                  </a:cubicBezTo>
                  <a:cubicBezTo>
                    <a:pt x="264" y="2010"/>
                    <a:pt x="644" y="780"/>
                    <a:pt x="1542" y="546"/>
                  </a:cubicBezTo>
                  <a:cubicBezTo>
                    <a:pt x="1550" y="544"/>
                    <a:pt x="1556" y="544"/>
                    <a:pt x="1563" y="544"/>
                  </a:cubicBezTo>
                  <a:cubicBezTo>
                    <a:pt x="1597" y="526"/>
                    <a:pt x="1631" y="510"/>
                    <a:pt x="1669" y="495"/>
                  </a:cubicBezTo>
                  <a:cubicBezTo>
                    <a:pt x="1777" y="452"/>
                    <a:pt x="1920" y="394"/>
                    <a:pt x="2048" y="394"/>
                  </a:cubicBezTo>
                  <a:close/>
                  <a:moveTo>
                    <a:pt x="2242" y="0"/>
                  </a:moveTo>
                  <a:cubicBezTo>
                    <a:pt x="2155" y="0"/>
                    <a:pt x="2069" y="5"/>
                    <a:pt x="1982" y="13"/>
                  </a:cubicBezTo>
                  <a:cubicBezTo>
                    <a:pt x="1972" y="27"/>
                    <a:pt x="1959" y="37"/>
                    <a:pt x="1941" y="40"/>
                  </a:cubicBezTo>
                  <a:cubicBezTo>
                    <a:pt x="1272" y="201"/>
                    <a:pt x="701" y="454"/>
                    <a:pt x="340" y="1079"/>
                  </a:cubicBezTo>
                  <a:cubicBezTo>
                    <a:pt x="43" y="1589"/>
                    <a:pt x="1" y="2211"/>
                    <a:pt x="166" y="2772"/>
                  </a:cubicBezTo>
                  <a:cubicBezTo>
                    <a:pt x="405" y="3576"/>
                    <a:pt x="1033" y="4124"/>
                    <a:pt x="1780" y="4285"/>
                  </a:cubicBezTo>
                  <a:cubicBezTo>
                    <a:pt x="1933" y="4319"/>
                    <a:pt x="2092" y="4337"/>
                    <a:pt x="2253" y="4337"/>
                  </a:cubicBezTo>
                  <a:cubicBezTo>
                    <a:pt x="2487" y="4337"/>
                    <a:pt x="2726" y="4300"/>
                    <a:pt x="2963" y="4222"/>
                  </a:cubicBezTo>
                  <a:cubicBezTo>
                    <a:pt x="4187" y="3820"/>
                    <a:pt x="4747" y="2441"/>
                    <a:pt x="4260" y="1270"/>
                  </a:cubicBezTo>
                  <a:cubicBezTo>
                    <a:pt x="4005" y="658"/>
                    <a:pt x="3516" y="273"/>
                    <a:pt x="2948" y="104"/>
                  </a:cubicBezTo>
                  <a:cubicBezTo>
                    <a:pt x="2722" y="34"/>
                    <a:pt x="2483" y="0"/>
                    <a:pt x="2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5476161" y="1298865"/>
              <a:ext cx="367938" cy="113217"/>
            </a:xfrm>
            <a:custGeom>
              <a:avLst/>
              <a:gdLst/>
              <a:ahLst/>
              <a:cxnLst/>
              <a:rect l="l" t="t" r="r" b="b"/>
              <a:pathLst>
                <a:path w="4891" h="1505" extrusionOk="0">
                  <a:moveTo>
                    <a:pt x="4721" y="1"/>
                  </a:moveTo>
                  <a:cubicBezTo>
                    <a:pt x="3913" y="174"/>
                    <a:pt x="3097" y="320"/>
                    <a:pt x="2286" y="477"/>
                  </a:cubicBezTo>
                  <a:cubicBezTo>
                    <a:pt x="2085" y="514"/>
                    <a:pt x="1882" y="558"/>
                    <a:pt x="1676" y="604"/>
                  </a:cubicBezTo>
                  <a:cubicBezTo>
                    <a:pt x="1120" y="725"/>
                    <a:pt x="555" y="848"/>
                    <a:pt x="1" y="858"/>
                  </a:cubicBezTo>
                  <a:cubicBezTo>
                    <a:pt x="114" y="1038"/>
                    <a:pt x="146" y="1304"/>
                    <a:pt x="196" y="1501"/>
                  </a:cubicBezTo>
                  <a:lnTo>
                    <a:pt x="196" y="1504"/>
                  </a:lnTo>
                  <a:cubicBezTo>
                    <a:pt x="709" y="1338"/>
                    <a:pt x="1256" y="1237"/>
                    <a:pt x="1795" y="1141"/>
                  </a:cubicBezTo>
                  <a:cubicBezTo>
                    <a:pt x="2044" y="1096"/>
                    <a:pt x="2291" y="1054"/>
                    <a:pt x="2532" y="1005"/>
                  </a:cubicBezTo>
                  <a:cubicBezTo>
                    <a:pt x="3316" y="851"/>
                    <a:pt x="4103" y="694"/>
                    <a:pt x="4891" y="558"/>
                  </a:cubicBezTo>
                  <a:cubicBezTo>
                    <a:pt x="4824" y="374"/>
                    <a:pt x="4760" y="192"/>
                    <a:pt x="47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5499708" y="1764294"/>
              <a:ext cx="261416" cy="230422"/>
            </a:xfrm>
            <a:custGeom>
              <a:avLst/>
              <a:gdLst/>
              <a:ahLst/>
              <a:cxnLst/>
              <a:rect l="l" t="t" r="r" b="b"/>
              <a:pathLst>
                <a:path w="3475" h="3063" extrusionOk="0">
                  <a:moveTo>
                    <a:pt x="1604" y="0"/>
                  </a:moveTo>
                  <a:cubicBezTo>
                    <a:pt x="1579" y="0"/>
                    <a:pt x="1555" y="1"/>
                    <a:pt x="1530" y="2"/>
                  </a:cubicBezTo>
                  <a:cubicBezTo>
                    <a:pt x="1458" y="17"/>
                    <a:pt x="1384" y="27"/>
                    <a:pt x="1320" y="50"/>
                  </a:cubicBezTo>
                  <a:cubicBezTo>
                    <a:pt x="1263" y="68"/>
                    <a:pt x="1207" y="93"/>
                    <a:pt x="1150" y="117"/>
                  </a:cubicBezTo>
                  <a:cubicBezTo>
                    <a:pt x="511" y="622"/>
                    <a:pt x="0" y="1370"/>
                    <a:pt x="411" y="2209"/>
                  </a:cubicBezTo>
                  <a:cubicBezTo>
                    <a:pt x="588" y="2573"/>
                    <a:pt x="928" y="2845"/>
                    <a:pt x="1314" y="2976"/>
                  </a:cubicBezTo>
                  <a:cubicBezTo>
                    <a:pt x="1482" y="3032"/>
                    <a:pt x="1658" y="3063"/>
                    <a:pt x="1833" y="3063"/>
                  </a:cubicBezTo>
                  <a:cubicBezTo>
                    <a:pt x="1995" y="3063"/>
                    <a:pt x="2157" y="3037"/>
                    <a:pt x="2310" y="2981"/>
                  </a:cubicBezTo>
                  <a:cubicBezTo>
                    <a:pt x="3034" y="2715"/>
                    <a:pt x="3474" y="1826"/>
                    <a:pt x="3247" y="1088"/>
                  </a:cubicBezTo>
                  <a:cubicBezTo>
                    <a:pt x="3111" y="655"/>
                    <a:pt x="2784" y="341"/>
                    <a:pt x="2388" y="165"/>
                  </a:cubicBezTo>
                  <a:cubicBezTo>
                    <a:pt x="2143" y="57"/>
                    <a:pt x="1871" y="0"/>
                    <a:pt x="16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5531679" y="1495207"/>
              <a:ext cx="399684" cy="150756"/>
            </a:xfrm>
            <a:custGeom>
              <a:avLst/>
              <a:gdLst/>
              <a:ahLst/>
              <a:cxnLst/>
              <a:rect l="l" t="t" r="r" b="b"/>
              <a:pathLst>
                <a:path w="5313" h="2004" extrusionOk="0">
                  <a:moveTo>
                    <a:pt x="5054" y="1"/>
                  </a:moveTo>
                  <a:cubicBezTo>
                    <a:pt x="5041" y="7"/>
                    <a:pt x="5030" y="14"/>
                    <a:pt x="5014" y="16"/>
                  </a:cubicBezTo>
                  <a:cubicBezTo>
                    <a:pt x="4153" y="143"/>
                    <a:pt x="3298" y="300"/>
                    <a:pt x="2450" y="488"/>
                  </a:cubicBezTo>
                  <a:cubicBezTo>
                    <a:pt x="2146" y="557"/>
                    <a:pt x="1845" y="636"/>
                    <a:pt x="1544" y="714"/>
                  </a:cubicBezTo>
                  <a:cubicBezTo>
                    <a:pt x="1049" y="847"/>
                    <a:pt x="554" y="980"/>
                    <a:pt x="53" y="1076"/>
                  </a:cubicBezTo>
                  <a:cubicBezTo>
                    <a:pt x="47" y="1078"/>
                    <a:pt x="40" y="1079"/>
                    <a:pt x="35" y="1079"/>
                  </a:cubicBezTo>
                  <a:cubicBezTo>
                    <a:pt x="22" y="1079"/>
                    <a:pt x="11" y="1076"/>
                    <a:pt x="1" y="1072"/>
                  </a:cubicBezTo>
                  <a:lnTo>
                    <a:pt x="1" y="1072"/>
                  </a:lnTo>
                  <a:cubicBezTo>
                    <a:pt x="117" y="1365"/>
                    <a:pt x="194" y="1700"/>
                    <a:pt x="239" y="2003"/>
                  </a:cubicBezTo>
                  <a:cubicBezTo>
                    <a:pt x="730" y="1836"/>
                    <a:pt x="1232" y="1705"/>
                    <a:pt x="1738" y="1587"/>
                  </a:cubicBezTo>
                  <a:cubicBezTo>
                    <a:pt x="2086" y="1506"/>
                    <a:pt x="2434" y="1432"/>
                    <a:pt x="2784" y="1360"/>
                  </a:cubicBezTo>
                  <a:cubicBezTo>
                    <a:pt x="3618" y="1185"/>
                    <a:pt x="4464" y="999"/>
                    <a:pt x="5313" y="902"/>
                  </a:cubicBezTo>
                  <a:cubicBezTo>
                    <a:pt x="5256" y="756"/>
                    <a:pt x="5275" y="567"/>
                    <a:pt x="5230" y="418"/>
                  </a:cubicBezTo>
                  <a:cubicBezTo>
                    <a:pt x="5187" y="272"/>
                    <a:pt x="5117" y="139"/>
                    <a:pt x="5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5558610" y="1372512"/>
              <a:ext cx="257203" cy="168133"/>
            </a:xfrm>
            <a:custGeom>
              <a:avLst/>
              <a:gdLst/>
              <a:ahLst/>
              <a:cxnLst/>
              <a:rect l="l" t="t" r="r" b="b"/>
              <a:pathLst>
                <a:path w="3419" h="2235" extrusionOk="0">
                  <a:moveTo>
                    <a:pt x="3077" y="1"/>
                  </a:moveTo>
                  <a:cubicBezTo>
                    <a:pt x="2527" y="107"/>
                    <a:pt x="1975" y="206"/>
                    <a:pt x="1425" y="306"/>
                  </a:cubicBezTo>
                  <a:cubicBezTo>
                    <a:pt x="1206" y="345"/>
                    <a:pt x="984" y="389"/>
                    <a:pt x="760" y="434"/>
                  </a:cubicBezTo>
                  <a:cubicBezTo>
                    <a:pt x="508" y="484"/>
                    <a:pt x="254" y="535"/>
                    <a:pt x="1" y="578"/>
                  </a:cubicBezTo>
                  <a:cubicBezTo>
                    <a:pt x="100" y="812"/>
                    <a:pt x="172" y="1059"/>
                    <a:pt x="246" y="1306"/>
                  </a:cubicBezTo>
                  <a:cubicBezTo>
                    <a:pt x="334" y="1604"/>
                    <a:pt x="462" y="1912"/>
                    <a:pt x="480" y="2225"/>
                  </a:cubicBezTo>
                  <a:cubicBezTo>
                    <a:pt x="480" y="2229"/>
                    <a:pt x="478" y="2230"/>
                    <a:pt x="478" y="2234"/>
                  </a:cubicBezTo>
                  <a:cubicBezTo>
                    <a:pt x="689" y="2168"/>
                    <a:pt x="903" y="2106"/>
                    <a:pt x="1119" y="2049"/>
                  </a:cubicBezTo>
                  <a:cubicBezTo>
                    <a:pt x="1873" y="1849"/>
                    <a:pt x="2650" y="1704"/>
                    <a:pt x="3418" y="1578"/>
                  </a:cubicBezTo>
                  <a:cubicBezTo>
                    <a:pt x="3291" y="1061"/>
                    <a:pt x="3141" y="531"/>
                    <a:pt x="30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5927523" y="2767595"/>
              <a:ext cx="171744" cy="54389"/>
            </a:xfrm>
            <a:custGeom>
              <a:avLst/>
              <a:gdLst/>
              <a:ahLst/>
              <a:cxnLst/>
              <a:rect l="l" t="t" r="r" b="b"/>
              <a:pathLst>
                <a:path w="2283" h="723" extrusionOk="0">
                  <a:moveTo>
                    <a:pt x="2282" y="1"/>
                  </a:moveTo>
                  <a:lnTo>
                    <a:pt x="2282" y="1"/>
                  </a:lnTo>
                  <a:cubicBezTo>
                    <a:pt x="1794" y="157"/>
                    <a:pt x="1289" y="314"/>
                    <a:pt x="782" y="431"/>
                  </a:cubicBezTo>
                  <a:cubicBezTo>
                    <a:pt x="521" y="493"/>
                    <a:pt x="260" y="543"/>
                    <a:pt x="0" y="579"/>
                  </a:cubicBezTo>
                  <a:cubicBezTo>
                    <a:pt x="272" y="657"/>
                    <a:pt x="537" y="723"/>
                    <a:pt x="815" y="723"/>
                  </a:cubicBezTo>
                  <a:cubicBezTo>
                    <a:pt x="942" y="723"/>
                    <a:pt x="1072" y="709"/>
                    <a:pt x="1207" y="677"/>
                  </a:cubicBezTo>
                  <a:cubicBezTo>
                    <a:pt x="1212" y="677"/>
                    <a:pt x="1218" y="675"/>
                    <a:pt x="1223" y="673"/>
                  </a:cubicBezTo>
                  <a:cubicBezTo>
                    <a:pt x="1649" y="570"/>
                    <a:pt x="2003" y="325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5761798" y="2801522"/>
              <a:ext cx="622884" cy="313774"/>
            </a:xfrm>
            <a:custGeom>
              <a:avLst/>
              <a:gdLst/>
              <a:ahLst/>
              <a:cxnLst/>
              <a:rect l="l" t="t" r="r" b="b"/>
              <a:pathLst>
                <a:path w="8280" h="4171" extrusionOk="0">
                  <a:moveTo>
                    <a:pt x="7945" y="0"/>
                  </a:moveTo>
                  <a:cubicBezTo>
                    <a:pt x="6640" y="777"/>
                    <a:pt x="5247" y="1434"/>
                    <a:pt x="3905" y="2142"/>
                  </a:cubicBezTo>
                  <a:cubicBezTo>
                    <a:pt x="3228" y="2499"/>
                    <a:pt x="2550" y="2856"/>
                    <a:pt x="1872" y="3211"/>
                  </a:cubicBezTo>
                  <a:cubicBezTo>
                    <a:pt x="1262" y="3531"/>
                    <a:pt x="648" y="3896"/>
                    <a:pt x="0" y="4140"/>
                  </a:cubicBezTo>
                  <a:cubicBezTo>
                    <a:pt x="7" y="4150"/>
                    <a:pt x="13" y="4160"/>
                    <a:pt x="18" y="4171"/>
                  </a:cubicBezTo>
                  <a:cubicBezTo>
                    <a:pt x="1357" y="3596"/>
                    <a:pt x="2819" y="3247"/>
                    <a:pt x="4197" y="2772"/>
                  </a:cubicBezTo>
                  <a:cubicBezTo>
                    <a:pt x="4907" y="2528"/>
                    <a:pt x="5615" y="2276"/>
                    <a:pt x="6319" y="2019"/>
                  </a:cubicBezTo>
                  <a:cubicBezTo>
                    <a:pt x="6956" y="1786"/>
                    <a:pt x="7616" y="1453"/>
                    <a:pt x="8279" y="1303"/>
                  </a:cubicBezTo>
                  <a:cubicBezTo>
                    <a:pt x="8204" y="1019"/>
                    <a:pt x="8129" y="733"/>
                    <a:pt x="8057" y="447"/>
                  </a:cubicBezTo>
                  <a:cubicBezTo>
                    <a:pt x="8020" y="299"/>
                    <a:pt x="7965" y="151"/>
                    <a:pt x="7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>
              <a:off x="5916089" y="2995157"/>
              <a:ext cx="276912" cy="101557"/>
            </a:xfrm>
            <a:custGeom>
              <a:avLst/>
              <a:gdLst/>
              <a:ahLst/>
              <a:cxnLst/>
              <a:rect l="l" t="t" r="r" b="b"/>
              <a:pathLst>
                <a:path w="3681" h="1350" extrusionOk="0">
                  <a:moveTo>
                    <a:pt x="3607" y="1"/>
                  </a:moveTo>
                  <a:cubicBezTo>
                    <a:pt x="3177" y="154"/>
                    <a:pt x="2747" y="305"/>
                    <a:pt x="2316" y="453"/>
                  </a:cubicBezTo>
                  <a:cubicBezTo>
                    <a:pt x="1557" y="713"/>
                    <a:pt x="782" y="1003"/>
                    <a:pt x="0" y="1258"/>
                  </a:cubicBezTo>
                  <a:cubicBezTo>
                    <a:pt x="26" y="1284"/>
                    <a:pt x="48" y="1316"/>
                    <a:pt x="67" y="1350"/>
                  </a:cubicBezTo>
                  <a:cubicBezTo>
                    <a:pt x="1261" y="926"/>
                    <a:pt x="2491" y="617"/>
                    <a:pt x="3681" y="171"/>
                  </a:cubicBezTo>
                  <a:cubicBezTo>
                    <a:pt x="3653" y="117"/>
                    <a:pt x="3629" y="59"/>
                    <a:pt x="3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5870576" y="2685071"/>
              <a:ext cx="250808" cy="113744"/>
            </a:xfrm>
            <a:custGeom>
              <a:avLst/>
              <a:gdLst/>
              <a:ahLst/>
              <a:cxnLst/>
              <a:rect l="l" t="t" r="r" b="b"/>
              <a:pathLst>
                <a:path w="3334" h="1512" extrusionOk="0">
                  <a:moveTo>
                    <a:pt x="3179" y="1"/>
                  </a:moveTo>
                  <a:cubicBezTo>
                    <a:pt x="2599" y="145"/>
                    <a:pt x="2018" y="287"/>
                    <a:pt x="1437" y="425"/>
                  </a:cubicBezTo>
                  <a:cubicBezTo>
                    <a:pt x="1153" y="493"/>
                    <a:pt x="868" y="564"/>
                    <a:pt x="585" y="631"/>
                  </a:cubicBezTo>
                  <a:cubicBezTo>
                    <a:pt x="432" y="667"/>
                    <a:pt x="279" y="703"/>
                    <a:pt x="125" y="739"/>
                  </a:cubicBezTo>
                  <a:cubicBezTo>
                    <a:pt x="84" y="749"/>
                    <a:pt x="42" y="760"/>
                    <a:pt x="0" y="770"/>
                  </a:cubicBezTo>
                  <a:cubicBezTo>
                    <a:pt x="62" y="922"/>
                    <a:pt x="114" y="1082"/>
                    <a:pt x="183" y="1231"/>
                  </a:cubicBezTo>
                  <a:cubicBezTo>
                    <a:pt x="225" y="1317"/>
                    <a:pt x="299" y="1414"/>
                    <a:pt x="335" y="1511"/>
                  </a:cubicBezTo>
                  <a:cubicBezTo>
                    <a:pt x="617" y="1417"/>
                    <a:pt x="903" y="1337"/>
                    <a:pt x="1192" y="1260"/>
                  </a:cubicBezTo>
                  <a:cubicBezTo>
                    <a:pt x="1905" y="1077"/>
                    <a:pt x="2633" y="927"/>
                    <a:pt x="3333" y="704"/>
                  </a:cubicBezTo>
                  <a:cubicBezTo>
                    <a:pt x="3272" y="473"/>
                    <a:pt x="3209" y="238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5769547" y="2601268"/>
              <a:ext cx="392086" cy="140600"/>
            </a:xfrm>
            <a:custGeom>
              <a:avLst/>
              <a:gdLst/>
              <a:ahLst/>
              <a:cxnLst/>
              <a:rect l="l" t="t" r="r" b="b"/>
              <a:pathLst>
                <a:path w="5212" h="1869" extrusionOk="0">
                  <a:moveTo>
                    <a:pt x="5186" y="1"/>
                  </a:moveTo>
                  <a:lnTo>
                    <a:pt x="5186" y="1"/>
                  </a:lnTo>
                  <a:cubicBezTo>
                    <a:pt x="4351" y="255"/>
                    <a:pt x="3476" y="414"/>
                    <a:pt x="2628" y="613"/>
                  </a:cubicBezTo>
                  <a:cubicBezTo>
                    <a:pt x="2313" y="686"/>
                    <a:pt x="1997" y="758"/>
                    <a:pt x="1683" y="830"/>
                  </a:cubicBezTo>
                  <a:cubicBezTo>
                    <a:pt x="1124" y="955"/>
                    <a:pt x="563" y="1077"/>
                    <a:pt x="0" y="1197"/>
                  </a:cubicBezTo>
                  <a:cubicBezTo>
                    <a:pt x="105" y="1433"/>
                    <a:pt x="214" y="1645"/>
                    <a:pt x="419" y="1820"/>
                  </a:cubicBezTo>
                  <a:cubicBezTo>
                    <a:pt x="435" y="1834"/>
                    <a:pt x="448" y="1851"/>
                    <a:pt x="455" y="1868"/>
                  </a:cubicBezTo>
                  <a:cubicBezTo>
                    <a:pt x="770" y="1712"/>
                    <a:pt x="1138" y="1650"/>
                    <a:pt x="1477" y="1563"/>
                  </a:cubicBezTo>
                  <a:cubicBezTo>
                    <a:pt x="1593" y="1534"/>
                    <a:pt x="1711" y="1505"/>
                    <a:pt x="1827" y="1476"/>
                  </a:cubicBezTo>
                  <a:cubicBezTo>
                    <a:pt x="2116" y="1404"/>
                    <a:pt x="2407" y="1332"/>
                    <a:pt x="2697" y="1260"/>
                  </a:cubicBezTo>
                  <a:cubicBezTo>
                    <a:pt x="3534" y="1053"/>
                    <a:pt x="4372" y="847"/>
                    <a:pt x="5211" y="652"/>
                  </a:cubicBezTo>
                  <a:cubicBezTo>
                    <a:pt x="5193" y="435"/>
                    <a:pt x="5180" y="219"/>
                    <a:pt x="5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5577267" y="2188122"/>
              <a:ext cx="152938" cy="121944"/>
            </a:xfrm>
            <a:custGeom>
              <a:avLst/>
              <a:gdLst/>
              <a:ahLst/>
              <a:cxnLst/>
              <a:rect l="l" t="t" r="r" b="b"/>
              <a:pathLst>
                <a:path w="2033" h="1621" extrusionOk="0">
                  <a:moveTo>
                    <a:pt x="811" y="224"/>
                  </a:moveTo>
                  <a:cubicBezTo>
                    <a:pt x="838" y="224"/>
                    <a:pt x="866" y="226"/>
                    <a:pt x="893" y="231"/>
                  </a:cubicBezTo>
                  <a:cubicBezTo>
                    <a:pt x="1059" y="255"/>
                    <a:pt x="1228" y="349"/>
                    <a:pt x="1305" y="459"/>
                  </a:cubicBezTo>
                  <a:cubicBezTo>
                    <a:pt x="1485" y="714"/>
                    <a:pt x="1387" y="1105"/>
                    <a:pt x="1114" y="1254"/>
                  </a:cubicBezTo>
                  <a:cubicBezTo>
                    <a:pt x="1041" y="1293"/>
                    <a:pt x="961" y="1311"/>
                    <a:pt x="881" y="1311"/>
                  </a:cubicBezTo>
                  <a:cubicBezTo>
                    <a:pt x="758" y="1311"/>
                    <a:pt x="634" y="1268"/>
                    <a:pt x="535" y="1194"/>
                  </a:cubicBezTo>
                  <a:cubicBezTo>
                    <a:pt x="450" y="1128"/>
                    <a:pt x="383" y="1041"/>
                    <a:pt x="350" y="937"/>
                  </a:cubicBezTo>
                  <a:cubicBezTo>
                    <a:pt x="286" y="727"/>
                    <a:pt x="369" y="524"/>
                    <a:pt x="521" y="402"/>
                  </a:cubicBezTo>
                  <a:cubicBezTo>
                    <a:pt x="523" y="395"/>
                    <a:pt x="523" y="389"/>
                    <a:pt x="526" y="382"/>
                  </a:cubicBezTo>
                  <a:cubicBezTo>
                    <a:pt x="584" y="269"/>
                    <a:pt x="692" y="224"/>
                    <a:pt x="811" y="224"/>
                  </a:cubicBezTo>
                  <a:close/>
                  <a:moveTo>
                    <a:pt x="892" y="0"/>
                  </a:moveTo>
                  <a:cubicBezTo>
                    <a:pt x="853" y="0"/>
                    <a:pt x="814" y="4"/>
                    <a:pt x="773" y="11"/>
                  </a:cubicBezTo>
                  <a:cubicBezTo>
                    <a:pt x="667" y="31"/>
                    <a:pt x="558" y="78"/>
                    <a:pt x="445" y="161"/>
                  </a:cubicBezTo>
                  <a:cubicBezTo>
                    <a:pt x="431" y="170"/>
                    <a:pt x="417" y="174"/>
                    <a:pt x="403" y="174"/>
                  </a:cubicBezTo>
                  <a:cubicBezTo>
                    <a:pt x="388" y="174"/>
                    <a:pt x="374" y="170"/>
                    <a:pt x="361" y="163"/>
                  </a:cubicBezTo>
                  <a:cubicBezTo>
                    <a:pt x="140" y="341"/>
                    <a:pt x="1" y="596"/>
                    <a:pt x="42" y="912"/>
                  </a:cubicBezTo>
                  <a:cubicBezTo>
                    <a:pt x="62" y="1066"/>
                    <a:pt x="126" y="1203"/>
                    <a:pt x="219" y="1317"/>
                  </a:cubicBezTo>
                  <a:cubicBezTo>
                    <a:pt x="370" y="1503"/>
                    <a:pt x="600" y="1620"/>
                    <a:pt x="844" y="1620"/>
                  </a:cubicBezTo>
                  <a:cubicBezTo>
                    <a:pt x="910" y="1620"/>
                    <a:pt x="976" y="1612"/>
                    <a:pt x="1042" y="1594"/>
                  </a:cubicBezTo>
                  <a:cubicBezTo>
                    <a:pt x="2033" y="1325"/>
                    <a:pt x="1627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5595848" y="3495716"/>
              <a:ext cx="540510" cy="317385"/>
            </a:xfrm>
            <a:custGeom>
              <a:avLst/>
              <a:gdLst/>
              <a:ahLst/>
              <a:cxnLst/>
              <a:rect l="l" t="t" r="r" b="b"/>
              <a:pathLst>
                <a:path w="7185" h="4219" extrusionOk="0">
                  <a:moveTo>
                    <a:pt x="3180" y="982"/>
                  </a:moveTo>
                  <a:cubicBezTo>
                    <a:pt x="3528" y="982"/>
                    <a:pt x="3885" y="1328"/>
                    <a:pt x="3945" y="1653"/>
                  </a:cubicBezTo>
                  <a:cubicBezTo>
                    <a:pt x="4030" y="2100"/>
                    <a:pt x="3671" y="2564"/>
                    <a:pt x="3225" y="2620"/>
                  </a:cubicBezTo>
                  <a:cubicBezTo>
                    <a:pt x="3195" y="2623"/>
                    <a:pt x="3166" y="2625"/>
                    <a:pt x="3137" y="2625"/>
                  </a:cubicBezTo>
                  <a:cubicBezTo>
                    <a:pt x="2672" y="2625"/>
                    <a:pt x="2257" y="2186"/>
                    <a:pt x="2301" y="1717"/>
                  </a:cubicBezTo>
                  <a:cubicBezTo>
                    <a:pt x="2337" y="1315"/>
                    <a:pt x="2649" y="1058"/>
                    <a:pt x="3011" y="1011"/>
                  </a:cubicBezTo>
                  <a:cubicBezTo>
                    <a:pt x="3066" y="991"/>
                    <a:pt x="3123" y="982"/>
                    <a:pt x="3180" y="982"/>
                  </a:cubicBezTo>
                  <a:close/>
                  <a:moveTo>
                    <a:pt x="3148" y="0"/>
                  </a:moveTo>
                  <a:cubicBezTo>
                    <a:pt x="3112" y="0"/>
                    <a:pt x="3077" y="3"/>
                    <a:pt x="3040" y="8"/>
                  </a:cubicBezTo>
                  <a:cubicBezTo>
                    <a:pt x="2597" y="69"/>
                    <a:pt x="2342" y="489"/>
                    <a:pt x="2124" y="836"/>
                  </a:cubicBezTo>
                  <a:cubicBezTo>
                    <a:pt x="2059" y="940"/>
                    <a:pt x="1995" y="1045"/>
                    <a:pt x="1931" y="1149"/>
                  </a:cubicBezTo>
                  <a:cubicBezTo>
                    <a:pt x="1743" y="1452"/>
                    <a:pt x="1558" y="1758"/>
                    <a:pt x="1370" y="2060"/>
                  </a:cubicBezTo>
                  <a:cubicBezTo>
                    <a:pt x="927" y="2783"/>
                    <a:pt x="504" y="3536"/>
                    <a:pt x="0" y="4219"/>
                  </a:cubicBezTo>
                  <a:cubicBezTo>
                    <a:pt x="88" y="4206"/>
                    <a:pt x="175" y="4195"/>
                    <a:pt x="263" y="4181"/>
                  </a:cubicBezTo>
                  <a:cubicBezTo>
                    <a:pt x="264" y="4178"/>
                    <a:pt x="264" y="4175"/>
                    <a:pt x="266" y="4171"/>
                  </a:cubicBezTo>
                  <a:cubicBezTo>
                    <a:pt x="674" y="3491"/>
                    <a:pt x="1105" y="2823"/>
                    <a:pt x="1527" y="2152"/>
                  </a:cubicBezTo>
                  <a:cubicBezTo>
                    <a:pt x="1537" y="2136"/>
                    <a:pt x="1552" y="2129"/>
                    <a:pt x="1567" y="2129"/>
                  </a:cubicBezTo>
                  <a:cubicBezTo>
                    <a:pt x="1599" y="2129"/>
                    <a:pt x="1630" y="2161"/>
                    <a:pt x="1609" y="2198"/>
                  </a:cubicBezTo>
                  <a:cubicBezTo>
                    <a:pt x="1243" y="2849"/>
                    <a:pt x="881" y="3503"/>
                    <a:pt x="502" y="4149"/>
                  </a:cubicBezTo>
                  <a:cubicBezTo>
                    <a:pt x="1586" y="3993"/>
                    <a:pt x="2671" y="3846"/>
                    <a:pt x="3758" y="3716"/>
                  </a:cubicBezTo>
                  <a:cubicBezTo>
                    <a:pt x="4623" y="3613"/>
                    <a:pt x="5490" y="3515"/>
                    <a:pt x="6357" y="3424"/>
                  </a:cubicBezTo>
                  <a:cubicBezTo>
                    <a:pt x="6633" y="3395"/>
                    <a:pt x="6908" y="3367"/>
                    <a:pt x="7185" y="3341"/>
                  </a:cubicBezTo>
                  <a:cubicBezTo>
                    <a:pt x="6599" y="2724"/>
                    <a:pt x="6002" y="2121"/>
                    <a:pt x="5371" y="1550"/>
                  </a:cubicBezTo>
                  <a:cubicBezTo>
                    <a:pt x="5029" y="1244"/>
                    <a:pt x="4682" y="945"/>
                    <a:pt x="4327" y="656"/>
                  </a:cubicBezTo>
                  <a:cubicBezTo>
                    <a:pt x="4000" y="388"/>
                    <a:pt x="3600" y="0"/>
                    <a:pt x="3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5258304" y="3740731"/>
              <a:ext cx="1269840" cy="197773"/>
            </a:xfrm>
            <a:custGeom>
              <a:avLst/>
              <a:gdLst/>
              <a:ahLst/>
              <a:cxnLst/>
              <a:rect l="l" t="t" r="r" b="b"/>
              <a:pathLst>
                <a:path w="16880" h="2629" extrusionOk="0">
                  <a:moveTo>
                    <a:pt x="16778" y="0"/>
                  </a:moveTo>
                  <a:cubicBezTo>
                    <a:pt x="13960" y="200"/>
                    <a:pt x="11149" y="420"/>
                    <a:pt x="8342" y="751"/>
                  </a:cubicBezTo>
                  <a:cubicBezTo>
                    <a:pt x="6930" y="919"/>
                    <a:pt x="5520" y="1106"/>
                    <a:pt x="4114" y="1314"/>
                  </a:cubicBezTo>
                  <a:cubicBezTo>
                    <a:pt x="2754" y="1515"/>
                    <a:pt x="1374" y="1828"/>
                    <a:pt x="1" y="1920"/>
                  </a:cubicBezTo>
                  <a:cubicBezTo>
                    <a:pt x="37" y="2159"/>
                    <a:pt x="37" y="2393"/>
                    <a:pt x="114" y="2629"/>
                  </a:cubicBezTo>
                  <a:cubicBezTo>
                    <a:pt x="710" y="2499"/>
                    <a:pt x="1339" y="2462"/>
                    <a:pt x="1941" y="2393"/>
                  </a:cubicBezTo>
                  <a:cubicBezTo>
                    <a:pt x="2672" y="2309"/>
                    <a:pt x="3405" y="2226"/>
                    <a:pt x="4136" y="2141"/>
                  </a:cubicBezTo>
                  <a:cubicBezTo>
                    <a:pt x="5539" y="1981"/>
                    <a:pt x="6941" y="1821"/>
                    <a:pt x="8343" y="1661"/>
                  </a:cubicBezTo>
                  <a:cubicBezTo>
                    <a:pt x="11188" y="1336"/>
                    <a:pt x="14031" y="986"/>
                    <a:pt x="16880" y="692"/>
                  </a:cubicBezTo>
                  <a:cubicBezTo>
                    <a:pt x="16838" y="464"/>
                    <a:pt x="16796" y="232"/>
                    <a:pt x="16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5789632" y="3589224"/>
              <a:ext cx="89897" cy="82224"/>
            </a:xfrm>
            <a:custGeom>
              <a:avLst/>
              <a:gdLst/>
              <a:ahLst/>
              <a:cxnLst/>
              <a:rect l="l" t="t" r="r" b="b"/>
              <a:pathLst>
                <a:path w="1195" h="1093" extrusionOk="0">
                  <a:moveTo>
                    <a:pt x="416" y="1"/>
                  </a:moveTo>
                  <a:cubicBezTo>
                    <a:pt x="203" y="88"/>
                    <a:pt x="21" y="281"/>
                    <a:pt x="12" y="510"/>
                  </a:cubicBezTo>
                  <a:cubicBezTo>
                    <a:pt x="0" y="809"/>
                    <a:pt x="261" y="1093"/>
                    <a:pt x="559" y="1093"/>
                  </a:cubicBezTo>
                  <a:cubicBezTo>
                    <a:pt x="597" y="1093"/>
                    <a:pt x="636" y="1088"/>
                    <a:pt x="674" y="1078"/>
                  </a:cubicBezTo>
                  <a:cubicBezTo>
                    <a:pt x="989" y="999"/>
                    <a:pt x="1195" y="617"/>
                    <a:pt x="1040" y="322"/>
                  </a:cubicBezTo>
                  <a:cubicBezTo>
                    <a:pt x="909" y="71"/>
                    <a:pt x="663" y="35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5611119" y="2220244"/>
              <a:ext cx="60332" cy="52057"/>
            </a:xfrm>
            <a:custGeom>
              <a:avLst/>
              <a:gdLst/>
              <a:ahLst/>
              <a:cxnLst/>
              <a:rect l="l" t="t" r="r" b="b"/>
              <a:pathLst>
                <a:path w="802" h="692" extrusionOk="0">
                  <a:moveTo>
                    <a:pt x="419" y="1"/>
                  </a:moveTo>
                  <a:cubicBezTo>
                    <a:pt x="381" y="1"/>
                    <a:pt x="342" y="5"/>
                    <a:pt x="302" y="11"/>
                  </a:cubicBezTo>
                  <a:cubicBezTo>
                    <a:pt x="122" y="97"/>
                    <a:pt x="0" y="328"/>
                    <a:pt x="106" y="511"/>
                  </a:cubicBezTo>
                  <a:cubicBezTo>
                    <a:pt x="142" y="575"/>
                    <a:pt x="200" y="623"/>
                    <a:pt x="265" y="654"/>
                  </a:cubicBezTo>
                  <a:cubicBezTo>
                    <a:pt x="316" y="679"/>
                    <a:pt x="371" y="692"/>
                    <a:pt x="426" y="692"/>
                  </a:cubicBezTo>
                  <a:cubicBezTo>
                    <a:pt x="504" y="692"/>
                    <a:pt x="581" y="666"/>
                    <a:pt x="641" y="608"/>
                  </a:cubicBezTo>
                  <a:cubicBezTo>
                    <a:pt x="781" y="470"/>
                    <a:pt x="801" y="224"/>
                    <a:pt x="649" y="88"/>
                  </a:cubicBezTo>
                  <a:cubicBezTo>
                    <a:pt x="603" y="45"/>
                    <a:pt x="556" y="24"/>
                    <a:pt x="508" y="11"/>
                  </a:cubicBezTo>
                  <a:cubicBezTo>
                    <a:pt x="479" y="4"/>
                    <a:pt x="449" y="1"/>
                    <a:pt x="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4996665" y="1916553"/>
              <a:ext cx="1268035" cy="1739561"/>
            </a:xfrm>
            <a:custGeom>
              <a:avLst/>
              <a:gdLst/>
              <a:ahLst/>
              <a:cxnLst/>
              <a:rect l="l" t="t" r="r" b="b"/>
              <a:pathLst>
                <a:path w="16856" h="23124" extrusionOk="0">
                  <a:moveTo>
                    <a:pt x="6066" y="0"/>
                  </a:moveTo>
                  <a:cubicBezTo>
                    <a:pt x="4131" y="988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878" y="12558"/>
                    <a:pt x="1460" y="14223"/>
                    <a:pt x="1987" y="15775"/>
                  </a:cubicBezTo>
                  <a:cubicBezTo>
                    <a:pt x="2248" y="16538"/>
                    <a:pt x="2488" y="17307"/>
                    <a:pt x="2719" y="18079"/>
                  </a:cubicBezTo>
                  <a:cubicBezTo>
                    <a:pt x="2774" y="18254"/>
                    <a:pt x="2826" y="18430"/>
                    <a:pt x="2878" y="18604"/>
                  </a:cubicBezTo>
                  <a:cubicBezTo>
                    <a:pt x="3154" y="19523"/>
                    <a:pt x="3457" y="20458"/>
                    <a:pt x="4019" y="21247"/>
                  </a:cubicBezTo>
                  <a:cubicBezTo>
                    <a:pt x="4993" y="22617"/>
                    <a:pt x="6612" y="23124"/>
                    <a:pt x="8220" y="23124"/>
                  </a:cubicBezTo>
                  <a:cubicBezTo>
                    <a:pt x="8467" y="23124"/>
                    <a:pt x="8713" y="23112"/>
                    <a:pt x="8957" y="23089"/>
                  </a:cubicBezTo>
                  <a:cubicBezTo>
                    <a:pt x="9139" y="22804"/>
                    <a:pt x="9319" y="22521"/>
                    <a:pt x="9492" y="22236"/>
                  </a:cubicBezTo>
                  <a:cubicBezTo>
                    <a:pt x="9495" y="22231"/>
                    <a:pt x="9499" y="22225"/>
                    <a:pt x="9502" y="22220"/>
                  </a:cubicBezTo>
                  <a:cubicBezTo>
                    <a:pt x="9843" y="21662"/>
                    <a:pt x="10228" y="20787"/>
                    <a:pt x="10972" y="20694"/>
                  </a:cubicBezTo>
                  <a:cubicBezTo>
                    <a:pt x="11014" y="20689"/>
                    <a:pt x="11057" y="20686"/>
                    <a:pt x="11100" y="20686"/>
                  </a:cubicBezTo>
                  <a:cubicBezTo>
                    <a:pt x="11789" y="20686"/>
                    <a:pt x="12449" y="21333"/>
                    <a:pt x="12957" y="21804"/>
                  </a:cubicBezTo>
                  <a:cubicBezTo>
                    <a:pt x="13027" y="21868"/>
                    <a:pt x="13094" y="21929"/>
                    <a:pt x="13157" y="21984"/>
                  </a:cubicBezTo>
                  <a:cubicBezTo>
                    <a:pt x="13313" y="22120"/>
                    <a:pt x="13467" y="22258"/>
                    <a:pt x="13620" y="22395"/>
                  </a:cubicBezTo>
                  <a:cubicBezTo>
                    <a:pt x="13635" y="22362"/>
                    <a:pt x="13665" y="22336"/>
                    <a:pt x="13707" y="22328"/>
                  </a:cubicBezTo>
                  <a:cubicBezTo>
                    <a:pt x="14458" y="22186"/>
                    <a:pt x="15243" y="22092"/>
                    <a:pt x="15887" y="21646"/>
                  </a:cubicBezTo>
                  <a:cubicBezTo>
                    <a:pt x="16651" y="21121"/>
                    <a:pt x="16855" y="20338"/>
                    <a:pt x="16638" y="19458"/>
                  </a:cubicBezTo>
                  <a:cubicBezTo>
                    <a:pt x="16266" y="17953"/>
                    <a:pt x="15509" y="16579"/>
                    <a:pt x="14903" y="15165"/>
                  </a:cubicBezTo>
                  <a:cubicBezTo>
                    <a:pt x="14312" y="15376"/>
                    <a:pt x="13709" y="15570"/>
                    <a:pt x="13100" y="15714"/>
                  </a:cubicBezTo>
                  <a:cubicBezTo>
                    <a:pt x="13218" y="15929"/>
                    <a:pt x="13337" y="16160"/>
                    <a:pt x="13433" y="16401"/>
                  </a:cubicBezTo>
                  <a:cubicBezTo>
                    <a:pt x="13525" y="16630"/>
                    <a:pt x="13599" y="16862"/>
                    <a:pt x="13632" y="17101"/>
                  </a:cubicBezTo>
                  <a:cubicBezTo>
                    <a:pt x="13777" y="17600"/>
                    <a:pt x="13777" y="18118"/>
                    <a:pt x="13424" y="18565"/>
                  </a:cubicBezTo>
                  <a:cubicBezTo>
                    <a:pt x="12947" y="19173"/>
                    <a:pt x="12135" y="19286"/>
                    <a:pt x="11414" y="19361"/>
                  </a:cubicBezTo>
                  <a:cubicBezTo>
                    <a:pt x="11412" y="19361"/>
                    <a:pt x="11411" y="19362"/>
                    <a:pt x="11409" y="19362"/>
                  </a:cubicBezTo>
                  <a:cubicBezTo>
                    <a:pt x="11372" y="19362"/>
                    <a:pt x="11364" y="19298"/>
                    <a:pt x="11401" y="19289"/>
                  </a:cubicBezTo>
                  <a:cubicBezTo>
                    <a:pt x="12018" y="19166"/>
                    <a:pt x="12667" y="19039"/>
                    <a:pt x="13133" y="18581"/>
                  </a:cubicBezTo>
                  <a:cubicBezTo>
                    <a:pt x="13239" y="18476"/>
                    <a:pt x="13318" y="18360"/>
                    <a:pt x="13377" y="18236"/>
                  </a:cubicBezTo>
                  <a:lnTo>
                    <a:pt x="13377" y="18236"/>
                  </a:lnTo>
                  <a:cubicBezTo>
                    <a:pt x="12917" y="18865"/>
                    <a:pt x="11970" y="18990"/>
                    <a:pt x="11261" y="19105"/>
                  </a:cubicBezTo>
                  <a:cubicBezTo>
                    <a:pt x="10640" y="19206"/>
                    <a:pt x="9980" y="19292"/>
                    <a:pt x="9332" y="19292"/>
                  </a:cubicBezTo>
                  <a:cubicBezTo>
                    <a:pt x="9078" y="19292"/>
                    <a:pt x="8827" y="19279"/>
                    <a:pt x="8580" y="19248"/>
                  </a:cubicBezTo>
                  <a:cubicBezTo>
                    <a:pt x="8323" y="19216"/>
                    <a:pt x="8107" y="19141"/>
                    <a:pt x="7922" y="19031"/>
                  </a:cubicBezTo>
                  <a:cubicBezTo>
                    <a:pt x="7554" y="18810"/>
                    <a:pt x="7307" y="18452"/>
                    <a:pt x="7107" y="18005"/>
                  </a:cubicBezTo>
                  <a:cubicBezTo>
                    <a:pt x="6298" y="16210"/>
                    <a:pt x="5662" y="14319"/>
                    <a:pt x="5132" y="12423"/>
                  </a:cubicBezTo>
                  <a:cubicBezTo>
                    <a:pt x="4932" y="11700"/>
                    <a:pt x="4664" y="10915"/>
                    <a:pt x="4591" y="10143"/>
                  </a:cubicBezTo>
                  <a:lnTo>
                    <a:pt x="4591" y="10143"/>
                  </a:lnTo>
                  <a:cubicBezTo>
                    <a:pt x="4515" y="11146"/>
                    <a:pt x="4752" y="12160"/>
                    <a:pt x="5088" y="13164"/>
                  </a:cubicBezTo>
                  <a:cubicBezTo>
                    <a:pt x="5335" y="13907"/>
                    <a:pt x="5605" y="14641"/>
                    <a:pt x="5868" y="15377"/>
                  </a:cubicBezTo>
                  <a:cubicBezTo>
                    <a:pt x="6149" y="16171"/>
                    <a:pt x="6499" y="16972"/>
                    <a:pt x="6694" y="17793"/>
                  </a:cubicBezTo>
                  <a:cubicBezTo>
                    <a:pt x="6706" y="17838"/>
                    <a:pt x="6665" y="17876"/>
                    <a:pt x="6627" y="17876"/>
                  </a:cubicBezTo>
                  <a:cubicBezTo>
                    <a:pt x="6608" y="17876"/>
                    <a:pt x="6589" y="17866"/>
                    <a:pt x="6578" y="17844"/>
                  </a:cubicBezTo>
                  <a:cubicBezTo>
                    <a:pt x="6574" y="17837"/>
                    <a:pt x="6571" y="17832"/>
                    <a:pt x="6569" y="17825"/>
                  </a:cubicBezTo>
                  <a:cubicBezTo>
                    <a:pt x="6189" y="17039"/>
                    <a:pt x="5943" y="16167"/>
                    <a:pt x="5646" y="15346"/>
                  </a:cubicBezTo>
                  <a:cubicBezTo>
                    <a:pt x="5341" y="14502"/>
                    <a:pt x="5017" y="13663"/>
                    <a:pt x="4741" y="12808"/>
                  </a:cubicBezTo>
                  <a:cubicBezTo>
                    <a:pt x="4555" y="12231"/>
                    <a:pt x="4401" y="11599"/>
                    <a:pt x="4348" y="10965"/>
                  </a:cubicBezTo>
                  <a:cubicBezTo>
                    <a:pt x="4280" y="10157"/>
                    <a:pt x="4377" y="9345"/>
                    <a:pt x="4788" y="8644"/>
                  </a:cubicBezTo>
                  <a:cubicBezTo>
                    <a:pt x="4931" y="8302"/>
                    <a:pt x="5130" y="7983"/>
                    <a:pt x="5379" y="7700"/>
                  </a:cubicBezTo>
                  <a:cubicBezTo>
                    <a:pt x="6477" y="6443"/>
                    <a:pt x="8223" y="6061"/>
                    <a:pt x="9810" y="5868"/>
                  </a:cubicBezTo>
                  <a:cubicBezTo>
                    <a:pt x="9808" y="5857"/>
                    <a:pt x="9805" y="5847"/>
                    <a:pt x="9803" y="5837"/>
                  </a:cubicBezTo>
                  <a:cubicBezTo>
                    <a:pt x="9731" y="5497"/>
                    <a:pt x="9654" y="5158"/>
                    <a:pt x="9577" y="4818"/>
                  </a:cubicBezTo>
                  <a:cubicBezTo>
                    <a:pt x="9474" y="5080"/>
                    <a:pt x="9273" y="5301"/>
                    <a:pt x="8987" y="5422"/>
                  </a:cubicBezTo>
                  <a:cubicBezTo>
                    <a:pt x="8849" y="5481"/>
                    <a:pt x="8707" y="5508"/>
                    <a:pt x="8568" y="5508"/>
                  </a:cubicBezTo>
                  <a:cubicBezTo>
                    <a:pt x="8197" y="5508"/>
                    <a:pt x="7846" y="5312"/>
                    <a:pt x="7646" y="4995"/>
                  </a:cubicBezTo>
                  <a:cubicBezTo>
                    <a:pt x="7577" y="4890"/>
                    <a:pt x="7525" y="4768"/>
                    <a:pt x="7497" y="4634"/>
                  </a:cubicBezTo>
                  <a:cubicBezTo>
                    <a:pt x="7376" y="4069"/>
                    <a:pt x="7778" y="3476"/>
                    <a:pt x="8344" y="3402"/>
                  </a:cubicBezTo>
                  <a:lnTo>
                    <a:pt x="8346" y="3402"/>
                  </a:lnTo>
                  <a:cubicBezTo>
                    <a:pt x="8434" y="3364"/>
                    <a:pt x="8528" y="3347"/>
                    <a:pt x="8623" y="3347"/>
                  </a:cubicBezTo>
                  <a:cubicBezTo>
                    <a:pt x="8870" y="3347"/>
                    <a:pt x="9126" y="3465"/>
                    <a:pt x="9319" y="3647"/>
                  </a:cubicBezTo>
                  <a:cubicBezTo>
                    <a:pt x="9199" y="3081"/>
                    <a:pt x="9093" y="2510"/>
                    <a:pt x="9024" y="1938"/>
                  </a:cubicBezTo>
                  <a:cubicBezTo>
                    <a:pt x="8837" y="1979"/>
                    <a:pt x="8645" y="2000"/>
                    <a:pt x="8452" y="2000"/>
                  </a:cubicBezTo>
                  <a:cubicBezTo>
                    <a:pt x="8307" y="2000"/>
                    <a:pt x="8162" y="1988"/>
                    <a:pt x="8020" y="1964"/>
                  </a:cubicBezTo>
                  <a:cubicBezTo>
                    <a:pt x="7852" y="1936"/>
                    <a:pt x="7688" y="1892"/>
                    <a:pt x="7530" y="1828"/>
                  </a:cubicBezTo>
                  <a:cubicBezTo>
                    <a:pt x="7001" y="1616"/>
                    <a:pt x="6585" y="1210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5485113" y="1748646"/>
              <a:ext cx="299255" cy="266907"/>
            </a:xfrm>
            <a:custGeom>
              <a:avLst/>
              <a:gdLst/>
              <a:ahLst/>
              <a:cxnLst/>
              <a:rect l="l" t="t" r="r" b="b"/>
              <a:pathLst>
                <a:path w="3978" h="3548" extrusionOk="0">
                  <a:moveTo>
                    <a:pt x="1800" y="208"/>
                  </a:moveTo>
                  <a:cubicBezTo>
                    <a:pt x="2501" y="208"/>
                    <a:pt x="3222" y="594"/>
                    <a:pt x="3440" y="1297"/>
                  </a:cubicBezTo>
                  <a:cubicBezTo>
                    <a:pt x="3669" y="2034"/>
                    <a:pt x="3228" y="2923"/>
                    <a:pt x="2503" y="3188"/>
                  </a:cubicBezTo>
                  <a:cubicBezTo>
                    <a:pt x="2349" y="3244"/>
                    <a:pt x="2186" y="3271"/>
                    <a:pt x="2023" y="3271"/>
                  </a:cubicBezTo>
                  <a:cubicBezTo>
                    <a:pt x="1446" y="3271"/>
                    <a:pt x="859" y="2938"/>
                    <a:pt x="605" y="2417"/>
                  </a:cubicBezTo>
                  <a:cubicBezTo>
                    <a:pt x="195" y="1578"/>
                    <a:pt x="705" y="830"/>
                    <a:pt x="1344" y="325"/>
                  </a:cubicBezTo>
                  <a:cubicBezTo>
                    <a:pt x="1401" y="301"/>
                    <a:pt x="1457" y="277"/>
                    <a:pt x="1513" y="258"/>
                  </a:cubicBezTo>
                  <a:cubicBezTo>
                    <a:pt x="1579" y="236"/>
                    <a:pt x="1652" y="225"/>
                    <a:pt x="1724" y="210"/>
                  </a:cubicBezTo>
                  <a:cubicBezTo>
                    <a:pt x="1750" y="209"/>
                    <a:pt x="1775" y="208"/>
                    <a:pt x="1800" y="208"/>
                  </a:cubicBezTo>
                  <a:close/>
                  <a:moveTo>
                    <a:pt x="1785" y="0"/>
                  </a:moveTo>
                  <a:cubicBezTo>
                    <a:pt x="1657" y="0"/>
                    <a:pt x="1515" y="57"/>
                    <a:pt x="1406" y="101"/>
                  </a:cubicBezTo>
                  <a:cubicBezTo>
                    <a:pt x="1369" y="115"/>
                    <a:pt x="1334" y="131"/>
                    <a:pt x="1300" y="149"/>
                  </a:cubicBezTo>
                  <a:cubicBezTo>
                    <a:pt x="1294" y="150"/>
                    <a:pt x="1286" y="149"/>
                    <a:pt x="1279" y="151"/>
                  </a:cubicBezTo>
                  <a:cubicBezTo>
                    <a:pt x="381" y="386"/>
                    <a:pt x="1" y="1615"/>
                    <a:pt x="313" y="2413"/>
                  </a:cubicBezTo>
                  <a:cubicBezTo>
                    <a:pt x="581" y="3096"/>
                    <a:pt x="1310" y="3548"/>
                    <a:pt x="2035" y="3548"/>
                  </a:cubicBezTo>
                  <a:cubicBezTo>
                    <a:pt x="2220" y="3548"/>
                    <a:pt x="2405" y="3518"/>
                    <a:pt x="2582" y="3455"/>
                  </a:cubicBezTo>
                  <a:cubicBezTo>
                    <a:pt x="3457" y="3146"/>
                    <a:pt x="3978" y="2105"/>
                    <a:pt x="3698" y="1219"/>
                  </a:cubicBezTo>
                  <a:cubicBezTo>
                    <a:pt x="3469" y="494"/>
                    <a:pt x="2758" y="7"/>
                    <a:pt x="2023" y="7"/>
                  </a:cubicBezTo>
                  <a:cubicBezTo>
                    <a:pt x="1976" y="7"/>
                    <a:pt x="1928" y="9"/>
                    <a:pt x="1881" y="13"/>
                  </a:cubicBezTo>
                  <a:cubicBezTo>
                    <a:pt x="1850" y="4"/>
                    <a:pt x="1818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5598631" y="2204898"/>
              <a:ext cx="90348" cy="81923"/>
            </a:xfrm>
            <a:custGeom>
              <a:avLst/>
              <a:gdLst/>
              <a:ahLst/>
              <a:cxnLst/>
              <a:rect l="l" t="t" r="r" b="b"/>
              <a:pathLst>
                <a:path w="1201" h="1089" extrusionOk="0">
                  <a:moveTo>
                    <a:pt x="587" y="205"/>
                  </a:moveTo>
                  <a:cubicBezTo>
                    <a:pt x="665" y="205"/>
                    <a:pt x="741" y="225"/>
                    <a:pt x="815" y="291"/>
                  </a:cubicBezTo>
                  <a:cubicBezTo>
                    <a:pt x="967" y="427"/>
                    <a:pt x="947" y="674"/>
                    <a:pt x="807" y="811"/>
                  </a:cubicBezTo>
                  <a:cubicBezTo>
                    <a:pt x="747" y="869"/>
                    <a:pt x="670" y="896"/>
                    <a:pt x="591" y="896"/>
                  </a:cubicBezTo>
                  <a:cubicBezTo>
                    <a:pt x="465" y="896"/>
                    <a:pt x="336" y="827"/>
                    <a:pt x="271" y="715"/>
                  </a:cubicBezTo>
                  <a:cubicBezTo>
                    <a:pt x="166" y="532"/>
                    <a:pt x="288" y="301"/>
                    <a:pt x="469" y="216"/>
                  </a:cubicBezTo>
                  <a:cubicBezTo>
                    <a:pt x="509" y="210"/>
                    <a:pt x="549" y="205"/>
                    <a:pt x="587" y="205"/>
                  </a:cubicBezTo>
                  <a:close/>
                  <a:moveTo>
                    <a:pt x="531" y="1"/>
                  </a:moveTo>
                  <a:cubicBezTo>
                    <a:pt x="411" y="1"/>
                    <a:pt x="302" y="46"/>
                    <a:pt x="243" y="159"/>
                  </a:cubicBezTo>
                  <a:cubicBezTo>
                    <a:pt x="239" y="166"/>
                    <a:pt x="239" y="173"/>
                    <a:pt x="238" y="180"/>
                  </a:cubicBezTo>
                  <a:cubicBezTo>
                    <a:pt x="85" y="302"/>
                    <a:pt x="1" y="505"/>
                    <a:pt x="65" y="714"/>
                  </a:cubicBezTo>
                  <a:cubicBezTo>
                    <a:pt x="135" y="939"/>
                    <a:pt x="368" y="1088"/>
                    <a:pt x="598" y="1088"/>
                  </a:cubicBezTo>
                  <a:cubicBezTo>
                    <a:pt x="678" y="1088"/>
                    <a:pt x="757" y="1070"/>
                    <a:pt x="829" y="1031"/>
                  </a:cubicBezTo>
                  <a:cubicBezTo>
                    <a:pt x="1102" y="882"/>
                    <a:pt x="1201" y="491"/>
                    <a:pt x="1021" y="236"/>
                  </a:cubicBezTo>
                  <a:cubicBezTo>
                    <a:pt x="931" y="109"/>
                    <a:pt x="71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4933775" y="1277651"/>
              <a:ext cx="1617166" cy="2677798"/>
            </a:xfrm>
            <a:custGeom>
              <a:avLst/>
              <a:gdLst/>
              <a:ahLst/>
              <a:cxnLst/>
              <a:rect l="l" t="t" r="r" b="b"/>
              <a:pathLst>
                <a:path w="21497" h="35596" extrusionOk="0">
                  <a:moveTo>
                    <a:pt x="11931" y="282"/>
                  </a:moveTo>
                  <a:cubicBezTo>
                    <a:pt x="11970" y="473"/>
                    <a:pt x="12034" y="655"/>
                    <a:pt x="12101" y="841"/>
                  </a:cubicBezTo>
                  <a:cubicBezTo>
                    <a:pt x="11313" y="977"/>
                    <a:pt x="10526" y="1133"/>
                    <a:pt x="9742" y="1287"/>
                  </a:cubicBezTo>
                  <a:cubicBezTo>
                    <a:pt x="8973" y="1440"/>
                    <a:pt x="8155" y="1544"/>
                    <a:pt x="7405" y="1786"/>
                  </a:cubicBezTo>
                  <a:cubicBezTo>
                    <a:pt x="7405" y="1784"/>
                    <a:pt x="7406" y="1783"/>
                    <a:pt x="7405" y="1782"/>
                  </a:cubicBezTo>
                  <a:cubicBezTo>
                    <a:pt x="7356" y="1585"/>
                    <a:pt x="7324" y="1320"/>
                    <a:pt x="7211" y="1140"/>
                  </a:cubicBezTo>
                  <a:cubicBezTo>
                    <a:pt x="7971" y="1126"/>
                    <a:pt x="8754" y="901"/>
                    <a:pt x="9496" y="758"/>
                  </a:cubicBezTo>
                  <a:cubicBezTo>
                    <a:pt x="10308" y="601"/>
                    <a:pt x="11124" y="456"/>
                    <a:pt x="11931" y="282"/>
                  </a:cubicBezTo>
                  <a:close/>
                  <a:moveTo>
                    <a:pt x="11382" y="1263"/>
                  </a:moveTo>
                  <a:cubicBezTo>
                    <a:pt x="11446" y="1792"/>
                    <a:pt x="11597" y="2322"/>
                    <a:pt x="11724" y="2839"/>
                  </a:cubicBezTo>
                  <a:cubicBezTo>
                    <a:pt x="10736" y="3001"/>
                    <a:pt x="9732" y="3196"/>
                    <a:pt x="8785" y="3495"/>
                  </a:cubicBezTo>
                  <a:cubicBezTo>
                    <a:pt x="8785" y="3492"/>
                    <a:pt x="8786" y="3489"/>
                    <a:pt x="8786" y="3486"/>
                  </a:cubicBezTo>
                  <a:cubicBezTo>
                    <a:pt x="8768" y="3173"/>
                    <a:pt x="8641" y="2865"/>
                    <a:pt x="8552" y="2567"/>
                  </a:cubicBezTo>
                  <a:cubicBezTo>
                    <a:pt x="8478" y="2321"/>
                    <a:pt x="8406" y="2074"/>
                    <a:pt x="8306" y="1839"/>
                  </a:cubicBezTo>
                  <a:cubicBezTo>
                    <a:pt x="8785" y="1757"/>
                    <a:pt x="9263" y="1650"/>
                    <a:pt x="9731" y="1566"/>
                  </a:cubicBezTo>
                  <a:cubicBezTo>
                    <a:pt x="10281" y="1468"/>
                    <a:pt x="10833" y="1368"/>
                    <a:pt x="11382" y="1263"/>
                  </a:cubicBezTo>
                  <a:close/>
                  <a:moveTo>
                    <a:pt x="13003" y="2894"/>
                  </a:moveTo>
                  <a:cubicBezTo>
                    <a:pt x="13065" y="3031"/>
                    <a:pt x="13135" y="3164"/>
                    <a:pt x="13177" y="3310"/>
                  </a:cubicBezTo>
                  <a:cubicBezTo>
                    <a:pt x="13222" y="3460"/>
                    <a:pt x="13204" y="3648"/>
                    <a:pt x="13261" y="3793"/>
                  </a:cubicBezTo>
                  <a:cubicBezTo>
                    <a:pt x="12413" y="3891"/>
                    <a:pt x="11567" y="4077"/>
                    <a:pt x="10731" y="4252"/>
                  </a:cubicBezTo>
                  <a:cubicBezTo>
                    <a:pt x="9875" y="4430"/>
                    <a:pt x="9015" y="4615"/>
                    <a:pt x="8187" y="4895"/>
                  </a:cubicBezTo>
                  <a:cubicBezTo>
                    <a:pt x="8143" y="4593"/>
                    <a:pt x="8065" y="4257"/>
                    <a:pt x="7948" y="3964"/>
                  </a:cubicBezTo>
                  <a:lnTo>
                    <a:pt x="7948" y="3964"/>
                  </a:lnTo>
                  <a:cubicBezTo>
                    <a:pt x="7958" y="3968"/>
                    <a:pt x="7970" y="3970"/>
                    <a:pt x="7982" y="3970"/>
                  </a:cubicBezTo>
                  <a:cubicBezTo>
                    <a:pt x="7988" y="3970"/>
                    <a:pt x="7994" y="3970"/>
                    <a:pt x="8000" y="3968"/>
                  </a:cubicBezTo>
                  <a:cubicBezTo>
                    <a:pt x="8807" y="3813"/>
                    <a:pt x="9595" y="3560"/>
                    <a:pt x="10398" y="3381"/>
                  </a:cubicBezTo>
                  <a:cubicBezTo>
                    <a:pt x="11246" y="3192"/>
                    <a:pt x="12102" y="3035"/>
                    <a:pt x="12961" y="2908"/>
                  </a:cubicBezTo>
                  <a:cubicBezTo>
                    <a:pt x="12977" y="2905"/>
                    <a:pt x="12989" y="2899"/>
                    <a:pt x="13003" y="2894"/>
                  </a:cubicBezTo>
                  <a:close/>
                  <a:moveTo>
                    <a:pt x="9306" y="5867"/>
                  </a:moveTo>
                  <a:cubicBezTo>
                    <a:pt x="10151" y="5867"/>
                    <a:pt x="10969" y="6280"/>
                    <a:pt x="11326" y="7137"/>
                  </a:cubicBezTo>
                  <a:cubicBezTo>
                    <a:pt x="11814" y="8309"/>
                    <a:pt x="11252" y="9688"/>
                    <a:pt x="10030" y="10089"/>
                  </a:cubicBezTo>
                  <a:cubicBezTo>
                    <a:pt x="9792" y="10167"/>
                    <a:pt x="9551" y="10204"/>
                    <a:pt x="9315" y="10204"/>
                  </a:cubicBezTo>
                  <a:cubicBezTo>
                    <a:pt x="8374" y="10204"/>
                    <a:pt x="7519" y="9608"/>
                    <a:pt x="7232" y="8639"/>
                  </a:cubicBezTo>
                  <a:cubicBezTo>
                    <a:pt x="7067" y="8078"/>
                    <a:pt x="7109" y="7456"/>
                    <a:pt x="7406" y="6945"/>
                  </a:cubicBezTo>
                  <a:cubicBezTo>
                    <a:pt x="7767" y="6322"/>
                    <a:pt x="8338" y="6067"/>
                    <a:pt x="9007" y="5908"/>
                  </a:cubicBezTo>
                  <a:cubicBezTo>
                    <a:pt x="9025" y="5904"/>
                    <a:pt x="9039" y="5893"/>
                    <a:pt x="9049" y="5879"/>
                  </a:cubicBezTo>
                  <a:cubicBezTo>
                    <a:pt x="9135" y="5871"/>
                    <a:pt x="9221" y="5867"/>
                    <a:pt x="9306" y="5867"/>
                  </a:cubicBezTo>
                  <a:close/>
                  <a:moveTo>
                    <a:pt x="9446" y="12104"/>
                  </a:moveTo>
                  <a:cubicBezTo>
                    <a:pt x="10181" y="12104"/>
                    <a:pt x="10588" y="13427"/>
                    <a:pt x="9596" y="13697"/>
                  </a:cubicBezTo>
                  <a:cubicBezTo>
                    <a:pt x="9530" y="13715"/>
                    <a:pt x="9463" y="13724"/>
                    <a:pt x="9397" y="13724"/>
                  </a:cubicBezTo>
                  <a:cubicBezTo>
                    <a:pt x="9005" y="13724"/>
                    <a:pt x="8649" y="13420"/>
                    <a:pt x="8596" y="13015"/>
                  </a:cubicBezTo>
                  <a:cubicBezTo>
                    <a:pt x="8555" y="12699"/>
                    <a:pt x="8695" y="12444"/>
                    <a:pt x="8915" y="12266"/>
                  </a:cubicBezTo>
                  <a:cubicBezTo>
                    <a:pt x="8927" y="12273"/>
                    <a:pt x="8942" y="12277"/>
                    <a:pt x="8956" y="12277"/>
                  </a:cubicBezTo>
                  <a:cubicBezTo>
                    <a:pt x="8970" y="12277"/>
                    <a:pt x="8985" y="12273"/>
                    <a:pt x="8998" y="12264"/>
                  </a:cubicBezTo>
                  <a:cubicBezTo>
                    <a:pt x="9154" y="12152"/>
                    <a:pt x="9306" y="12104"/>
                    <a:pt x="9446" y="12104"/>
                  </a:cubicBezTo>
                  <a:close/>
                  <a:moveTo>
                    <a:pt x="12823" y="4139"/>
                  </a:moveTo>
                  <a:cubicBezTo>
                    <a:pt x="12925" y="5192"/>
                    <a:pt x="13189" y="6246"/>
                    <a:pt x="13396" y="7282"/>
                  </a:cubicBezTo>
                  <a:cubicBezTo>
                    <a:pt x="13624" y="8415"/>
                    <a:pt x="13858" y="9548"/>
                    <a:pt x="14100" y="10679"/>
                  </a:cubicBezTo>
                  <a:cubicBezTo>
                    <a:pt x="14334" y="11780"/>
                    <a:pt x="14577" y="12880"/>
                    <a:pt x="14825" y="13978"/>
                  </a:cubicBezTo>
                  <a:cubicBezTo>
                    <a:pt x="14951" y="14542"/>
                    <a:pt x="15080" y="15106"/>
                    <a:pt x="15211" y="15669"/>
                  </a:cubicBezTo>
                  <a:cubicBezTo>
                    <a:pt x="15345" y="16251"/>
                    <a:pt x="15433" y="16884"/>
                    <a:pt x="15655" y="17439"/>
                  </a:cubicBezTo>
                  <a:cubicBezTo>
                    <a:pt x="15656" y="17442"/>
                    <a:pt x="15658" y="17443"/>
                    <a:pt x="15660" y="17446"/>
                  </a:cubicBezTo>
                  <a:cubicBezTo>
                    <a:pt x="14988" y="17590"/>
                    <a:pt x="14321" y="17777"/>
                    <a:pt x="13658" y="17934"/>
                  </a:cubicBezTo>
                  <a:cubicBezTo>
                    <a:pt x="13040" y="18080"/>
                    <a:pt x="12425" y="18234"/>
                    <a:pt x="11810" y="18390"/>
                  </a:cubicBezTo>
                  <a:cubicBezTo>
                    <a:pt x="11522" y="17039"/>
                    <a:pt x="11233" y="15687"/>
                    <a:pt x="10943" y="14336"/>
                  </a:cubicBezTo>
                  <a:cubicBezTo>
                    <a:pt x="10661" y="13024"/>
                    <a:pt x="10445" y="11667"/>
                    <a:pt x="10043" y="10384"/>
                  </a:cubicBezTo>
                  <a:cubicBezTo>
                    <a:pt x="10505" y="10249"/>
                    <a:pt x="10928" y="9991"/>
                    <a:pt x="11237" y="9619"/>
                  </a:cubicBezTo>
                  <a:cubicBezTo>
                    <a:pt x="11950" y="8760"/>
                    <a:pt x="11970" y="7414"/>
                    <a:pt x="11305" y="6522"/>
                  </a:cubicBezTo>
                  <a:cubicBezTo>
                    <a:pt x="10844" y="5905"/>
                    <a:pt x="10078" y="5564"/>
                    <a:pt x="9317" y="5564"/>
                  </a:cubicBezTo>
                  <a:cubicBezTo>
                    <a:pt x="9214" y="5564"/>
                    <a:pt x="9111" y="5570"/>
                    <a:pt x="9009" y="5583"/>
                  </a:cubicBezTo>
                  <a:cubicBezTo>
                    <a:pt x="8954" y="5370"/>
                    <a:pt x="8898" y="5142"/>
                    <a:pt x="8805" y="4943"/>
                  </a:cubicBezTo>
                  <a:cubicBezTo>
                    <a:pt x="9444" y="4815"/>
                    <a:pt x="10080" y="4663"/>
                    <a:pt x="10718" y="4530"/>
                  </a:cubicBezTo>
                  <a:cubicBezTo>
                    <a:pt x="11417" y="4386"/>
                    <a:pt x="12122" y="4274"/>
                    <a:pt x="12823" y="4139"/>
                  </a:cubicBezTo>
                  <a:close/>
                  <a:moveTo>
                    <a:pt x="16296" y="17597"/>
                  </a:moveTo>
                  <a:lnTo>
                    <a:pt x="16296" y="17597"/>
                  </a:lnTo>
                  <a:cubicBezTo>
                    <a:pt x="16290" y="17813"/>
                    <a:pt x="16304" y="18030"/>
                    <a:pt x="16321" y="18246"/>
                  </a:cubicBezTo>
                  <a:cubicBezTo>
                    <a:pt x="15481" y="18441"/>
                    <a:pt x="14644" y="18648"/>
                    <a:pt x="13808" y="18855"/>
                  </a:cubicBezTo>
                  <a:cubicBezTo>
                    <a:pt x="13401" y="18955"/>
                    <a:pt x="12993" y="19055"/>
                    <a:pt x="12587" y="19159"/>
                  </a:cubicBezTo>
                  <a:cubicBezTo>
                    <a:pt x="12249" y="19244"/>
                    <a:pt x="11881" y="19308"/>
                    <a:pt x="11565" y="19463"/>
                  </a:cubicBezTo>
                  <a:cubicBezTo>
                    <a:pt x="11558" y="19446"/>
                    <a:pt x="11545" y="19430"/>
                    <a:pt x="11528" y="19414"/>
                  </a:cubicBezTo>
                  <a:cubicBezTo>
                    <a:pt x="11324" y="19240"/>
                    <a:pt x="11215" y="19027"/>
                    <a:pt x="11111" y="18792"/>
                  </a:cubicBezTo>
                  <a:cubicBezTo>
                    <a:pt x="11990" y="18606"/>
                    <a:pt x="12865" y="18413"/>
                    <a:pt x="13739" y="18208"/>
                  </a:cubicBezTo>
                  <a:cubicBezTo>
                    <a:pt x="14587" y="18008"/>
                    <a:pt x="15461" y="17850"/>
                    <a:pt x="16296" y="17597"/>
                  </a:cubicBezTo>
                  <a:close/>
                  <a:moveTo>
                    <a:pt x="15633" y="18711"/>
                  </a:moveTo>
                  <a:cubicBezTo>
                    <a:pt x="15662" y="18947"/>
                    <a:pt x="15726" y="19182"/>
                    <a:pt x="15786" y="19413"/>
                  </a:cubicBezTo>
                  <a:cubicBezTo>
                    <a:pt x="14802" y="19725"/>
                    <a:pt x="13766" y="19896"/>
                    <a:pt x="12788" y="20221"/>
                  </a:cubicBezTo>
                  <a:cubicBezTo>
                    <a:pt x="12752" y="20123"/>
                    <a:pt x="12678" y="20027"/>
                    <a:pt x="12636" y="19940"/>
                  </a:cubicBezTo>
                  <a:cubicBezTo>
                    <a:pt x="12565" y="19790"/>
                    <a:pt x="12516" y="19631"/>
                    <a:pt x="12453" y="19479"/>
                  </a:cubicBezTo>
                  <a:cubicBezTo>
                    <a:pt x="12495" y="19468"/>
                    <a:pt x="12537" y="19457"/>
                    <a:pt x="12579" y="19448"/>
                  </a:cubicBezTo>
                  <a:cubicBezTo>
                    <a:pt x="13017" y="19346"/>
                    <a:pt x="13453" y="19240"/>
                    <a:pt x="13890" y="19135"/>
                  </a:cubicBezTo>
                  <a:cubicBezTo>
                    <a:pt x="14471" y="18996"/>
                    <a:pt x="15052" y="18854"/>
                    <a:pt x="15633" y="18711"/>
                  </a:cubicBezTo>
                  <a:close/>
                  <a:moveTo>
                    <a:pt x="15492" y="19807"/>
                  </a:moveTo>
                  <a:lnTo>
                    <a:pt x="15492" y="19807"/>
                  </a:lnTo>
                  <a:cubicBezTo>
                    <a:pt x="15214" y="20132"/>
                    <a:pt x="14859" y="20376"/>
                    <a:pt x="14433" y="20480"/>
                  </a:cubicBezTo>
                  <a:cubicBezTo>
                    <a:pt x="14293" y="20514"/>
                    <a:pt x="14159" y="20528"/>
                    <a:pt x="14027" y="20528"/>
                  </a:cubicBezTo>
                  <a:cubicBezTo>
                    <a:pt x="13748" y="20528"/>
                    <a:pt x="13483" y="20464"/>
                    <a:pt x="13210" y="20384"/>
                  </a:cubicBezTo>
                  <a:cubicBezTo>
                    <a:pt x="13979" y="20280"/>
                    <a:pt x="14754" y="20041"/>
                    <a:pt x="15492" y="19807"/>
                  </a:cubicBezTo>
                  <a:close/>
                  <a:moveTo>
                    <a:pt x="16665" y="22832"/>
                  </a:moveTo>
                  <a:cubicBezTo>
                    <a:pt x="16687" y="22890"/>
                    <a:pt x="16711" y="22947"/>
                    <a:pt x="16739" y="23002"/>
                  </a:cubicBezTo>
                  <a:cubicBezTo>
                    <a:pt x="15549" y="23448"/>
                    <a:pt x="14319" y="23758"/>
                    <a:pt x="13125" y="24181"/>
                  </a:cubicBezTo>
                  <a:cubicBezTo>
                    <a:pt x="13106" y="24147"/>
                    <a:pt x="13085" y="24115"/>
                    <a:pt x="13058" y="24089"/>
                  </a:cubicBezTo>
                  <a:cubicBezTo>
                    <a:pt x="13841" y="23834"/>
                    <a:pt x="14615" y="23544"/>
                    <a:pt x="15374" y="23284"/>
                  </a:cubicBezTo>
                  <a:cubicBezTo>
                    <a:pt x="15805" y="23136"/>
                    <a:pt x="16235" y="22985"/>
                    <a:pt x="16665" y="22832"/>
                  </a:cubicBezTo>
                  <a:close/>
                  <a:moveTo>
                    <a:pt x="18952" y="20257"/>
                  </a:moveTo>
                  <a:cubicBezTo>
                    <a:pt x="18972" y="20408"/>
                    <a:pt x="19027" y="20556"/>
                    <a:pt x="19064" y="20704"/>
                  </a:cubicBezTo>
                  <a:cubicBezTo>
                    <a:pt x="19136" y="20990"/>
                    <a:pt x="19211" y="21276"/>
                    <a:pt x="19286" y="21560"/>
                  </a:cubicBezTo>
                  <a:cubicBezTo>
                    <a:pt x="18623" y="21710"/>
                    <a:pt x="17963" y="22043"/>
                    <a:pt x="17326" y="22276"/>
                  </a:cubicBezTo>
                  <a:cubicBezTo>
                    <a:pt x="16622" y="22533"/>
                    <a:pt x="15914" y="22785"/>
                    <a:pt x="15204" y="23029"/>
                  </a:cubicBezTo>
                  <a:cubicBezTo>
                    <a:pt x="13826" y="23504"/>
                    <a:pt x="12364" y="23853"/>
                    <a:pt x="11025" y="24428"/>
                  </a:cubicBezTo>
                  <a:cubicBezTo>
                    <a:pt x="11020" y="24417"/>
                    <a:pt x="11014" y="24407"/>
                    <a:pt x="11007" y="24397"/>
                  </a:cubicBezTo>
                  <a:cubicBezTo>
                    <a:pt x="11655" y="24153"/>
                    <a:pt x="12269" y="23788"/>
                    <a:pt x="12879" y="23468"/>
                  </a:cubicBezTo>
                  <a:cubicBezTo>
                    <a:pt x="13557" y="23113"/>
                    <a:pt x="14235" y="22756"/>
                    <a:pt x="14912" y="22399"/>
                  </a:cubicBezTo>
                  <a:cubicBezTo>
                    <a:pt x="16254" y="21691"/>
                    <a:pt x="17647" y="21034"/>
                    <a:pt x="18952" y="20257"/>
                  </a:cubicBezTo>
                  <a:close/>
                  <a:moveTo>
                    <a:pt x="6902" y="8494"/>
                  </a:moveTo>
                  <a:cubicBezTo>
                    <a:pt x="7065" y="9291"/>
                    <a:pt x="7597" y="10013"/>
                    <a:pt x="8368" y="10321"/>
                  </a:cubicBezTo>
                  <a:cubicBezTo>
                    <a:pt x="8659" y="10437"/>
                    <a:pt x="8972" y="10493"/>
                    <a:pt x="9287" y="10493"/>
                  </a:cubicBezTo>
                  <a:cubicBezTo>
                    <a:pt x="9479" y="10493"/>
                    <a:pt x="9672" y="10472"/>
                    <a:pt x="9861" y="10431"/>
                  </a:cubicBezTo>
                  <a:cubicBezTo>
                    <a:pt x="9929" y="11003"/>
                    <a:pt x="10035" y="11573"/>
                    <a:pt x="10154" y="12141"/>
                  </a:cubicBezTo>
                  <a:cubicBezTo>
                    <a:pt x="9962" y="11957"/>
                    <a:pt x="9705" y="11839"/>
                    <a:pt x="9457" y="11839"/>
                  </a:cubicBezTo>
                  <a:cubicBezTo>
                    <a:pt x="9362" y="11839"/>
                    <a:pt x="9268" y="11857"/>
                    <a:pt x="9180" y="11894"/>
                  </a:cubicBezTo>
                  <a:cubicBezTo>
                    <a:pt x="8615" y="11969"/>
                    <a:pt x="8211" y="12561"/>
                    <a:pt x="8333" y="13126"/>
                  </a:cubicBezTo>
                  <a:cubicBezTo>
                    <a:pt x="8445" y="13649"/>
                    <a:pt x="8906" y="14000"/>
                    <a:pt x="9403" y="14000"/>
                  </a:cubicBezTo>
                  <a:cubicBezTo>
                    <a:pt x="9543" y="14000"/>
                    <a:pt x="9685" y="13973"/>
                    <a:pt x="9823" y="13914"/>
                  </a:cubicBezTo>
                  <a:cubicBezTo>
                    <a:pt x="10108" y="13793"/>
                    <a:pt x="10311" y="13572"/>
                    <a:pt x="10413" y="13311"/>
                  </a:cubicBezTo>
                  <a:cubicBezTo>
                    <a:pt x="10490" y="13651"/>
                    <a:pt x="10567" y="13990"/>
                    <a:pt x="10639" y="14330"/>
                  </a:cubicBezTo>
                  <a:cubicBezTo>
                    <a:pt x="10641" y="14340"/>
                    <a:pt x="10644" y="14350"/>
                    <a:pt x="10646" y="14361"/>
                  </a:cubicBezTo>
                  <a:cubicBezTo>
                    <a:pt x="9059" y="14554"/>
                    <a:pt x="7312" y="14936"/>
                    <a:pt x="6215" y="16192"/>
                  </a:cubicBezTo>
                  <a:cubicBezTo>
                    <a:pt x="5967" y="16476"/>
                    <a:pt x="5766" y="16795"/>
                    <a:pt x="5625" y="17137"/>
                  </a:cubicBezTo>
                  <a:cubicBezTo>
                    <a:pt x="4891" y="18387"/>
                    <a:pt x="5155" y="19986"/>
                    <a:pt x="5577" y="21300"/>
                  </a:cubicBezTo>
                  <a:cubicBezTo>
                    <a:pt x="5853" y="22155"/>
                    <a:pt x="6178" y="22995"/>
                    <a:pt x="6482" y="23840"/>
                  </a:cubicBezTo>
                  <a:cubicBezTo>
                    <a:pt x="6781" y="24667"/>
                    <a:pt x="7030" y="25546"/>
                    <a:pt x="7414" y="26336"/>
                  </a:cubicBezTo>
                  <a:cubicBezTo>
                    <a:pt x="7425" y="26359"/>
                    <a:pt x="7444" y="26368"/>
                    <a:pt x="7463" y="26368"/>
                  </a:cubicBezTo>
                  <a:cubicBezTo>
                    <a:pt x="7501" y="26368"/>
                    <a:pt x="7542" y="26330"/>
                    <a:pt x="7531" y="26285"/>
                  </a:cubicBezTo>
                  <a:cubicBezTo>
                    <a:pt x="7336" y="25466"/>
                    <a:pt x="6985" y="24663"/>
                    <a:pt x="6704" y="23870"/>
                  </a:cubicBezTo>
                  <a:cubicBezTo>
                    <a:pt x="6441" y="23133"/>
                    <a:pt x="6170" y="22399"/>
                    <a:pt x="5923" y="21657"/>
                  </a:cubicBezTo>
                  <a:cubicBezTo>
                    <a:pt x="5589" y="20653"/>
                    <a:pt x="5352" y="19639"/>
                    <a:pt x="5427" y="18637"/>
                  </a:cubicBezTo>
                  <a:lnTo>
                    <a:pt x="5427" y="18637"/>
                  </a:lnTo>
                  <a:cubicBezTo>
                    <a:pt x="5500" y="19408"/>
                    <a:pt x="5768" y="20192"/>
                    <a:pt x="5969" y="20917"/>
                  </a:cubicBezTo>
                  <a:cubicBezTo>
                    <a:pt x="6497" y="22812"/>
                    <a:pt x="7134" y="24702"/>
                    <a:pt x="7943" y="26499"/>
                  </a:cubicBezTo>
                  <a:cubicBezTo>
                    <a:pt x="8245" y="27170"/>
                    <a:pt x="8652" y="27645"/>
                    <a:pt x="9416" y="27741"/>
                  </a:cubicBezTo>
                  <a:cubicBezTo>
                    <a:pt x="9663" y="27772"/>
                    <a:pt x="9915" y="27786"/>
                    <a:pt x="10170" y="27786"/>
                  </a:cubicBezTo>
                  <a:cubicBezTo>
                    <a:pt x="10816" y="27786"/>
                    <a:pt x="11477" y="27699"/>
                    <a:pt x="12098" y="27597"/>
                  </a:cubicBezTo>
                  <a:cubicBezTo>
                    <a:pt x="12806" y="27482"/>
                    <a:pt x="13753" y="27358"/>
                    <a:pt x="14213" y="26729"/>
                  </a:cubicBezTo>
                  <a:lnTo>
                    <a:pt x="14213" y="26729"/>
                  </a:lnTo>
                  <a:cubicBezTo>
                    <a:pt x="14154" y="26853"/>
                    <a:pt x="14075" y="26969"/>
                    <a:pt x="13969" y="27073"/>
                  </a:cubicBezTo>
                  <a:cubicBezTo>
                    <a:pt x="13503" y="27532"/>
                    <a:pt x="12854" y="27659"/>
                    <a:pt x="12238" y="27782"/>
                  </a:cubicBezTo>
                  <a:cubicBezTo>
                    <a:pt x="12199" y="27790"/>
                    <a:pt x="12207" y="27856"/>
                    <a:pt x="12246" y="27856"/>
                  </a:cubicBezTo>
                  <a:cubicBezTo>
                    <a:pt x="12247" y="27856"/>
                    <a:pt x="12249" y="27855"/>
                    <a:pt x="12250" y="27855"/>
                  </a:cubicBezTo>
                  <a:cubicBezTo>
                    <a:pt x="12971" y="27778"/>
                    <a:pt x="13782" y="27666"/>
                    <a:pt x="14261" y="27058"/>
                  </a:cubicBezTo>
                  <a:cubicBezTo>
                    <a:pt x="14613" y="26611"/>
                    <a:pt x="14614" y="26093"/>
                    <a:pt x="14469" y="25593"/>
                  </a:cubicBezTo>
                  <a:cubicBezTo>
                    <a:pt x="14401" y="25108"/>
                    <a:pt x="14166" y="24626"/>
                    <a:pt x="13937" y="24207"/>
                  </a:cubicBezTo>
                  <a:cubicBezTo>
                    <a:pt x="14545" y="24063"/>
                    <a:pt x="15148" y="23869"/>
                    <a:pt x="15739" y="23658"/>
                  </a:cubicBezTo>
                  <a:cubicBezTo>
                    <a:pt x="16345" y="25072"/>
                    <a:pt x="17103" y="26447"/>
                    <a:pt x="17474" y="27951"/>
                  </a:cubicBezTo>
                  <a:cubicBezTo>
                    <a:pt x="17691" y="28830"/>
                    <a:pt x="17488" y="29614"/>
                    <a:pt x="16723" y="30140"/>
                  </a:cubicBezTo>
                  <a:cubicBezTo>
                    <a:pt x="16077" y="30585"/>
                    <a:pt x="15293" y="30679"/>
                    <a:pt x="14543" y="30822"/>
                  </a:cubicBezTo>
                  <a:cubicBezTo>
                    <a:pt x="14500" y="30829"/>
                    <a:pt x="14472" y="30856"/>
                    <a:pt x="14456" y="30888"/>
                  </a:cubicBezTo>
                  <a:cubicBezTo>
                    <a:pt x="14302" y="30750"/>
                    <a:pt x="14150" y="30611"/>
                    <a:pt x="13994" y="30477"/>
                  </a:cubicBezTo>
                  <a:cubicBezTo>
                    <a:pt x="13464" y="30017"/>
                    <a:pt x="12720" y="29179"/>
                    <a:pt x="11939" y="29179"/>
                  </a:cubicBezTo>
                  <a:cubicBezTo>
                    <a:pt x="11895" y="29179"/>
                    <a:pt x="11852" y="29182"/>
                    <a:pt x="11809" y="29187"/>
                  </a:cubicBezTo>
                  <a:cubicBezTo>
                    <a:pt x="11065" y="29279"/>
                    <a:pt x="10679" y="30155"/>
                    <a:pt x="10339" y="30712"/>
                  </a:cubicBezTo>
                  <a:cubicBezTo>
                    <a:pt x="10162" y="31002"/>
                    <a:pt x="9978" y="31291"/>
                    <a:pt x="9794" y="31582"/>
                  </a:cubicBezTo>
                  <a:cubicBezTo>
                    <a:pt x="9550" y="31605"/>
                    <a:pt x="9304" y="31617"/>
                    <a:pt x="9058" y="31617"/>
                  </a:cubicBezTo>
                  <a:cubicBezTo>
                    <a:pt x="7449" y="31617"/>
                    <a:pt x="5830" y="31109"/>
                    <a:pt x="4855" y="29740"/>
                  </a:cubicBezTo>
                  <a:cubicBezTo>
                    <a:pt x="4294" y="28952"/>
                    <a:pt x="3990" y="28016"/>
                    <a:pt x="3715" y="27097"/>
                  </a:cubicBezTo>
                  <a:cubicBezTo>
                    <a:pt x="3432" y="26148"/>
                    <a:pt x="3143" y="25205"/>
                    <a:pt x="2824" y="24267"/>
                  </a:cubicBezTo>
                  <a:cubicBezTo>
                    <a:pt x="1571" y="20580"/>
                    <a:pt x="0" y="16245"/>
                    <a:pt x="1987" y="12509"/>
                  </a:cubicBezTo>
                  <a:cubicBezTo>
                    <a:pt x="3051" y="10511"/>
                    <a:pt x="4966" y="9480"/>
                    <a:pt x="6902" y="8494"/>
                  </a:cubicBezTo>
                  <a:close/>
                  <a:moveTo>
                    <a:pt x="11949" y="29486"/>
                  </a:moveTo>
                  <a:cubicBezTo>
                    <a:pt x="12401" y="29486"/>
                    <a:pt x="12801" y="29873"/>
                    <a:pt x="13129" y="30140"/>
                  </a:cubicBezTo>
                  <a:cubicBezTo>
                    <a:pt x="13483" y="30430"/>
                    <a:pt x="13830" y="30729"/>
                    <a:pt x="14171" y="31035"/>
                  </a:cubicBezTo>
                  <a:cubicBezTo>
                    <a:pt x="14803" y="31605"/>
                    <a:pt x="15400" y="32209"/>
                    <a:pt x="15985" y="32826"/>
                  </a:cubicBezTo>
                  <a:cubicBezTo>
                    <a:pt x="14841" y="32938"/>
                    <a:pt x="13699" y="33064"/>
                    <a:pt x="12560" y="33201"/>
                  </a:cubicBezTo>
                  <a:cubicBezTo>
                    <a:pt x="11473" y="33332"/>
                    <a:pt x="10388" y="33478"/>
                    <a:pt x="9304" y="33633"/>
                  </a:cubicBezTo>
                  <a:cubicBezTo>
                    <a:pt x="9683" y="32989"/>
                    <a:pt x="10043" y="32334"/>
                    <a:pt x="10410" y="31683"/>
                  </a:cubicBezTo>
                  <a:cubicBezTo>
                    <a:pt x="10431" y="31646"/>
                    <a:pt x="10399" y="31614"/>
                    <a:pt x="10367" y="31614"/>
                  </a:cubicBezTo>
                  <a:cubicBezTo>
                    <a:pt x="10352" y="31614"/>
                    <a:pt x="10338" y="31621"/>
                    <a:pt x="10328" y="31637"/>
                  </a:cubicBezTo>
                  <a:cubicBezTo>
                    <a:pt x="9906" y="32309"/>
                    <a:pt x="9475" y="32976"/>
                    <a:pt x="9068" y="33657"/>
                  </a:cubicBezTo>
                  <a:cubicBezTo>
                    <a:pt x="9066" y="33661"/>
                    <a:pt x="9066" y="33664"/>
                    <a:pt x="9065" y="33667"/>
                  </a:cubicBezTo>
                  <a:cubicBezTo>
                    <a:pt x="8977" y="33679"/>
                    <a:pt x="8889" y="33692"/>
                    <a:pt x="8803" y="33704"/>
                  </a:cubicBezTo>
                  <a:cubicBezTo>
                    <a:pt x="9305" y="33020"/>
                    <a:pt x="9728" y="32268"/>
                    <a:pt x="10172" y="31546"/>
                  </a:cubicBezTo>
                  <a:cubicBezTo>
                    <a:pt x="10423" y="31138"/>
                    <a:pt x="10670" y="30727"/>
                    <a:pt x="10925" y="30320"/>
                  </a:cubicBezTo>
                  <a:cubicBezTo>
                    <a:pt x="11144" y="29973"/>
                    <a:pt x="11399" y="29554"/>
                    <a:pt x="11841" y="29494"/>
                  </a:cubicBezTo>
                  <a:cubicBezTo>
                    <a:pt x="11878" y="29489"/>
                    <a:pt x="11914" y="29486"/>
                    <a:pt x="11949" y="29486"/>
                  </a:cubicBezTo>
                  <a:close/>
                  <a:moveTo>
                    <a:pt x="21092" y="32742"/>
                  </a:moveTo>
                  <a:cubicBezTo>
                    <a:pt x="21110" y="32974"/>
                    <a:pt x="21152" y="33206"/>
                    <a:pt x="21194" y="33434"/>
                  </a:cubicBezTo>
                  <a:cubicBezTo>
                    <a:pt x="18345" y="33728"/>
                    <a:pt x="15503" y="34078"/>
                    <a:pt x="12657" y="34403"/>
                  </a:cubicBezTo>
                  <a:cubicBezTo>
                    <a:pt x="11255" y="34563"/>
                    <a:pt x="9853" y="34723"/>
                    <a:pt x="8450" y="34883"/>
                  </a:cubicBezTo>
                  <a:cubicBezTo>
                    <a:pt x="7719" y="34968"/>
                    <a:pt x="6986" y="35051"/>
                    <a:pt x="6255" y="35135"/>
                  </a:cubicBezTo>
                  <a:cubicBezTo>
                    <a:pt x="5653" y="35204"/>
                    <a:pt x="5024" y="35241"/>
                    <a:pt x="4428" y="35371"/>
                  </a:cubicBezTo>
                  <a:cubicBezTo>
                    <a:pt x="4351" y="35136"/>
                    <a:pt x="4351" y="34901"/>
                    <a:pt x="4315" y="34662"/>
                  </a:cubicBezTo>
                  <a:cubicBezTo>
                    <a:pt x="5688" y="34570"/>
                    <a:pt x="7068" y="34257"/>
                    <a:pt x="8428" y="34056"/>
                  </a:cubicBezTo>
                  <a:cubicBezTo>
                    <a:pt x="9834" y="33848"/>
                    <a:pt x="11244" y="33661"/>
                    <a:pt x="12656" y="33493"/>
                  </a:cubicBezTo>
                  <a:cubicBezTo>
                    <a:pt x="15463" y="33162"/>
                    <a:pt x="18274" y="32942"/>
                    <a:pt x="21092" y="32742"/>
                  </a:cubicBezTo>
                  <a:close/>
                  <a:moveTo>
                    <a:pt x="11934" y="1"/>
                  </a:moveTo>
                  <a:cubicBezTo>
                    <a:pt x="11926" y="1"/>
                    <a:pt x="11917" y="1"/>
                    <a:pt x="11907" y="3"/>
                  </a:cubicBezTo>
                  <a:cubicBezTo>
                    <a:pt x="11103" y="139"/>
                    <a:pt x="10304" y="308"/>
                    <a:pt x="9504" y="464"/>
                  </a:cubicBezTo>
                  <a:cubicBezTo>
                    <a:pt x="8723" y="615"/>
                    <a:pt x="7863" y="699"/>
                    <a:pt x="7122" y="994"/>
                  </a:cubicBezTo>
                  <a:cubicBezTo>
                    <a:pt x="7082" y="1011"/>
                    <a:pt x="7067" y="1051"/>
                    <a:pt x="7073" y="1085"/>
                  </a:cubicBezTo>
                  <a:cubicBezTo>
                    <a:pt x="7057" y="1096"/>
                    <a:pt x="7043" y="1109"/>
                    <a:pt x="7040" y="1129"/>
                  </a:cubicBezTo>
                  <a:cubicBezTo>
                    <a:pt x="7018" y="1242"/>
                    <a:pt x="7051" y="1354"/>
                    <a:pt x="7076" y="1465"/>
                  </a:cubicBezTo>
                  <a:cubicBezTo>
                    <a:pt x="7105" y="1595"/>
                    <a:pt x="7136" y="1723"/>
                    <a:pt x="7168" y="1851"/>
                  </a:cubicBezTo>
                  <a:cubicBezTo>
                    <a:pt x="7183" y="1911"/>
                    <a:pt x="7226" y="1936"/>
                    <a:pt x="7272" y="1937"/>
                  </a:cubicBezTo>
                  <a:cubicBezTo>
                    <a:pt x="7282" y="1946"/>
                    <a:pt x="7295" y="1952"/>
                    <a:pt x="7311" y="1952"/>
                  </a:cubicBezTo>
                  <a:cubicBezTo>
                    <a:pt x="7312" y="1952"/>
                    <a:pt x="7313" y="1952"/>
                    <a:pt x="7314" y="1952"/>
                  </a:cubicBezTo>
                  <a:cubicBezTo>
                    <a:pt x="7579" y="1940"/>
                    <a:pt x="7844" y="1910"/>
                    <a:pt x="8110" y="1868"/>
                  </a:cubicBezTo>
                  <a:cubicBezTo>
                    <a:pt x="8149" y="2131"/>
                    <a:pt x="8221" y="2387"/>
                    <a:pt x="8291" y="2643"/>
                  </a:cubicBezTo>
                  <a:cubicBezTo>
                    <a:pt x="8372" y="2939"/>
                    <a:pt x="8429" y="3262"/>
                    <a:pt x="8574" y="3534"/>
                  </a:cubicBezTo>
                  <a:cubicBezTo>
                    <a:pt x="8471" y="3545"/>
                    <a:pt x="8371" y="3566"/>
                    <a:pt x="8269" y="3589"/>
                  </a:cubicBezTo>
                  <a:cubicBezTo>
                    <a:pt x="8115" y="3624"/>
                    <a:pt x="7949" y="3644"/>
                    <a:pt x="7811" y="3726"/>
                  </a:cubicBezTo>
                  <a:cubicBezTo>
                    <a:pt x="7787" y="3739"/>
                    <a:pt x="7780" y="3760"/>
                    <a:pt x="7780" y="3780"/>
                  </a:cubicBezTo>
                  <a:cubicBezTo>
                    <a:pt x="7753" y="3794"/>
                    <a:pt x="7731" y="3820"/>
                    <a:pt x="7732" y="3853"/>
                  </a:cubicBezTo>
                  <a:cubicBezTo>
                    <a:pt x="7736" y="4209"/>
                    <a:pt x="7836" y="4623"/>
                    <a:pt x="7951" y="4957"/>
                  </a:cubicBezTo>
                  <a:cubicBezTo>
                    <a:pt x="7966" y="5005"/>
                    <a:pt x="8010" y="5031"/>
                    <a:pt x="8055" y="5038"/>
                  </a:cubicBezTo>
                  <a:cubicBezTo>
                    <a:pt x="8068" y="5055"/>
                    <a:pt x="8090" y="5068"/>
                    <a:pt x="8116" y="5068"/>
                  </a:cubicBezTo>
                  <a:cubicBezTo>
                    <a:pt x="8121" y="5068"/>
                    <a:pt x="8127" y="5068"/>
                    <a:pt x="8132" y="5067"/>
                  </a:cubicBezTo>
                  <a:cubicBezTo>
                    <a:pt x="8282" y="5042"/>
                    <a:pt x="8431" y="5012"/>
                    <a:pt x="8580" y="4985"/>
                  </a:cubicBezTo>
                  <a:cubicBezTo>
                    <a:pt x="8602" y="5199"/>
                    <a:pt x="8678" y="5420"/>
                    <a:pt x="8744" y="5629"/>
                  </a:cubicBezTo>
                  <a:cubicBezTo>
                    <a:pt x="8517" y="5684"/>
                    <a:pt x="8297" y="5771"/>
                    <a:pt x="8095" y="5897"/>
                  </a:cubicBezTo>
                  <a:cubicBezTo>
                    <a:pt x="7434" y="6228"/>
                    <a:pt x="6951" y="6980"/>
                    <a:pt x="6867" y="7686"/>
                  </a:cubicBezTo>
                  <a:cubicBezTo>
                    <a:pt x="6844" y="7873"/>
                    <a:pt x="6845" y="8063"/>
                    <a:pt x="6866" y="8250"/>
                  </a:cubicBezTo>
                  <a:cubicBezTo>
                    <a:pt x="6860" y="8251"/>
                    <a:pt x="6855" y="8250"/>
                    <a:pt x="6849" y="8252"/>
                  </a:cubicBezTo>
                  <a:cubicBezTo>
                    <a:pt x="5066" y="8911"/>
                    <a:pt x="3302" y="10036"/>
                    <a:pt x="2188" y="11600"/>
                  </a:cubicBezTo>
                  <a:cubicBezTo>
                    <a:pt x="1023" y="13236"/>
                    <a:pt x="665" y="15308"/>
                    <a:pt x="769" y="17280"/>
                  </a:cubicBezTo>
                  <a:cubicBezTo>
                    <a:pt x="888" y="19523"/>
                    <a:pt x="1614" y="21670"/>
                    <a:pt x="2335" y="23779"/>
                  </a:cubicBezTo>
                  <a:cubicBezTo>
                    <a:pt x="2704" y="24860"/>
                    <a:pt x="3056" y="25945"/>
                    <a:pt x="3380" y="27041"/>
                  </a:cubicBezTo>
                  <a:cubicBezTo>
                    <a:pt x="3652" y="27964"/>
                    <a:pt x="3947" y="28903"/>
                    <a:pt x="4474" y="29719"/>
                  </a:cubicBezTo>
                  <a:cubicBezTo>
                    <a:pt x="5479" y="31275"/>
                    <a:pt x="7239" y="31919"/>
                    <a:pt x="9015" y="31919"/>
                  </a:cubicBezTo>
                  <a:cubicBezTo>
                    <a:pt x="9209" y="31919"/>
                    <a:pt x="9402" y="31911"/>
                    <a:pt x="9595" y="31896"/>
                  </a:cubicBezTo>
                  <a:lnTo>
                    <a:pt x="9595" y="31896"/>
                  </a:lnTo>
                  <a:cubicBezTo>
                    <a:pt x="9220" y="32493"/>
                    <a:pt x="8853" y="33097"/>
                    <a:pt x="8553" y="33725"/>
                  </a:cubicBezTo>
                  <a:cubicBezTo>
                    <a:pt x="8551" y="33730"/>
                    <a:pt x="8551" y="33735"/>
                    <a:pt x="8550" y="33739"/>
                  </a:cubicBezTo>
                  <a:cubicBezTo>
                    <a:pt x="8478" y="33749"/>
                    <a:pt x="8406" y="33758"/>
                    <a:pt x="8334" y="33770"/>
                  </a:cubicBezTo>
                  <a:cubicBezTo>
                    <a:pt x="6963" y="33974"/>
                    <a:pt x="5525" y="34120"/>
                    <a:pt x="4196" y="34521"/>
                  </a:cubicBezTo>
                  <a:cubicBezTo>
                    <a:pt x="4180" y="34527"/>
                    <a:pt x="4169" y="34537"/>
                    <a:pt x="4159" y="34548"/>
                  </a:cubicBezTo>
                  <a:cubicBezTo>
                    <a:pt x="4145" y="34556"/>
                    <a:pt x="4133" y="34568"/>
                    <a:pt x="4125" y="34585"/>
                  </a:cubicBezTo>
                  <a:cubicBezTo>
                    <a:pt x="4012" y="34858"/>
                    <a:pt x="4068" y="35178"/>
                    <a:pt x="4155" y="35451"/>
                  </a:cubicBezTo>
                  <a:cubicBezTo>
                    <a:pt x="4157" y="35457"/>
                    <a:pt x="4161" y="35462"/>
                    <a:pt x="4164" y="35469"/>
                  </a:cubicBezTo>
                  <a:cubicBezTo>
                    <a:pt x="4146" y="35521"/>
                    <a:pt x="4180" y="35591"/>
                    <a:pt x="4248" y="35593"/>
                  </a:cubicBezTo>
                  <a:cubicBezTo>
                    <a:pt x="4300" y="35595"/>
                    <a:pt x="4353" y="35595"/>
                    <a:pt x="4405" y="35595"/>
                  </a:cubicBezTo>
                  <a:cubicBezTo>
                    <a:pt x="5082" y="35595"/>
                    <a:pt x="5773" y="35473"/>
                    <a:pt x="6443" y="35398"/>
                  </a:cubicBezTo>
                  <a:cubicBezTo>
                    <a:pt x="7115" y="35323"/>
                    <a:pt x="7785" y="35248"/>
                    <a:pt x="8456" y="35172"/>
                  </a:cubicBezTo>
                  <a:cubicBezTo>
                    <a:pt x="9890" y="35011"/>
                    <a:pt x="11322" y="34850"/>
                    <a:pt x="12755" y="34689"/>
                  </a:cubicBezTo>
                  <a:cubicBezTo>
                    <a:pt x="15590" y="34369"/>
                    <a:pt x="18430" y="34075"/>
                    <a:pt x="21262" y="33724"/>
                  </a:cubicBezTo>
                  <a:cubicBezTo>
                    <a:pt x="21328" y="33716"/>
                    <a:pt x="21368" y="33674"/>
                    <a:pt x="21387" y="33625"/>
                  </a:cubicBezTo>
                  <a:cubicBezTo>
                    <a:pt x="21447" y="33600"/>
                    <a:pt x="21496" y="33541"/>
                    <a:pt x="21482" y="33461"/>
                  </a:cubicBezTo>
                  <a:cubicBezTo>
                    <a:pt x="21430" y="33172"/>
                    <a:pt x="21385" y="32874"/>
                    <a:pt x="21293" y="32594"/>
                  </a:cubicBezTo>
                  <a:cubicBezTo>
                    <a:pt x="21299" y="32517"/>
                    <a:pt x="21254" y="32435"/>
                    <a:pt x="21155" y="32435"/>
                  </a:cubicBezTo>
                  <a:cubicBezTo>
                    <a:pt x="21152" y="32435"/>
                    <a:pt x="21149" y="32435"/>
                    <a:pt x="21146" y="32435"/>
                  </a:cubicBezTo>
                  <a:cubicBezTo>
                    <a:pt x="19546" y="32514"/>
                    <a:pt x="17947" y="32638"/>
                    <a:pt x="16350" y="32791"/>
                  </a:cubicBezTo>
                  <a:cubicBezTo>
                    <a:pt x="16344" y="32778"/>
                    <a:pt x="16339" y="32765"/>
                    <a:pt x="16328" y="32754"/>
                  </a:cubicBezTo>
                  <a:cubicBezTo>
                    <a:pt x="15809" y="32177"/>
                    <a:pt x="15258" y="31627"/>
                    <a:pt x="14688" y="31100"/>
                  </a:cubicBezTo>
                  <a:cubicBezTo>
                    <a:pt x="16032" y="30914"/>
                    <a:pt x="17816" y="30377"/>
                    <a:pt x="17880" y="28747"/>
                  </a:cubicBezTo>
                  <a:cubicBezTo>
                    <a:pt x="17915" y="27862"/>
                    <a:pt x="17479" y="26946"/>
                    <a:pt x="17160" y="26141"/>
                  </a:cubicBezTo>
                  <a:cubicBezTo>
                    <a:pt x="16816" y="25271"/>
                    <a:pt x="16444" y="24380"/>
                    <a:pt x="15946" y="23584"/>
                  </a:cubicBezTo>
                  <a:cubicBezTo>
                    <a:pt x="16275" y="23464"/>
                    <a:pt x="16600" y="23341"/>
                    <a:pt x="16920" y="23217"/>
                  </a:cubicBezTo>
                  <a:cubicBezTo>
                    <a:pt x="17037" y="23173"/>
                    <a:pt x="17027" y="23022"/>
                    <a:pt x="16949" y="22971"/>
                  </a:cubicBezTo>
                  <a:cubicBezTo>
                    <a:pt x="16931" y="22897"/>
                    <a:pt x="16908" y="22825"/>
                    <a:pt x="16882" y="22753"/>
                  </a:cubicBezTo>
                  <a:cubicBezTo>
                    <a:pt x="17059" y="22690"/>
                    <a:pt x="17235" y="22628"/>
                    <a:pt x="17411" y="22563"/>
                  </a:cubicBezTo>
                  <a:cubicBezTo>
                    <a:pt x="18080" y="22318"/>
                    <a:pt x="18842" y="22125"/>
                    <a:pt x="19453" y="21759"/>
                  </a:cubicBezTo>
                  <a:cubicBezTo>
                    <a:pt x="19498" y="21732"/>
                    <a:pt x="19513" y="21692"/>
                    <a:pt x="19509" y="21654"/>
                  </a:cubicBezTo>
                  <a:cubicBezTo>
                    <a:pt x="19562" y="21623"/>
                    <a:pt x="19597" y="21566"/>
                    <a:pt x="19577" y="21490"/>
                  </a:cubicBezTo>
                  <a:cubicBezTo>
                    <a:pt x="19501" y="21200"/>
                    <a:pt x="19425" y="20909"/>
                    <a:pt x="19347" y="20620"/>
                  </a:cubicBezTo>
                  <a:cubicBezTo>
                    <a:pt x="19284" y="20390"/>
                    <a:pt x="19257" y="20143"/>
                    <a:pt x="19095" y="19963"/>
                  </a:cubicBezTo>
                  <a:cubicBezTo>
                    <a:pt x="19081" y="19948"/>
                    <a:pt x="19063" y="19942"/>
                    <a:pt x="19044" y="19942"/>
                  </a:cubicBezTo>
                  <a:cubicBezTo>
                    <a:pt x="19029" y="19942"/>
                    <a:pt x="19013" y="19946"/>
                    <a:pt x="18999" y="19954"/>
                  </a:cubicBezTo>
                  <a:cubicBezTo>
                    <a:pt x="18988" y="19952"/>
                    <a:pt x="18976" y="19950"/>
                    <a:pt x="18964" y="19950"/>
                  </a:cubicBezTo>
                  <a:cubicBezTo>
                    <a:pt x="18945" y="19950"/>
                    <a:pt x="18925" y="19954"/>
                    <a:pt x="18905" y="19963"/>
                  </a:cubicBezTo>
                  <a:cubicBezTo>
                    <a:pt x="17519" y="20601"/>
                    <a:pt x="16185" y="21387"/>
                    <a:pt x="14838" y="22100"/>
                  </a:cubicBezTo>
                  <a:cubicBezTo>
                    <a:pt x="14188" y="22445"/>
                    <a:pt x="13539" y="22789"/>
                    <a:pt x="12890" y="23134"/>
                  </a:cubicBezTo>
                  <a:cubicBezTo>
                    <a:pt x="12196" y="23503"/>
                    <a:pt x="11448" y="23841"/>
                    <a:pt x="10815" y="24310"/>
                  </a:cubicBezTo>
                  <a:cubicBezTo>
                    <a:pt x="10769" y="24345"/>
                    <a:pt x="10777" y="24417"/>
                    <a:pt x="10818" y="24442"/>
                  </a:cubicBezTo>
                  <a:cubicBezTo>
                    <a:pt x="10844" y="24523"/>
                    <a:pt x="10884" y="24607"/>
                    <a:pt x="10963" y="24635"/>
                  </a:cubicBezTo>
                  <a:cubicBezTo>
                    <a:pt x="10969" y="24637"/>
                    <a:pt x="10975" y="24638"/>
                    <a:pt x="10981" y="24638"/>
                  </a:cubicBezTo>
                  <a:cubicBezTo>
                    <a:pt x="11002" y="24638"/>
                    <a:pt x="11022" y="24627"/>
                    <a:pt x="11036" y="24611"/>
                  </a:cubicBezTo>
                  <a:cubicBezTo>
                    <a:pt x="11042" y="24611"/>
                    <a:pt x="11048" y="24612"/>
                    <a:pt x="11053" y="24612"/>
                  </a:cubicBezTo>
                  <a:cubicBezTo>
                    <a:pt x="11059" y="24612"/>
                    <a:pt x="11066" y="24611"/>
                    <a:pt x="11072" y="24610"/>
                  </a:cubicBezTo>
                  <a:cubicBezTo>
                    <a:pt x="11672" y="24503"/>
                    <a:pt x="12269" y="24338"/>
                    <a:pt x="12864" y="24151"/>
                  </a:cubicBezTo>
                  <a:cubicBezTo>
                    <a:pt x="12877" y="24264"/>
                    <a:pt x="12951" y="24409"/>
                    <a:pt x="13050" y="24422"/>
                  </a:cubicBezTo>
                  <a:cubicBezTo>
                    <a:pt x="13055" y="24423"/>
                    <a:pt x="13061" y="24423"/>
                    <a:pt x="13066" y="24423"/>
                  </a:cubicBezTo>
                  <a:cubicBezTo>
                    <a:pt x="13100" y="24423"/>
                    <a:pt x="13136" y="24412"/>
                    <a:pt x="13151" y="24379"/>
                  </a:cubicBezTo>
                  <a:cubicBezTo>
                    <a:pt x="13153" y="24374"/>
                    <a:pt x="13153" y="24369"/>
                    <a:pt x="13154" y="24364"/>
                  </a:cubicBezTo>
                  <a:cubicBezTo>
                    <a:pt x="13318" y="24338"/>
                    <a:pt x="13483" y="24308"/>
                    <a:pt x="13646" y="24273"/>
                  </a:cubicBezTo>
                  <a:cubicBezTo>
                    <a:pt x="13649" y="24283"/>
                    <a:pt x="13650" y="24291"/>
                    <a:pt x="13655" y="24299"/>
                  </a:cubicBezTo>
                  <a:cubicBezTo>
                    <a:pt x="14045" y="25014"/>
                    <a:pt x="14552" y="26051"/>
                    <a:pt x="13805" y="26725"/>
                  </a:cubicBezTo>
                  <a:cubicBezTo>
                    <a:pt x="13255" y="27221"/>
                    <a:pt x="12232" y="27293"/>
                    <a:pt x="11536" y="27377"/>
                  </a:cubicBezTo>
                  <a:cubicBezTo>
                    <a:pt x="11089" y="27431"/>
                    <a:pt x="10581" y="27499"/>
                    <a:pt x="10089" y="27499"/>
                  </a:cubicBezTo>
                  <a:cubicBezTo>
                    <a:pt x="9783" y="27499"/>
                    <a:pt x="9483" y="27473"/>
                    <a:pt x="9208" y="27400"/>
                  </a:cubicBezTo>
                  <a:cubicBezTo>
                    <a:pt x="8396" y="27184"/>
                    <a:pt x="8140" y="26216"/>
                    <a:pt x="7862" y="25529"/>
                  </a:cubicBezTo>
                  <a:cubicBezTo>
                    <a:pt x="7261" y="24048"/>
                    <a:pt x="6742" y="22535"/>
                    <a:pt x="6308" y="20998"/>
                  </a:cubicBezTo>
                  <a:cubicBezTo>
                    <a:pt x="5888" y="19513"/>
                    <a:pt x="5261" y="17851"/>
                    <a:pt x="6349" y="16508"/>
                  </a:cubicBezTo>
                  <a:cubicBezTo>
                    <a:pt x="7421" y="15184"/>
                    <a:pt x="9133" y="14938"/>
                    <a:pt x="10700" y="14611"/>
                  </a:cubicBezTo>
                  <a:cubicBezTo>
                    <a:pt x="10973" y="15896"/>
                    <a:pt x="11248" y="17179"/>
                    <a:pt x="11523" y="18463"/>
                  </a:cubicBezTo>
                  <a:cubicBezTo>
                    <a:pt x="11355" y="18506"/>
                    <a:pt x="11186" y="18547"/>
                    <a:pt x="11018" y="18591"/>
                  </a:cubicBezTo>
                  <a:cubicBezTo>
                    <a:pt x="10968" y="18604"/>
                    <a:pt x="10946" y="18640"/>
                    <a:pt x="10943" y="18678"/>
                  </a:cubicBezTo>
                  <a:cubicBezTo>
                    <a:pt x="10917" y="18692"/>
                    <a:pt x="10897" y="18719"/>
                    <a:pt x="10896" y="18760"/>
                  </a:cubicBezTo>
                  <a:cubicBezTo>
                    <a:pt x="10889" y="19090"/>
                    <a:pt x="11095" y="19403"/>
                    <a:pt x="11338" y="19612"/>
                  </a:cubicBezTo>
                  <a:cubicBezTo>
                    <a:pt x="11366" y="19635"/>
                    <a:pt x="11397" y="19645"/>
                    <a:pt x="11427" y="19645"/>
                  </a:cubicBezTo>
                  <a:cubicBezTo>
                    <a:pt x="11450" y="19645"/>
                    <a:pt x="11472" y="19639"/>
                    <a:pt x="11492" y="19629"/>
                  </a:cubicBezTo>
                  <a:cubicBezTo>
                    <a:pt x="11493" y="19629"/>
                    <a:pt x="11493" y="19630"/>
                    <a:pt x="11494" y="19630"/>
                  </a:cubicBezTo>
                  <a:cubicBezTo>
                    <a:pt x="11520" y="19631"/>
                    <a:pt x="11545" y="19632"/>
                    <a:pt x="11571" y="19632"/>
                  </a:cubicBezTo>
                  <a:cubicBezTo>
                    <a:pt x="11786" y="19632"/>
                    <a:pt x="12002" y="19588"/>
                    <a:pt x="12214" y="19538"/>
                  </a:cubicBezTo>
                  <a:cubicBezTo>
                    <a:pt x="12243" y="19711"/>
                    <a:pt x="12306" y="19878"/>
                    <a:pt x="12378" y="20040"/>
                  </a:cubicBezTo>
                  <a:cubicBezTo>
                    <a:pt x="12441" y="20184"/>
                    <a:pt x="12509" y="20426"/>
                    <a:pt x="12685" y="20457"/>
                  </a:cubicBezTo>
                  <a:cubicBezTo>
                    <a:pt x="12691" y="20458"/>
                    <a:pt x="12698" y="20459"/>
                    <a:pt x="12704" y="20459"/>
                  </a:cubicBezTo>
                  <a:cubicBezTo>
                    <a:pt x="12732" y="20459"/>
                    <a:pt x="12757" y="20448"/>
                    <a:pt x="12774" y="20428"/>
                  </a:cubicBezTo>
                  <a:cubicBezTo>
                    <a:pt x="12814" y="20426"/>
                    <a:pt x="12855" y="20420"/>
                    <a:pt x="12896" y="20417"/>
                  </a:cubicBezTo>
                  <a:cubicBezTo>
                    <a:pt x="13199" y="20654"/>
                    <a:pt x="13554" y="20757"/>
                    <a:pt x="13915" y="20757"/>
                  </a:cubicBezTo>
                  <a:cubicBezTo>
                    <a:pt x="14652" y="20757"/>
                    <a:pt x="15413" y="20325"/>
                    <a:pt x="15809" y="19725"/>
                  </a:cubicBezTo>
                  <a:cubicBezTo>
                    <a:pt x="15814" y="19716"/>
                    <a:pt x="15815" y="19710"/>
                    <a:pt x="15818" y="19703"/>
                  </a:cubicBezTo>
                  <a:cubicBezTo>
                    <a:pt x="15841" y="19696"/>
                    <a:pt x="15864" y="19689"/>
                    <a:pt x="15886" y="19682"/>
                  </a:cubicBezTo>
                  <a:cubicBezTo>
                    <a:pt x="15921" y="19670"/>
                    <a:pt x="15943" y="19650"/>
                    <a:pt x="15959" y="19625"/>
                  </a:cubicBezTo>
                  <a:cubicBezTo>
                    <a:pt x="16035" y="19616"/>
                    <a:pt x="16108" y="19551"/>
                    <a:pt x="16083" y="19454"/>
                  </a:cubicBezTo>
                  <a:cubicBezTo>
                    <a:pt x="16012" y="19188"/>
                    <a:pt x="15951" y="18912"/>
                    <a:pt x="15847" y="18656"/>
                  </a:cubicBezTo>
                  <a:cubicBezTo>
                    <a:pt x="16038" y="18608"/>
                    <a:pt x="16230" y="18562"/>
                    <a:pt x="16421" y="18513"/>
                  </a:cubicBezTo>
                  <a:cubicBezTo>
                    <a:pt x="16463" y="18502"/>
                    <a:pt x="16491" y="18477"/>
                    <a:pt x="16506" y="18448"/>
                  </a:cubicBezTo>
                  <a:cubicBezTo>
                    <a:pt x="16558" y="18435"/>
                    <a:pt x="16601" y="18394"/>
                    <a:pt x="16596" y="18323"/>
                  </a:cubicBezTo>
                  <a:cubicBezTo>
                    <a:pt x="16575" y="18013"/>
                    <a:pt x="16551" y="17702"/>
                    <a:pt x="16480" y="17399"/>
                  </a:cubicBezTo>
                  <a:cubicBezTo>
                    <a:pt x="16469" y="17354"/>
                    <a:pt x="16436" y="17337"/>
                    <a:pt x="16402" y="17337"/>
                  </a:cubicBezTo>
                  <a:cubicBezTo>
                    <a:pt x="16382" y="17326"/>
                    <a:pt x="16359" y="17319"/>
                    <a:pt x="16332" y="17319"/>
                  </a:cubicBezTo>
                  <a:cubicBezTo>
                    <a:pt x="16325" y="17319"/>
                    <a:pt x="16318" y="17319"/>
                    <a:pt x="16311" y="17320"/>
                  </a:cubicBezTo>
                  <a:cubicBezTo>
                    <a:pt x="16171" y="17343"/>
                    <a:pt x="16030" y="17370"/>
                    <a:pt x="15890" y="17397"/>
                  </a:cubicBezTo>
                  <a:cubicBezTo>
                    <a:pt x="15844" y="16877"/>
                    <a:pt x="15674" y="16360"/>
                    <a:pt x="15555" y="15852"/>
                  </a:cubicBezTo>
                  <a:cubicBezTo>
                    <a:pt x="15422" y="15288"/>
                    <a:pt x="15292" y="14726"/>
                    <a:pt x="15163" y="14162"/>
                  </a:cubicBezTo>
                  <a:cubicBezTo>
                    <a:pt x="14906" y="13035"/>
                    <a:pt x="14656" y="11906"/>
                    <a:pt x="14414" y="10774"/>
                  </a:cubicBezTo>
                  <a:cubicBezTo>
                    <a:pt x="14177" y="9674"/>
                    <a:pt x="13947" y="8573"/>
                    <a:pt x="13721" y="7469"/>
                  </a:cubicBezTo>
                  <a:cubicBezTo>
                    <a:pt x="13495" y="6353"/>
                    <a:pt x="13334" y="5195"/>
                    <a:pt x="13018" y="4099"/>
                  </a:cubicBezTo>
                  <a:cubicBezTo>
                    <a:pt x="13116" y="4080"/>
                    <a:pt x="13214" y="4062"/>
                    <a:pt x="13311" y="4041"/>
                  </a:cubicBezTo>
                  <a:cubicBezTo>
                    <a:pt x="13376" y="4027"/>
                    <a:pt x="13402" y="3969"/>
                    <a:pt x="13398" y="3912"/>
                  </a:cubicBezTo>
                  <a:cubicBezTo>
                    <a:pt x="13418" y="3910"/>
                    <a:pt x="13438" y="3904"/>
                    <a:pt x="13451" y="3885"/>
                  </a:cubicBezTo>
                  <a:cubicBezTo>
                    <a:pt x="13581" y="3713"/>
                    <a:pt x="13510" y="3461"/>
                    <a:pt x="13454" y="3266"/>
                  </a:cubicBezTo>
                  <a:cubicBezTo>
                    <a:pt x="13386" y="3034"/>
                    <a:pt x="13280" y="2799"/>
                    <a:pt x="13082" y="2651"/>
                  </a:cubicBezTo>
                  <a:cubicBezTo>
                    <a:pt x="13065" y="2639"/>
                    <a:pt x="13044" y="2633"/>
                    <a:pt x="13023" y="2633"/>
                  </a:cubicBezTo>
                  <a:cubicBezTo>
                    <a:pt x="13002" y="2633"/>
                    <a:pt x="12982" y="2638"/>
                    <a:pt x="12966" y="2649"/>
                  </a:cubicBezTo>
                  <a:cubicBezTo>
                    <a:pt x="12962" y="2649"/>
                    <a:pt x="12960" y="2648"/>
                    <a:pt x="12957" y="2648"/>
                  </a:cubicBezTo>
                  <a:cubicBezTo>
                    <a:pt x="12642" y="2695"/>
                    <a:pt x="12320" y="2744"/>
                    <a:pt x="11997" y="2794"/>
                  </a:cubicBezTo>
                  <a:cubicBezTo>
                    <a:pt x="11873" y="2273"/>
                    <a:pt x="11771" y="1725"/>
                    <a:pt x="11584" y="1223"/>
                  </a:cubicBezTo>
                  <a:cubicBezTo>
                    <a:pt x="11819" y="1176"/>
                    <a:pt x="12054" y="1133"/>
                    <a:pt x="12289" y="1085"/>
                  </a:cubicBezTo>
                  <a:cubicBezTo>
                    <a:pt x="12381" y="1065"/>
                    <a:pt x="12401" y="984"/>
                    <a:pt x="12374" y="916"/>
                  </a:cubicBezTo>
                  <a:cubicBezTo>
                    <a:pt x="12392" y="888"/>
                    <a:pt x="12396" y="853"/>
                    <a:pt x="12381" y="812"/>
                  </a:cubicBezTo>
                  <a:cubicBezTo>
                    <a:pt x="12294" y="578"/>
                    <a:pt x="12212" y="345"/>
                    <a:pt x="12080" y="131"/>
                  </a:cubicBezTo>
                  <a:cubicBezTo>
                    <a:pt x="12070" y="66"/>
                    <a:pt x="12014" y="1"/>
                    <a:pt x="1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5765635" y="3569589"/>
              <a:ext cx="133303" cy="123674"/>
            </a:xfrm>
            <a:custGeom>
              <a:avLst/>
              <a:gdLst/>
              <a:ahLst/>
              <a:cxnLst/>
              <a:rect l="l" t="t" r="r" b="b"/>
              <a:pathLst>
                <a:path w="1772" h="1644" extrusionOk="0">
                  <a:moveTo>
                    <a:pt x="735" y="262"/>
                  </a:moveTo>
                  <a:cubicBezTo>
                    <a:pt x="982" y="296"/>
                    <a:pt x="1228" y="332"/>
                    <a:pt x="1359" y="583"/>
                  </a:cubicBezTo>
                  <a:cubicBezTo>
                    <a:pt x="1514" y="878"/>
                    <a:pt x="1308" y="1260"/>
                    <a:pt x="993" y="1339"/>
                  </a:cubicBezTo>
                  <a:cubicBezTo>
                    <a:pt x="955" y="1349"/>
                    <a:pt x="916" y="1354"/>
                    <a:pt x="878" y="1354"/>
                  </a:cubicBezTo>
                  <a:cubicBezTo>
                    <a:pt x="580" y="1354"/>
                    <a:pt x="319" y="1070"/>
                    <a:pt x="331" y="771"/>
                  </a:cubicBezTo>
                  <a:cubicBezTo>
                    <a:pt x="340" y="542"/>
                    <a:pt x="522" y="350"/>
                    <a:pt x="735" y="262"/>
                  </a:cubicBezTo>
                  <a:close/>
                  <a:moveTo>
                    <a:pt x="921" y="0"/>
                  </a:moveTo>
                  <a:cubicBezTo>
                    <a:pt x="864" y="0"/>
                    <a:pt x="808" y="9"/>
                    <a:pt x="753" y="29"/>
                  </a:cubicBezTo>
                  <a:cubicBezTo>
                    <a:pt x="391" y="76"/>
                    <a:pt x="80" y="332"/>
                    <a:pt x="43" y="735"/>
                  </a:cubicBezTo>
                  <a:cubicBezTo>
                    <a:pt x="0" y="1204"/>
                    <a:pt x="415" y="1643"/>
                    <a:pt x="879" y="1643"/>
                  </a:cubicBezTo>
                  <a:cubicBezTo>
                    <a:pt x="908" y="1643"/>
                    <a:pt x="938" y="1641"/>
                    <a:pt x="968" y="1638"/>
                  </a:cubicBezTo>
                  <a:cubicBezTo>
                    <a:pt x="1415" y="1582"/>
                    <a:pt x="1772" y="1118"/>
                    <a:pt x="1688" y="670"/>
                  </a:cubicBezTo>
                  <a:cubicBezTo>
                    <a:pt x="1627" y="346"/>
                    <a:pt x="1270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5201207" y="3276505"/>
              <a:ext cx="509516" cy="379598"/>
            </a:xfrm>
            <a:custGeom>
              <a:avLst/>
              <a:gdLst/>
              <a:ahLst/>
              <a:cxnLst/>
              <a:rect l="l" t="t" r="r" b="b"/>
              <a:pathLst>
                <a:path w="6773" h="5046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176"/>
                    <a:pt x="107" y="352"/>
                    <a:pt x="159" y="526"/>
                  </a:cubicBezTo>
                  <a:cubicBezTo>
                    <a:pt x="436" y="1445"/>
                    <a:pt x="738" y="2380"/>
                    <a:pt x="1300" y="3169"/>
                  </a:cubicBezTo>
                  <a:cubicBezTo>
                    <a:pt x="2274" y="4539"/>
                    <a:pt x="3893" y="5046"/>
                    <a:pt x="5502" y="5046"/>
                  </a:cubicBezTo>
                  <a:cubicBezTo>
                    <a:pt x="5749" y="5046"/>
                    <a:pt x="5995" y="5034"/>
                    <a:pt x="6239" y="5011"/>
                  </a:cubicBezTo>
                  <a:cubicBezTo>
                    <a:pt x="6420" y="4726"/>
                    <a:pt x="6600" y="4443"/>
                    <a:pt x="6773" y="4158"/>
                  </a:cubicBezTo>
                  <a:cubicBezTo>
                    <a:pt x="6525" y="4157"/>
                    <a:pt x="6269" y="4147"/>
                    <a:pt x="6011" y="4136"/>
                  </a:cubicBezTo>
                  <a:cubicBezTo>
                    <a:pt x="3283" y="4009"/>
                    <a:pt x="1260" y="1873"/>
                    <a:pt x="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5971381" y="3057369"/>
              <a:ext cx="293312" cy="543970"/>
            </a:xfrm>
            <a:custGeom>
              <a:avLst/>
              <a:gdLst/>
              <a:ahLst/>
              <a:cxnLst/>
              <a:rect l="l" t="t" r="r" b="b"/>
              <a:pathLst>
                <a:path w="3899" h="7231" extrusionOk="0">
                  <a:moveTo>
                    <a:pt x="1946" y="0"/>
                  </a:moveTo>
                  <a:cubicBezTo>
                    <a:pt x="1355" y="211"/>
                    <a:pt x="752" y="405"/>
                    <a:pt x="144" y="549"/>
                  </a:cubicBezTo>
                  <a:cubicBezTo>
                    <a:pt x="261" y="764"/>
                    <a:pt x="380" y="995"/>
                    <a:pt x="477" y="1236"/>
                  </a:cubicBezTo>
                  <a:lnTo>
                    <a:pt x="1655" y="1225"/>
                  </a:lnTo>
                  <a:lnTo>
                    <a:pt x="1655" y="1225"/>
                  </a:lnTo>
                  <a:cubicBezTo>
                    <a:pt x="2930" y="4265"/>
                    <a:pt x="2109" y="5925"/>
                    <a:pt x="0" y="6639"/>
                  </a:cubicBezTo>
                  <a:cubicBezTo>
                    <a:pt x="70" y="6703"/>
                    <a:pt x="137" y="6764"/>
                    <a:pt x="200" y="6819"/>
                  </a:cubicBezTo>
                  <a:cubicBezTo>
                    <a:pt x="356" y="6955"/>
                    <a:pt x="510" y="7093"/>
                    <a:pt x="663" y="7230"/>
                  </a:cubicBezTo>
                  <a:cubicBezTo>
                    <a:pt x="678" y="7197"/>
                    <a:pt x="708" y="7171"/>
                    <a:pt x="750" y="7163"/>
                  </a:cubicBezTo>
                  <a:cubicBezTo>
                    <a:pt x="1501" y="7021"/>
                    <a:pt x="2286" y="6927"/>
                    <a:pt x="2930" y="6481"/>
                  </a:cubicBezTo>
                  <a:cubicBezTo>
                    <a:pt x="3694" y="5956"/>
                    <a:pt x="3898" y="5173"/>
                    <a:pt x="3681" y="4293"/>
                  </a:cubicBezTo>
                  <a:cubicBezTo>
                    <a:pt x="3310" y="2788"/>
                    <a:pt x="2552" y="1414"/>
                    <a:pt x="194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5595848" y="3555296"/>
              <a:ext cx="478296" cy="257805"/>
            </a:xfrm>
            <a:custGeom>
              <a:avLst/>
              <a:gdLst/>
              <a:ahLst/>
              <a:cxnLst/>
              <a:rect l="l" t="t" r="r" b="b"/>
              <a:pathLst>
                <a:path w="6358" h="3427" extrusionOk="0">
                  <a:moveTo>
                    <a:pt x="3180" y="190"/>
                  </a:moveTo>
                  <a:cubicBezTo>
                    <a:pt x="3528" y="190"/>
                    <a:pt x="3885" y="536"/>
                    <a:pt x="3945" y="861"/>
                  </a:cubicBezTo>
                  <a:cubicBezTo>
                    <a:pt x="4030" y="1308"/>
                    <a:pt x="3671" y="1772"/>
                    <a:pt x="3225" y="1828"/>
                  </a:cubicBezTo>
                  <a:cubicBezTo>
                    <a:pt x="3195" y="1831"/>
                    <a:pt x="3166" y="1833"/>
                    <a:pt x="3137" y="1833"/>
                  </a:cubicBezTo>
                  <a:cubicBezTo>
                    <a:pt x="2672" y="1833"/>
                    <a:pt x="2257" y="1394"/>
                    <a:pt x="2301" y="925"/>
                  </a:cubicBezTo>
                  <a:cubicBezTo>
                    <a:pt x="2337" y="523"/>
                    <a:pt x="2649" y="266"/>
                    <a:pt x="3011" y="219"/>
                  </a:cubicBezTo>
                  <a:cubicBezTo>
                    <a:pt x="3066" y="199"/>
                    <a:pt x="3123" y="190"/>
                    <a:pt x="3180" y="190"/>
                  </a:cubicBezTo>
                  <a:close/>
                  <a:moveTo>
                    <a:pt x="3058" y="0"/>
                  </a:moveTo>
                  <a:cubicBezTo>
                    <a:pt x="2631" y="0"/>
                    <a:pt x="2184" y="213"/>
                    <a:pt x="1931" y="358"/>
                  </a:cubicBezTo>
                  <a:cubicBezTo>
                    <a:pt x="1743" y="660"/>
                    <a:pt x="1558" y="966"/>
                    <a:pt x="1371" y="1269"/>
                  </a:cubicBezTo>
                  <a:cubicBezTo>
                    <a:pt x="927" y="1992"/>
                    <a:pt x="504" y="2744"/>
                    <a:pt x="0" y="3427"/>
                  </a:cubicBezTo>
                  <a:cubicBezTo>
                    <a:pt x="88" y="3414"/>
                    <a:pt x="175" y="3403"/>
                    <a:pt x="263" y="3390"/>
                  </a:cubicBezTo>
                  <a:cubicBezTo>
                    <a:pt x="265" y="3386"/>
                    <a:pt x="265" y="3383"/>
                    <a:pt x="266" y="3380"/>
                  </a:cubicBezTo>
                  <a:cubicBezTo>
                    <a:pt x="674" y="2699"/>
                    <a:pt x="1105" y="2031"/>
                    <a:pt x="1527" y="1360"/>
                  </a:cubicBezTo>
                  <a:cubicBezTo>
                    <a:pt x="1537" y="1344"/>
                    <a:pt x="1552" y="1337"/>
                    <a:pt x="1567" y="1337"/>
                  </a:cubicBezTo>
                  <a:cubicBezTo>
                    <a:pt x="1599" y="1337"/>
                    <a:pt x="1630" y="1369"/>
                    <a:pt x="1609" y="1406"/>
                  </a:cubicBezTo>
                  <a:cubicBezTo>
                    <a:pt x="1243" y="2057"/>
                    <a:pt x="881" y="2711"/>
                    <a:pt x="502" y="3357"/>
                  </a:cubicBezTo>
                  <a:cubicBezTo>
                    <a:pt x="1587" y="3201"/>
                    <a:pt x="2671" y="3054"/>
                    <a:pt x="3758" y="2924"/>
                  </a:cubicBezTo>
                  <a:cubicBezTo>
                    <a:pt x="4624" y="2821"/>
                    <a:pt x="5490" y="2723"/>
                    <a:pt x="6357" y="2633"/>
                  </a:cubicBezTo>
                  <a:cubicBezTo>
                    <a:pt x="5569" y="1887"/>
                    <a:pt x="4152" y="582"/>
                    <a:pt x="3649" y="188"/>
                  </a:cubicBezTo>
                  <a:cubicBezTo>
                    <a:pt x="3474" y="52"/>
                    <a:pt x="3269" y="0"/>
                    <a:pt x="3058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5336390" y="2679504"/>
              <a:ext cx="256300" cy="668772"/>
            </a:xfrm>
            <a:custGeom>
              <a:avLst/>
              <a:gdLst/>
              <a:ahLst/>
              <a:cxnLst/>
              <a:rect l="l" t="t" r="r" b="b"/>
              <a:pathLst>
                <a:path w="3407" h="8890" extrusionOk="0">
                  <a:moveTo>
                    <a:pt x="75" y="1"/>
                  </a:moveTo>
                  <a:lnTo>
                    <a:pt x="75" y="1"/>
                  </a:lnTo>
                  <a:cubicBezTo>
                    <a:pt x="0" y="1004"/>
                    <a:pt x="236" y="2018"/>
                    <a:pt x="572" y="3022"/>
                  </a:cubicBezTo>
                  <a:cubicBezTo>
                    <a:pt x="819" y="3764"/>
                    <a:pt x="1089" y="4499"/>
                    <a:pt x="1352" y="5235"/>
                  </a:cubicBezTo>
                  <a:cubicBezTo>
                    <a:pt x="1634" y="6028"/>
                    <a:pt x="1983" y="6830"/>
                    <a:pt x="2178" y="7651"/>
                  </a:cubicBezTo>
                  <a:cubicBezTo>
                    <a:pt x="2190" y="7696"/>
                    <a:pt x="2149" y="7734"/>
                    <a:pt x="2111" y="7734"/>
                  </a:cubicBezTo>
                  <a:cubicBezTo>
                    <a:pt x="2092" y="7734"/>
                    <a:pt x="2073" y="7724"/>
                    <a:pt x="2062" y="7702"/>
                  </a:cubicBezTo>
                  <a:lnTo>
                    <a:pt x="2062" y="7702"/>
                  </a:lnTo>
                  <a:cubicBezTo>
                    <a:pt x="2351" y="8428"/>
                    <a:pt x="2881" y="8755"/>
                    <a:pt x="3406" y="8889"/>
                  </a:cubicBezTo>
                  <a:cubicBezTo>
                    <a:pt x="3038" y="8668"/>
                    <a:pt x="2792" y="8310"/>
                    <a:pt x="2591" y="7863"/>
                  </a:cubicBezTo>
                  <a:cubicBezTo>
                    <a:pt x="1782" y="6068"/>
                    <a:pt x="1146" y="4177"/>
                    <a:pt x="616" y="2281"/>
                  </a:cubicBezTo>
                  <a:cubicBezTo>
                    <a:pt x="416" y="1558"/>
                    <a:pt x="148" y="773"/>
                    <a:pt x="75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5285085" y="2278921"/>
              <a:ext cx="449635" cy="462574"/>
            </a:xfrm>
            <a:custGeom>
              <a:avLst/>
              <a:gdLst/>
              <a:ahLst/>
              <a:cxnLst/>
              <a:rect l="l" t="t" r="r" b="b"/>
              <a:pathLst>
                <a:path w="5977" h="6149" extrusionOk="0">
                  <a:moveTo>
                    <a:pt x="5743" y="1"/>
                  </a:moveTo>
                  <a:cubicBezTo>
                    <a:pt x="5640" y="263"/>
                    <a:pt x="5439" y="484"/>
                    <a:pt x="5153" y="605"/>
                  </a:cubicBezTo>
                  <a:cubicBezTo>
                    <a:pt x="5015" y="664"/>
                    <a:pt x="4873" y="691"/>
                    <a:pt x="4734" y="691"/>
                  </a:cubicBezTo>
                  <a:cubicBezTo>
                    <a:pt x="4363" y="691"/>
                    <a:pt x="4012" y="495"/>
                    <a:pt x="3812" y="178"/>
                  </a:cubicBezTo>
                  <a:cubicBezTo>
                    <a:pt x="3356" y="500"/>
                    <a:pt x="2731" y="1017"/>
                    <a:pt x="1927" y="1838"/>
                  </a:cubicBezTo>
                  <a:cubicBezTo>
                    <a:pt x="0" y="3809"/>
                    <a:pt x="492" y="6077"/>
                    <a:pt x="492" y="6077"/>
                  </a:cubicBezTo>
                  <a:cubicBezTo>
                    <a:pt x="492" y="6077"/>
                    <a:pt x="498" y="6102"/>
                    <a:pt x="514" y="6148"/>
                  </a:cubicBezTo>
                  <a:cubicBezTo>
                    <a:pt x="446" y="5339"/>
                    <a:pt x="543" y="4528"/>
                    <a:pt x="954" y="3827"/>
                  </a:cubicBezTo>
                  <a:cubicBezTo>
                    <a:pt x="1097" y="3485"/>
                    <a:pt x="1296" y="3166"/>
                    <a:pt x="1545" y="2883"/>
                  </a:cubicBezTo>
                  <a:cubicBezTo>
                    <a:pt x="2643" y="1625"/>
                    <a:pt x="4389" y="1244"/>
                    <a:pt x="5976" y="1051"/>
                  </a:cubicBezTo>
                  <a:cubicBezTo>
                    <a:pt x="5974" y="1040"/>
                    <a:pt x="5971" y="1030"/>
                    <a:pt x="5969" y="1020"/>
                  </a:cubicBezTo>
                  <a:cubicBezTo>
                    <a:pt x="5897" y="680"/>
                    <a:pt x="5820" y="341"/>
                    <a:pt x="5743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5598556" y="1776631"/>
              <a:ext cx="162567" cy="218085"/>
            </a:xfrm>
            <a:custGeom>
              <a:avLst/>
              <a:gdLst/>
              <a:ahLst/>
              <a:cxnLst/>
              <a:rect l="l" t="t" r="r" b="b"/>
              <a:pathLst>
                <a:path w="2161" h="2899" extrusionOk="0">
                  <a:moveTo>
                    <a:pt x="1074" y="0"/>
                  </a:moveTo>
                  <a:lnTo>
                    <a:pt x="1074" y="0"/>
                  </a:lnTo>
                  <a:cubicBezTo>
                    <a:pt x="1274" y="537"/>
                    <a:pt x="1563" y="1873"/>
                    <a:pt x="0" y="2812"/>
                  </a:cubicBezTo>
                  <a:cubicBezTo>
                    <a:pt x="168" y="2868"/>
                    <a:pt x="344" y="2899"/>
                    <a:pt x="519" y="2899"/>
                  </a:cubicBezTo>
                  <a:cubicBezTo>
                    <a:pt x="681" y="2899"/>
                    <a:pt x="843" y="2873"/>
                    <a:pt x="996" y="2817"/>
                  </a:cubicBezTo>
                  <a:cubicBezTo>
                    <a:pt x="1720" y="2552"/>
                    <a:pt x="2160" y="1662"/>
                    <a:pt x="1933" y="924"/>
                  </a:cubicBezTo>
                  <a:cubicBezTo>
                    <a:pt x="1797" y="491"/>
                    <a:pt x="1470" y="177"/>
                    <a:pt x="10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5598180" y="1726755"/>
              <a:ext cx="224253" cy="318513"/>
            </a:xfrm>
            <a:custGeom>
              <a:avLst/>
              <a:gdLst/>
              <a:ahLst/>
              <a:cxnLst/>
              <a:rect l="l" t="t" r="r" b="b"/>
              <a:pathLst>
                <a:path w="2981" h="4234" extrusionOk="0">
                  <a:moveTo>
                    <a:pt x="1182" y="1"/>
                  </a:moveTo>
                  <a:lnTo>
                    <a:pt x="1006" y="369"/>
                  </a:lnTo>
                  <a:cubicBezTo>
                    <a:pt x="1550" y="528"/>
                    <a:pt x="2018" y="948"/>
                    <a:pt x="2195" y="1511"/>
                  </a:cubicBezTo>
                  <a:cubicBezTo>
                    <a:pt x="2476" y="2395"/>
                    <a:pt x="1955" y="3437"/>
                    <a:pt x="1079" y="3746"/>
                  </a:cubicBezTo>
                  <a:cubicBezTo>
                    <a:pt x="902" y="3809"/>
                    <a:pt x="716" y="3839"/>
                    <a:pt x="530" y="3839"/>
                  </a:cubicBezTo>
                  <a:cubicBezTo>
                    <a:pt x="352" y="3839"/>
                    <a:pt x="173" y="3811"/>
                    <a:pt x="0" y="3761"/>
                  </a:cubicBezTo>
                  <a:lnTo>
                    <a:pt x="0" y="3761"/>
                  </a:lnTo>
                  <a:lnTo>
                    <a:pt x="14" y="4182"/>
                  </a:lnTo>
                  <a:cubicBezTo>
                    <a:pt x="167" y="4216"/>
                    <a:pt x="326" y="4234"/>
                    <a:pt x="486" y="4234"/>
                  </a:cubicBezTo>
                  <a:cubicBezTo>
                    <a:pt x="720" y="4234"/>
                    <a:pt x="960" y="4197"/>
                    <a:pt x="1197" y="4119"/>
                  </a:cubicBezTo>
                  <a:cubicBezTo>
                    <a:pt x="2421" y="3717"/>
                    <a:pt x="2981" y="2338"/>
                    <a:pt x="2494" y="1167"/>
                  </a:cubicBezTo>
                  <a:cubicBezTo>
                    <a:pt x="2239" y="555"/>
                    <a:pt x="1750" y="170"/>
                    <a:pt x="11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0"/>
            <p:cNvSpPr/>
            <p:nvPr/>
          </p:nvSpPr>
          <p:spPr>
            <a:xfrm>
              <a:off x="5631054" y="2221071"/>
              <a:ext cx="40397" cy="51230"/>
            </a:xfrm>
            <a:custGeom>
              <a:avLst/>
              <a:gdLst/>
              <a:ahLst/>
              <a:cxnLst/>
              <a:rect l="l" t="t" r="r" b="b"/>
              <a:pathLst>
                <a:path w="537" h="681" extrusionOk="0">
                  <a:moveTo>
                    <a:pt x="243" y="0"/>
                  </a:moveTo>
                  <a:cubicBezTo>
                    <a:pt x="284" y="213"/>
                    <a:pt x="247" y="449"/>
                    <a:pt x="0" y="643"/>
                  </a:cubicBezTo>
                  <a:cubicBezTo>
                    <a:pt x="51" y="668"/>
                    <a:pt x="106" y="681"/>
                    <a:pt x="161" y="681"/>
                  </a:cubicBezTo>
                  <a:cubicBezTo>
                    <a:pt x="239" y="681"/>
                    <a:pt x="316" y="655"/>
                    <a:pt x="376" y="597"/>
                  </a:cubicBezTo>
                  <a:cubicBezTo>
                    <a:pt x="516" y="459"/>
                    <a:pt x="536" y="213"/>
                    <a:pt x="384" y="77"/>
                  </a:cubicBezTo>
                  <a:cubicBezTo>
                    <a:pt x="338" y="34"/>
                    <a:pt x="291" y="13"/>
                    <a:pt x="243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0"/>
            <p:cNvSpPr/>
            <p:nvPr/>
          </p:nvSpPr>
          <p:spPr>
            <a:xfrm>
              <a:off x="5593666" y="2188122"/>
              <a:ext cx="136538" cy="121944"/>
            </a:xfrm>
            <a:custGeom>
              <a:avLst/>
              <a:gdLst/>
              <a:ahLst/>
              <a:cxnLst/>
              <a:rect l="l" t="t" r="r" b="b"/>
              <a:pathLst>
                <a:path w="1815" h="1621" extrusionOk="0">
                  <a:moveTo>
                    <a:pt x="674" y="0"/>
                  </a:moveTo>
                  <a:cubicBezTo>
                    <a:pt x="635" y="0"/>
                    <a:pt x="596" y="4"/>
                    <a:pt x="555" y="11"/>
                  </a:cubicBezTo>
                  <a:cubicBezTo>
                    <a:pt x="595" y="70"/>
                    <a:pt x="637" y="145"/>
                    <a:pt x="675" y="231"/>
                  </a:cubicBezTo>
                  <a:cubicBezTo>
                    <a:pt x="841" y="255"/>
                    <a:pt x="1010" y="349"/>
                    <a:pt x="1087" y="459"/>
                  </a:cubicBezTo>
                  <a:cubicBezTo>
                    <a:pt x="1267" y="714"/>
                    <a:pt x="1169" y="1105"/>
                    <a:pt x="896" y="1254"/>
                  </a:cubicBezTo>
                  <a:cubicBezTo>
                    <a:pt x="823" y="1293"/>
                    <a:pt x="743" y="1311"/>
                    <a:pt x="663" y="1311"/>
                  </a:cubicBezTo>
                  <a:cubicBezTo>
                    <a:pt x="540" y="1311"/>
                    <a:pt x="416" y="1268"/>
                    <a:pt x="317" y="1194"/>
                  </a:cubicBezTo>
                  <a:cubicBezTo>
                    <a:pt x="228" y="1239"/>
                    <a:pt x="124" y="1281"/>
                    <a:pt x="1" y="1317"/>
                  </a:cubicBezTo>
                  <a:cubicBezTo>
                    <a:pt x="152" y="1503"/>
                    <a:pt x="382" y="1620"/>
                    <a:pt x="626" y="1620"/>
                  </a:cubicBezTo>
                  <a:cubicBezTo>
                    <a:pt x="692" y="1620"/>
                    <a:pt x="758" y="1612"/>
                    <a:pt x="824" y="1594"/>
                  </a:cubicBezTo>
                  <a:cubicBezTo>
                    <a:pt x="1815" y="1325"/>
                    <a:pt x="1409" y="0"/>
                    <a:pt x="6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0"/>
            <p:cNvSpPr/>
            <p:nvPr/>
          </p:nvSpPr>
          <p:spPr>
            <a:xfrm>
              <a:off x="5610366" y="130255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79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0"/>
            <p:cNvSpPr/>
            <p:nvPr/>
          </p:nvSpPr>
          <p:spPr>
            <a:xfrm>
              <a:off x="5476161" y="1344302"/>
              <a:ext cx="135109" cy="67780"/>
            </a:xfrm>
            <a:custGeom>
              <a:avLst/>
              <a:gdLst/>
              <a:ahLst/>
              <a:cxnLst/>
              <a:rect l="l" t="t" r="r" b="b"/>
              <a:pathLst>
                <a:path w="1796" h="901" extrusionOk="0">
                  <a:moveTo>
                    <a:pt x="1676" y="0"/>
                  </a:moveTo>
                  <a:cubicBezTo>
                    <a:pt x="1120" y="121"/>
                    <a:pt x="555" y="244"/>
                    <a:pt x="1" y="254"/>
                  </a:cubicBezTo>
                  <a:cubicBezTo>
                    <a:pt x="114" y="434"/>
                    <a:pt x="146" y="700"/>
                    <a:pt x="196" y="896"/>
                  </a:cubicBezTo>
                  <a:lnTo>
                    <a:pt x="196" y="900"/>
                  </a:lnTo>
                  <a:cubicBezTo>
                    <a:pt x="709" y="734"/>
                    <a:pt x="1256" y="633"/>
                    <a:pt x="1795" y="537"/>
                  </a:cubicBezTo>
                  <a:lnTo>
                    <a:pt x="1676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0"/>
            <p:cNvSpPr/>
            <p:nvPr/>
          </p:nvSpPr>
          <p:spPr>
            <a:xfrm>
              <a:off x="5558610" y="1405160"/>
              <a:ext cx="84180" cy="135485"/>
            </a:xfrm>
            <a:custGeom>
              <a:avLst/>
              <a:gdLst/>
              <a:ahLst/>
              <a:cxnLst/>
              <a:rect l="l" t="t" r="r" b="b"/>
              <a:pathLst>
                <a:path w="1119" h="1801" extrusionOk="0">
                  <a:moveTo>
                    <a:pt x="760" y="1"/>
                  </a:moveTo>
                  <a:cubicBezTo>
                    <a:pt x="508" y="50"/>
                    <a:pt x="254" y="101"/>
                    <a:pt x="1" y="144"/>
                  </a:cubicBezTo>
                  <a:cubicBezTo>
                    <a:pt x="100" y="379"/>
                    <a:pt x="172" y="625"/>
                    <a:pt x="246" y="872"/>
                  </a:cubicBezTo>
                  <a:cubicBezTo>
                    <a:pt x="334" y="1170"/>
                    <a:pt x="462" y="1478"/>
                    <a:pt x="480" y="1792"/>
                  </a:cubicBezTo>
                  <a:cubicBezTo>
                    <a:pt x="480" y="1795"/>
                    <a:pt x="478" y="1797"/>
                    <a:pt x="478" y="1800"/>
                  </a:cubicBezTo>
                  <a:cubicBezTo>
                    <a:pt x="689" y="1734"/>
                    <a:pt x="903" y="1672"/>
                    <a:pt x="1119" y="1615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0"/>
            <p:cNvSpPr/>
            <p:nvPr/>
          </p:nvSpPr>
          <p:spPr>
            <a:xfrm>
              <a:off x="5531679" y="1548919"/>
              <a:ext cx="130745" cy="97043"/>
            </a:xfrm>
            <a:custGeom>
              <a:avLst/>
              <a:gdLst/>
              <a:ahLst/>
              <a:cxnLst/>
              <a:rect l="l" t="t" r="r" b="b"/>
              <a:pathLst>
                <a:path w="1738" h="1290" extrusionOk="0">
                  <a:moveTo>
                    <a:pt x="1544" y="0"/>
                  </a:moveTo>
                  <a:cubicBezTo>
                    <a:pt x="1049" y="133"/>
                    <a:pt x="554" y="267"/>
                    <a:pt x="53" y="362"/>
                  </a:cubicBezTo>
                  <a:cubicBezTo>
                    <a:pt x="47" y="364"/>
                    <a:pt x="40" y="365"/>
                    <a:pt x="35" y="365"/>
                  </a:cubicBezTo>
                  <a:cubicBezTo>
                    <a:pt x="22" y="365"/>
                    <a:pt x="11" y="362"/>
                    <a:pt x="1" y="358"/>
                  </a:cubicBezTo>
                  <a:lnTo>
                    <a:pt x="1" y="358"/>
                  </a:lnTo>
                  <a:cubicBezTo>
                    <a:pt x="117" y="651"/>
                    <a:pt x="194" y="986"/>
                    <a:pt x="239" y="1289"/>
                  </a:cubicBezTo>
                  <a:cubicBezTo>
                    <a:pt x="730" y="1122"/>
                    <a:pt x="1232" y="991"/>
                    <a:pt x="1738" y="873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0"/>
            <p:cNvSpPr/>
            <p:nvPr/>
          </p:nvSpPr>
          <p:spPr>
            <a:xfrm>
              <a:off x="5596073" y="1634226"/>
              <a:ext cx="85985" cy="68006"/>
            </a:xfrm>
            <a:custGeom>
              <a:avLst/>
              <a:gdLst/>
              <a:ahLst/>
              <a:cxnLst/>
              <a:rect l="l" t="t" r="r" b="b"/>
              <a:pathLst>
                <a:path w="1143" h="904" extrusionOk="0">
                  <a:moveTo>
                    <a:pt x="940" y="1"/>
                  </a:moveTo>
                  <a:cubicBezTo>
                    <a:pt x="626" y="71"/>
                    <a:pt x="314" y="140"/>
                    <a:pt x="1" y="203"/>
                  </a:cubicBezTo>
                  <a:cubicBezTo>
                    <a:pt x="95" y="402"/>
                    <a:pt x="150" y="629"/>
                    <a:pt x="205" y="843"/>
                  </a:cubicBezTo>
                  <a:cubicBezTo>
                    <a:pt x="306" y="830"/>
                    <a:pt x="407" y="824"/>
                    <a:pt x="509" y="824"/>
                  </a:cubicBezTo>
                  <a:cubicBezTo>
                    <a:pt x="722" y="824"/>
                    <a:pt x="935" y="851"/>
                    <a:pt x="1142" y="904"/>
                  </a:cubicBezTo>
                  <a:lnTo>
                    <a:pt x="94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0"/>
            <p:cNvSpPr/>
            <p:nvPr/>
          </p:nvSpPr>
          <p:spPr>
            <a:xfrm>
              <a:off x="5689279" y="2025557"/>
              <a:ext cx="202437" cy="635447"/>
            </a:xfrm>
            <a:custGeom>
              <a:avLst/>
              <a:gdLst/>
              <a:ahLst/>
              <a:cxnLst/>
              <a:rect l="l" t="t" r="r" b="b"/>
              <a:pathLst>
                <a:path w="2691" h="8447" extrusionOk="0">
                  <a:moveTo>
                    <a:pt x="861" y="0"/>
                  </a:moveTo>
                  <a:cubicBezTo>
                    <a:pt x="607" y="203"/>
                    <a:pt x="312" y="352"/>
                    <a:pt x="1" y="443"/>
                  </a:cubicBezTo>
                  <a:cubicBezTo>
                    <a:pt x="403" y="1726"/>
                    <a:pt x="617" y="3081"/>
                    <a:pt x="900" y="4395"/>
                  </a:cubicBezTo>
                  <a:cubicBezTo>
                    <a:pt x="1190" y="5746"/>
                    <a:pt x="1479" y="7095"/>
                    <a:pt x="1767" y="8447"/>
                  </a:cubicBezTo>
                  <a:cubicBezTo>
                    <a:pt x="2073" y="8369"/>
                    <a:pt x="2382" y="8293"/>
                    <a:pt x="2690" y="8215"/>
                  </a:cubicBezTo>
                  <a:lnTo>
                    <a:pt x="861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0"/>
            <p:cNvSpPr/>
            <p:nvPr/>
          </p:nvSpPr>
          <p:spPr>
            <a:xfrm>
              <a:off x="5769547" y="2663631"/>
              <a:ext cx="137441" cy="78237"/>
            </a:xfrm>
            <a:custGeom>
              <a:avLst/>
              <a:gdLst/>
              <a:ahLst/>
              <a:cxnLst/>
              <a:rect l="l" t="t" r="r" b="b"/>
              <a:pathLst>
                <a:path w="1827" h="1040" extrusionOk="0">
                  <a:moveTo>
                    <a:pt x="1683" y="1"/>
                  </a:moveTo>
                  <a:cubicBezTo>
                    <a:pt x="1124" y="126"/>
                    <a:pt x="563" y="248"/>
                    <a:pt x="0" y="368"/>
                  </a:cubicBezTo>
                  <a:cubicBezTo>
                    <a:pt x="105" y="604"/>
                    <a:pt x="214" y="816"/>
                    <a:pt x="419" y="991"/>
                  </a:cubicBezTo>
                  <a:cubicBezTo>
                    <a:pt x="435" y="1005"/>
                    <a:pt x="448" y="1022"/>
                    <a:pt x="455" y="1039"/>
                  </a:cubicBezTo>
                  <a:cubicBezTo>
                    <a:pt x="770" y="883"/>
                    <a:pt x="1138" y="821"/>
                    <a:pt x="1477" y="734"/>
                  </a:cubicBezTo>
                  <a:cubicBezTo>
                    <a:pt x="1593" y="705"/>
                    <a:pt x="1711" y="676"/>
                    <a:pt x="1827" y="647"/>
                  </a:cubicBezTo>
                  <a:lnTo>
                    <a:pt x="1683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0"/>
            <p:cNvSpPr/>
            <p:nvPr/>
          </p:nvSpPr>
          <p:spPr>
            <a:xfrm>
              <a:off x="5870576" y="2732539"/>
              <a:ext cx="89746" cy="66275"/>
            </a:xfrm>
            <a:custGeom>
              <a:avLst/>
              <a:gdLst/>
              <a:ahLst/>
              <a:cxnLst/>
              <a:rect l="l" t="t" r="r" b="b"/>
              <a:pathLst>
                <a:path w="1193" h="881" extrusionOk="0">
                  <a:moveTo>
                    <a:pt x="585" y="0"/>
                  </a:moveTo>
                  <a:cubicBezTo>
                    <a:pt x="432" y="36"/>
                    <a:pt x="279" y="72"/>
                    <a:pt x="126" y="108"/>
                  </a:cubicBezTo>
                  <a:cubicBezTo>
                    <a:pt x="85" y="118"/>
                    <a:pt x="42" y="129"/>
                    <a:pt x="0" y="139"/>
                  </a:cubicBezTo>
                  <a:cubicBezTo>
                    <a:pt x="62" y="291"/>
                    <a:pt x="114" y="451"/>
                    <a:pt x="183" y="600"/>
                  </a:cubicBezTo>
                  <a:cubicBezTo>
                    <a:pt x="225" y="687"/>
                    <a:pt x="299" y="783"/>
                    <a:pt x="335" y="880"/>
                  </a:cubicBezTo>
                  <a:cubicBezTo>
                    <a:pt x="617" y="786"/>
                    <a:pt x="903" y="706"/>
                    <a:pt x="1192" y="631"/>
                  </a:cubicBezTo>
                  <a:cubicBezTo>
                    <a:pt x="895" y="376"/>
                    <a:pt x="684" y="125"/>
                    <a:pt x="585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0"/>
            <p:cNvSpPr/>
            <p:nvPr/>
          </p:nvSpPr>
          <p:spPr>
            <a:xfrm>
              <a:off x="5927523" y="2800018"/>
              <a:ext cx="90800" cy="21966"/>
            </a:xfrm>
            <a:custGeom>
              <a:avLst/>
              <a:gdLst/>
              <a:ahLst/>
              <a:cxnLst/>
              <a:rect l="l" t="t" r="r" b="b"/>
              <a:pathLst>
                <a:path w="1207" h="292" extrusionOk="0">
                  <a:moveTo>
                    <a:pt x="782" y="1"/>
                  </a:moveTo>
                  <a:cubicBezTo>
                    <a:pt x="522" y="63"/>
                    <a:pt x="260" y="112"/>
                    <a:pt x="0" y="148"/>
                  </a:cubicBezTo>
                  <a:cubicBezTo>
                    <a:pt x="272" y="226"/>
                    <a:pt x="537" y="292"/>
                    <a:pt x="815" y="292"/>
                  </a:cubicBezTo>
                  <a:cubicBezTo>
                    <a:pt x="942" y="292"/>
                    <a:pt x="1072" y="278"/>
                    <a:pt x="1207" y="246"/>
                  </a:cubicBezTo>
                  <a:cubicBezTo>
                    <a:pt x="1055" y="174"/>
                    <a:pt x="914" y="89"/>
                    <a:pt x="7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0"/>
            <p:cNvSpPr/>
            <p:nvPr/>
          </p:nvSpPr>
          <p:spPr>
            <a:xfrm>
              <a:off x="4996665" y="1916553"/>
              <a:ext cx="475739" cy="817648"/>
            </a:xfrm>
            <a:custGeom>
              <a:avLst/>
              <a:gdLst/>
              <a:ahLst/>
              <a:cxnLst/>
              <a:rect l="l" t="t" r="r" b="b"/>
              <a:pathLst>
                <a:path w="6324" h="10869" extrusionOk="0">
                  <a:moveTo>
                    <a:pt x="6066" y="0"/>
                  </a:moveTo>
                  <a:cubicBezTo>
                    <a:pt x="4131" y="987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338" y="8834"/>
                    <a:pt x="369" y="3065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5818745" y="1648294"/>
              <a:ext cx="236365" cy="910704"/>
            </a:xfrm>
            <a:custGeom>
              <a:avLst/>
              <a:gdLst/>
              <a:ahLst/>
              <a:cxnLst/>
              <a:rect l="l" t="t" r="r" b="b"/>
              <a:pathLst>
                <a:path w="3142" h="12106" extrusionOk="0">
                  <a:moveTo>
                    <a:pt x="0" y="1"/>
                  </a:moveTo>
                  <a:lnTo>
                    <a:pt x="2227" y="11049"/>
                  </a:lnTo>
                  <a:cubicBezTo>
                    <a:pt x="2227" y="11049"/>
                    <a:pt x="2569" y="11877"/>
                    <a:pt x="3141" y="12105"/>
                  </a:cubicBezTo>
                  <a:lnTo>
                    <a:pt x="743" y="772"/>
                  </a:lnTo>
                  <a:cubicBezTo>
                    <a:pt x="743" y="772"/>
                    <a:pt x="457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5547778" y="1796265"/>
              <a:ext cx="81848" cy="119386"/>
            </a:xfrm>
            <a:custGeom>
              <a:avLst/>
              <a:gdLst/>
              <a:ahLst/>
              <a:cxnLst/>
              <a:rect l="l" t="t" r="r" b="b"/>
              <a:pathLst>
                <a:path w="1088" h="1587" extrusionOk="0">
                  <a:moveTo>
                    <a:pt x="558" y="0"/>
                  </a:moveTo>
                  <a:cubicBezTo>
                    <a:pt x="555" y="0"/>
                    <a:pt x="552" y="13"/>
                    <a:pt x="490" y="54"/>
                  </a:cubicBezTo>
                  <a:cubicBezTo>
                    <a:pt x="352" y="145"/>
                    <a:pt x="240" y="274"/>
                    <a:pt x="157" y="418"/>
                  </a:cubicBezTo>
                  <a:cubicBezTo>
                    <a:pt x="62" y="583"/>
                    <a:pt x="1" y="772"/>
                    <a:pt x="5" y="963"/>
                  </a:cubicBezTo>
                  <a:cubicBezTo>
                    <a:pt x="9" y="1154"/>
                    <a:pt x="82" y="1347"/>
                    <a:pt x="222" y="1478"/>
                  </a:cubicBezTo>
                  <a:cubicBezTo>
                    <a:pt x="285" y="1537"/>
                    <a:pt x="363" y="1583"/>
                    <a:pt x="449" y="1586"/>
                  </a:cubicBezTo>
                  <a:cubicBezTo>
                    <a:pt x="454" y="1586"/>
                    <a:pt x="458" y="1586"/>
                    <a:pt x="462" y="1586"/>
                  </a:cubicBezTo>
                  <a:cubicBezTo>
                    <a:pt x="623" y="1586"/>
                    <a:pt x="748" y="1439"/>
                    <a:pt x="827" y="1297"/>
                  </a:cubicBezTo>
                  <a:cubicBezTo>
                    <a:pt x="1014" y="961"/>
                    <a:pt x="1088" y="523"/>
                    <a:pt x="879" y="199"/>
                  </a:cubicBezTo>
                  <a:cubicBezTo>
                    <a:pt x="825" y="114"/>
                    <a:pt x="744" y="37"/>
                    <a:pt x="645" y="25"/>
                  </a:cubicBezTo>
                  <a:cubicBezTo>
                    <a:pt x="565" y="15"/>
                    <a:pt x="56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50"/>
          <p:cNvGrpSpPr/>
          <p:nvPr/>
        </p:nvGrpSpPr>
        <p:grpSpPr>
          <a:xfrm>
            <a:off x="8290381" y="660462"/>
            <a:ext cx="1718396" cy="1426853"/>
            <a:chOff x="5965577" y="589175"/>
            <a:chExt cx="1718396" cy="1426853"/>
          </a:xfrm>
        </p:grpSpPr>
        <p:sp>
          <p:nvSpPr>
            <p:cNvPr id="1548" name="Google Shape;1548;p50"/>
            <p:cNvSpPr/>
            <p:nvPr/>
          </p:nvSpPr>
          <p:spPr>
            <a:xfrm rot="-1248135">
              <a:off x="6380056" y="968316"/>
              <a:ext cx="121054" cy="102060"/>
            </a:xfrm>
            <a:custGeom>
              <a:avLst/>
              <a:gdLst/>
              <a:ahLst/>
              <a:cxnLst/>
              <a:rect l="l" t="t" r="r" b="b"/>
              <a:pathLst>
                <a:path w="924" h="779" extrusionOk="0">
                  <a:moveTo>
                    <a:pt x="615" y="0"/>
                  </a:moveTo>
                  <a:cubicBezTo>
                    <a:pt x="602" y="8"/>
                    <a:pt x="587" y="13"/>
                    <a:pt x="569" y="13"/>
                  </a:cubicBezTo>
                  <a:cubicBezTo>
                    <a:pt x="568" y="13"/>
                    <a:pt x="566" y="13"/>
                    <a:pt x="564" y="13"/>
                  </a:cubicBezTo>
                  <a:cubicBezTo>
                    <a:pt x="553" y="12"/>
                    <a:pt x="543" y="12"/>
                    <a:pt x="532" y="12"/>
                  </a:cubicBezTo>
                  <a:cubicBezTo>
                    <a:pt x="485" y="12"/>
                    <a:pt x="439" y="16"/>
                    <a:pt x="394" y="24"/>
                  </a:cubicBezTo>
                  <a:cubicBezTo>
                    <a:pt x="371" y="33"/>
                    <a:pt x="349" y="41"/>
                    <a:pt x="328" y="56"/>
                  </a:cubicBezTo>
                  <a:cubicBezTo>
                    <a:pt x="312" y="66"/>
                    <a:pt x="295" y="71"/>
                    <a:pt x="279" y="71"/>
                  </a:cubicBezTo>
                  <a:cubicBezTo>
                    <a:pt x="271" y="71"/>
                    <a:pt x="264" y="70"/>
                    <a:pt x="257" y="68"/>
                  </a:cubicBezTo>
                  <a:cubicBezTo>
                    <a:pt x="179" y="106"/>
                    <a:pt x="113" y="168"/>
                    <a:pt x="80" y="262"/>
                  </a:cubicBezTo>
                  <a:cubicBezTo>
                    <a:pt x="1" y="485"/>
                    <a:pt x="192" y="723"/>
                    <a:pt x="405" y="770"/>
                  </a:cubicBezTo>
                  <a:cubicBezTo>
                    <a:pt x="434" y="777"/>
                    <a:pt x="463" y="779"/>
                    <a:pt x="491" y="779"/>
                  </a:cubicBezTo>
                  <a:cubicBezTo>
                    <a:pt x="455" y="693"/>
                    <a:pt x="418" y="609"/>
                    <a:pt x="377" y="527"/>
                  </a:cubicBezTo>
                  <a:cubicBezTo>
                    <a:pt x="353" y="476"/>
                    <a:pt x="393" y="439"/>
                    <a:pt x="436" y="439"/>
                  </a:cubicBezTo>
                  <a:cubicBezTo>
                    <a:pt x="458" y="439"/>
                    <a:pt x="482" y="449"/>
                    <a:pt x="497" y="473"/>
                  </a:cubicBezTo>
                  <a:cubicBezTo>
                    <a:pt x="552" y="565"/>
                    <a:pt x="603" y="656"/>
                    <a:pt x="653" y="748"/>
                  </a:cubicBezTo>
                  <a:cubicBezTo>
                    <a:pt x="804" y="689"/>
                    <a:pt x="921" y="552"/>
                    <a:pt x="922" y="379"/>
                  </a:cubicBezTo>
                  <a:cubicBezTo>
                    <a:pt x="923" y="183"/>
                    <a:pt x="783" y="36"/>
                    <a:pt x="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 rot="-1248135">
              <a:off x="6529295" y="1140276"/>
              <a:ext cx="158916" cy="101536"/>
            </a:xfrm>
            <a:custGeom>
              <a:avLst/>
              <a:gdLst/>
              <a:ahLst/>
              <a:cxnLst/>
              <a:rect l="l" t="t" r="r" b="b"/>
              <a:pathLst>
                <a:path w="1213" h="775" extrusionOk="0">
                  <a:moveTo>
                    <a:pt x="791" y="1"/>
                  </a:moveTo>
                  <a:cubicBezTo>
                    <a:pt x="595" y="52"/>
                    <a:pt x="361" y="78"/>
                    <a:pt x="204" y="213"/>
                  </a:cubicBezTo>
                  <a:cubicBezTo>
                    <a:pt x="0" y="386"/>
                    <a:pt x="21" y="614"/>
                    <a:pt x="193" y="718"/>
                  </a:cubicBezTo>
                  <a:cubicBezTo>
                    <a:pt x="247" y="650"/>
                    <a:pt x="299" y="584"/>
                    <a:pt x="352" y="524"/>
                  </a:cubicBezTo>
                  <a:cubicBezTo>
                    <a:pt x="364" y="510"/>
                    <a:pt x="382" y="504"/>
                    <a:pt x="400" y="504"/>
                  </a:cubicBezTo>
                  <a:cubicBezTo>
                    <a:pt x="437" y="504"/>
                    <a:pt x="472" y="532"/>
                    <a:pt x="452" y="576"/>
                  </a:cubicBezTo>
                  <a:cubicBezTo>
                    <a:pt x="421" y="640"/>
                    <a:pt x="389" y="703"/>
                    <a:pt x="355" y="767"/>
                  </a:cubicBezTo>
                  <a:cubicBezTo>
                    <a:pt x="371" y="769"/>
                    <a:pt x="386" y="773"/>
                    <a:pt x="403" y="774"/>
                  </a:cubicBezTo>
                  <a:cubicBezTo>
                    <a:pt x="414" y="774"/>
                    <a:pt x="424" y="774"/>
                    <a:pt x="435" y="774"/>
                  </a:cubicBezTo>
                  <a:cubicBezTo>
                    <a:pt x="609" y="774"/>
                    <a:pt x="845" y="742"/>
                    <a:pt x="993" y="632"/>
                  </a:cubicBezTo>
                  <a:cubicBezTo>
                    <a:pt x="928" y="565"/>
                    <a:pt x="863" y="501"/>
                    <a:pt x="798" y="442"/>
                  </a:cubicBezTo>
                  <a:cubicBezTo>
                    <a:pt x="750" y="399"/>
                    <a:pt x="784" y="323"/>
                    <a:pt x="834" y="323"/>
                  </a:cubicBezTo>
                  <a:cubicBezTo>
                    <a:pt x="846" y="323"/>
                    <a:pt x="858" y="327"/>
                    <a:pt x="871" y="337"/>
                  </a:cubicBezTo>
                  <a:cubicBezTo>
                    <a:pt x="942" y="392"/>
                    <a:pt x="1020" y="446"/>
                    <a:pt x="1102" y="501"/>
                  </a:cubicBezTo>
                  <a:cubicBezTo>
                    <a:pt x="1104" y="496"/>
                    <a:pt x="1107" y="493"/>
                    <a:pt x="1109" y="488"/>
                  </a:cubicBezTo>
                  <a:cubicBezTo>
                    <a:pt x="1213" y="233"/>
                    <a:pt x="1017" y="53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0"/>
            <p:cNvSpPr/>
            <p:nvPr/>
          </p:nvSpPr>
          <p:spPr>
            <a:xfrm rot="-1248135">
              <a:off x="6476678" y="1466994"/>
              <a:ext cx="144897" cy="95902"/>
            </a:xfrm>
            <a:custGeom>
              <a:avLst/>
              <a:gdLst/>
              <a:ahLst/>
              <a:cxnLst/>
              <a:rect l="l" t="t" r="r" b="b"/>
              <a:pathLst>
                <a:path w="1106" h="732" extrusionOk="0">
                  <a:moveTo>
                    <a:pt x="510" y="1"/>
                  </a:moveTo>
                  <a:cubicBezTo>
                    <a:pt x="331" y="90"/>
                    <a:pt x="134" y="176"/>
                    <a:pt x="76" y="376"/>
                  </a:cubicBezTo>
                  <a:cubicBezTo>
                    <a:pt x="0" y="639"/>
                    <a:pt x="213" y="731"/>
                    <a:pt x="426" y="731"/>
                  </a:cubicBezTo>
                  <a:cubicBezTo>
                    <a:pt x="471" y="731"/>
                    <a:pt x="516" y="727"/>
                    <a:pt x="558" y="720"/>
                  </a:cubicBezTo>
                  <a:cubicBezTo>
                    <a:pt x="560" y="606"/>
                    <a:pt x="562" y="492"/>
                    <a:pt x="561" y="379"/>
                  </a:cubicBezTo>
                  <a:cubicBezTo>
                    <a:pt x="561" y="335"/>
                    <a:pt x="596" y="313"/>
                    <a:pt x="633" y="313"/>
                  </a:cubicBezTo>
                  <a:cubicBezTo>
                    <a:pt x="667" y="313"/>
                    <a:pt x="703" y="333"/>
                    <a:pt x="708" y="373"/>
                  </a:cubicBezTo>
                  <a:cubicBezTo>
                    <a:pt x="720" y="468"/>
                    <a:pt x="733" y="561"/>
                    <a:pt x="745" y="656"/>
                  </a:cubicBezTo>
                  <a:cubicBezTo>
                    <a:pt x="942" y="557"/>
                    <a:pt x="1105" y="366"/>
                    <a:pt x="922" y="156"/>
                  </a:cubicBezTo>
                  <a:cubicBezTo>
                    <a:pt x="816" y="35"/>
                    <a:pt x="664" y="5"/>
                    <a:pt x="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0"/>
            <p:cNvSpPr/>
            <p:nvPr/>
          </p:nvSpPr>
          <p:spPr>
            <a:xfrm rot="-1248135">
              <a:off x="6601411" y="1742892"/>
              <a:ext cx="108739" cy="98915"/>
            </a:xfrm>
            <a:custGeom>
              <a:avLst/>
              <a:gdLst/>
              <a:ahLst/>
              <a:cxnLst/>
              <a:rect l="l" t="t" r="r" b="b"/>
              <a:pathLst>
                <a:path w="830" h="755" extrusionOk="0">
                  <a:moveTo>
                    <a:pt x="225" y="0"/>
                  </a:moveTo>
                  <a:cubicBezTo>
                    <a:pt x="222" y="5"/>
                    <a:pt x="224" y="9"/>
                    <a:pt x="220" y="14"/>
                  </a:cubicBezTo>
                  <a:cubicBezTo>
                    <a:pt x="107" y="167"/>
                    <a:pt x="1" y="337"/>
                    <a:pt x="81" y="534"/>
                  </a:cubicBezTo>
                  <a:cubicBezTo>
                    <a:pt x="137" y="671"/>
                    <a:pt x="285" y="755"/>
                    <a:pt x="431" y="755"/>
                  </a:cubicBezTo>
                  <a:cubicBezTo>
                    <a:pt x="494" y="755"/>
                    <a:pt x="555" y="740"/>
                    <a:pt x="609" y="707"/>
                  </a:cubicBezTo>
                  <a:cubicBezTo>
                    <a:pt x="760" y="616"/>
                    <a:pt x="830" y="403"/>
                    <a:pt x="754" y="243"/>
                  </a:cubicBezTo>
                  <a:cubicBezTo>
                    <a:pt x="712" y="153"/>
                    <a:pt x="634" y="93"/>
                    <a:pt x="545" y="56"/>
                  </a:cubicBezTo>
                  <a:cubicBezTo>
                    <a:pt x="535" y="58"/>
                    <a:pt x="525" y="60"/>
                    <a:pt x="515" y="60"/>
                  </a:cubicBezTo>
                  <a:cubicBezTo>
                    <a:pt x="483" y="60"/>
                    <a:pt x="450" y="47"/>
                    <a:pt x="427" y="22"/>
                  </a:cubicBezTo>
                  <a:cubicBezTo>
                    <a:pt x="391" y="16"/>
                    <a:pt x="355" y="12"/>
                    <a:pt x="320" y="12"/>
                  </a:cubicBezTo>
                  <a:cubicBezTo>
                    <a:pt x="308" y="12"/>
                    <a:pt x="296" y="13"/>
                    <a:pt x="283" y="13"/>
                  </a:cubicBezTo>
                  <a:cubicBezTo>
                    <a:pt x="281" y="14"/>
                    <a:pt x="278" y="14"/>
                    <a:pt x="275" y="14"/>
                  </a:cubicBezTo>
                  <a:cubicBezTo>
                    <a:pt x="256" y="14"/>
                    <a:pt x="239" y="8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0"/>
            <p:cNvSpPr/>
            <p:nvPr/>
          </p:nvSpPr>
          <p:spPr>
            <a:xfrm rot="-1248135">
              <a:off x="6847878" y="891466"/>
              <a:ext cx="117647" cy="102977"/>
            </a:xfrm>
            <a:custGeom>
              <a:avLst/>
              <a:gdLst/>
              <a:ahLst/>
              <a:cxnLst/>
              <a:rect l="l" t="t" r="r" b="b"/>
              <a:pathLst>
                <a:path w="898" h="786" extrusionOk="0">
                  <a:moveTo>
                    <a:pt x="469" y="0"/>
                  </a:moveTo>
                  <a:cubicBezTo>
                    <a:pt x="448" y="0"/>
                    <a:pt x="428" y="2"/>
                    <a:pt x="407" y="5"/>
                  </a:cubicBezTo>
                  <a:cubicBezTo>
                    <a:pt x="411" y="35"/>
                    <a:pt x="400" y="65"/>
                    <a:pt x="366" y="81"/>
                  </a:cubicBezTo>
                  <a:cubicBezTo>
                    <a:pt x="195" y="162"/>
                    <a:pt x="1" y="242"/>
                    <a:pt x="24" y="470"/>
                  </a:cubicBezTo>
                  <a:cubicBezTo>
                    <a:pt x="37" y="585"/>
                    <a:pt x="101" y="672"/>
                    <a:pt x="187" y="724"/>
                  </a:cubicBezTo>
                  <a:cubicBezTo>
                    <a:pt x="263" y="611"/>
                    <a:pt x="340" y="501"/>
                    <a:pt x="412" y="396"/>
                  </a:cubicBezTo>
                  <a:cubicBezTo>
                    <a:pt x="428" y="373"/>
                    <a:pt x="448" y="363"/>
                    <a:pt x="468" y="363"/>
                  </a:cubicBezTo>
                  <a:cubicBezTo>
                    <a:pt x="518" y="363"/>
                    <a:pt x="566" y="422"/>
                    <a:pt x="533" y="480"/>
                  </a:cubicBezTo>
                  <a:cubicBezTo>
                    <a:pt x="476" y="580"/>
                    <a:pt x="419" y="682"/>
                    <a:pt x="363" y="784"/>
                  </a:cubicBezTo>
                  <a:cubicBezTo>
                    <a:pt x="376" y="785"/>
                    <a:pt x="390" y="785"/>
                    <a:pt x="403" y="785"/>
                  </a:cubicBezTo>
                  <a:cubicBezTo>
                    <a:pt x="452" y="785"/>
                    <a:pt x="500" y="778"/>
                    <a:pt x="547" y="760"/>
                  </a:cubicBezTo>
                  <a:cubicBezTo>
                    <a:pt x="759" y="681"/>
                    <a:pt x="898" y="432"/>
                    <a:pt x="812" y="210"/>
                  </a:cubicBezTo>
                  <a:cubicBezTo>
                    <a:pt x="760" y="76"/>
                    <a:pt x="613" y="0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0"/>
            <p:cNvSpPr/>
            <p:nvPr/>
          </p:nvSpPr>
          <p:spPr>
            <a:xfrm rot="-1248135">
              <a:off x="7124928" y="896903"/>
              <a:ext cx="150924" cy="130883"/>
            </a:xfrm>
            <a:custGeom>
              <a:avLst/>
              <a:gdLst/>
              <a:ahLst/>
              <a:cxnLst/>
              <a:rect l="l" t="t" r="r" b="b"/>
              <a:pathLst>
                <a:path w="1152" h="999" extrusionOk="0">
                  <a:moveTo>
                    <a:pt x="431" y="1"/>
                  </a:moveTo>
                  <a:cubicBezTo>
                    <a:pt x="336" y="1"/>
                    <a:pt x="242" y="17"/>
                    <a:pt x="158" y="48"/>
                  </a:cubicBezTo>
                  <a:cubicBezTo>
                    <a:pt x="63" y="235"/>
                    <a:pt x="1" y="427"/>
                    <a:pt x="79" y="643"/>
                  </a:cubicBezTo>
                  <a:cubicBezTo>
                    <a:pt x="79" y="644"/>
                    <a:pt x="80" y="645"/>
                    <a:pt x="80" y="646"/>
                  </a:cubicBezTo>
                  <a:cubicBezTo>
                    <a:pt x="187" y="594"/>
                    <a:pt x="294" y="541"/>
                    <a:pt x="400" y="487"/>
                  </a:cubicBezTo>
                  <a:cubicBezTo>
                    <a:pt x="408" y="483"/>
                    <a:pt x="417" y="481"/>
                    <a:pt x="425" y="481"/>
                  </a:cubicBezTo>
                  <a:cubicBezTo>
                    <a:pt x="478" y="481"/>
                    <a:pt x="521" y="562"/>
                    <a:pt x="468" y="595"/>
                  </a:cubicBezTo>
                  <a:cubicBezTo>
                    <a:pt x="367" y="659"/>
                    <a:pt x="265" y="723"/>
                    <a:pt x="162" y="786"/>
                  </a:cubicBezTo>
                  <a:cubicBezTo>
                    <a:pt x="267" y="916"/>
                    <a:pt x="432" y="999"/>
                    <a:pt x="598" y="999"/>
                  </a:cubicBezTo>
                  <a:cubicBezTo>
                    <a:pt x="661" y="999"/>
                    <a:pt x="723" y="987"/>
                    <a:pt x="783" y="961"/>
                  </a:cubicBezTo>
                  <a:cubicBezTo>
                    <a:pt x="1045" y="851"/>
                    <a:pt x="1151" y="483"/>
                    <a:pt x="986" y="252"/>
                  </a:cubicBezTo>
                  <a:cubicBezTo>
                    <a:pt x="865" y="83"/>
                    <a:pt x="645" y="1"/>
                    <a:pt x="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0"/>
            <p:cNvSpPr/>
            <p:nvPr/>
          </p:nvSpPr>
          <p:spPr>
            <a:xfrm rot="-1248135">
              <a:off x="6250594" y="1676442"/>
              <a:ext cx="127997" cy="102715"/>
            </a:xfrm>
            <a:custGeom>
              <a:avLst/>
              <a:gdLst/>
              <a:ahLst/>
              <a:cxnLst/>
              <a:rect l="l" t="t" r="r" b="b"/>
              <a:pathLst>
                <a:path w="977" h="784" extrusionOk="0">
                  <a:moveTo>
                    <a:pt x="396" y="1"/>
                  </a:moveTo>
                  <a:cubicBezTo>
                    <a:pt x="319" y="1"/>
                    <a:pt x="236" y="34"/>
                    <a:pt x="156" y="113"/>
                  </a:cubicBezTo>
                  <a:cubicBezTo>
                    <a:pt x="71" y="228"/>
                    <a:pt x="0" y="342"/>
                    <a:pt x="33" y="504"/>
                  </a:cubicBezTo>
                  <a:cubicBezTo>
                    <a:pt x="69" y="682"/>
                    <a:pt x="236" y="783"/>
                    <a:pt x="406" y="783"/>
                  </a:cubicBezTo>
                  <a:cubicBezTo>
                    <a:pt x="450" y="783"/>
                    <a:pt x="494" y="776"/>
                    <a:pt x="536" y="762"/>
                  </a:cubicBezTo>
                  <a:cubicBezTo>
                    <a:pt x="977" y="615"/>
                    <a:pt x="731" y="1"/>
                    <a:pt x="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0"/>
            <p:cNvSpPr/>
            <p:nvPr/>
          </p:nvSpPr>
          <p:spPr>
            <a:xfrm rot="-1248135">
              <a:off x="6160266" y="1430156"/>
              <a:ext cx="109001" cy="98915"/>
            </a:xfrm>
            <a:custGeom>
              <a:avLst/>
              <a:gdLst/>
              <a:ahLst/>
              <a:cxnLst/>
              <a:rect l="l" t="t" r="r" b="b"/>
              <a:pathLst>
                <a:path w="832" h="755" extrusionOk="0">
                  <a:moveTo>
                    <a:pt x="476" y="0"/>
                  </a:moveTo>
                  <a:cubicBezTo>
                    <a:pt x="311" y="48"/>
                    <a:pt x="156" y="91"/>
                    <a:pt x="81" y="274"/>
                  </a:cubicBezTo>
                  <a:cubicBezTo>
                    <a:pt x="0" y="469"/>
                    <a:pt x="132" y="666"/>
                    <a:pt x="318" y="733"/>
                  </a:cubicBezTo>
                  <a:cubicBezTo>
                    <a:pt x="360" y="748"/>
                    <a:pt x="401" y="755"/>
                    <a:pt x="442" y="755"/>
                  </a:cubicBezTo>
                  <a:cubicBezTo>
                    <a:pt x="602" y="755"/>
                    <a:pt x="738" y="641"/>
                    <a:pt x="780" y="471"/>
                  </a:cubicBezTo>
                  <a:cubicBezTo>
                    <a:pt x="831" y="268"/>
                    <a:pt x="692" y="7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0"/>
            <p:cNvSpPr/>
            <p:nvPr/>
          </p:nvSpPr>
          <p:spPr>
            <a:xfrm rot="-1248135">
              <a:off x="7098664" y="1296832"/>
              <a:ext cx="188000" cy="129572"/>
            </a:xfrm>
            <a:custGeom>
              <a:avLst/>
              <a:gdLst/>
              <a:ahLst/>
              <a:cxnLst/>
              <a:rect l="l" t="t" r="r" b="b"/>
              <a:pathLst>
                <a:path w="1435" h="989" extrusionOk="0">
                  <a:moveTo>
                    <a:pt x="553" y="1"/>
                  </a:moveTo>
                  <a:cubicBezTo>
                    <a:pt x="450" y="1"/>
                    <a:pt x="347" y="20"/>
                    <a:pt x="253" y="62"/>
                  </a:cubicBezTo>
                  <a:cubicBezTo>
                    <a:pt x="388" y="176"/>
                    <a:pt x="509" y="299"/>
                    <a:pt x="611" y="435"/>
                  </a:cubicBezTo>
                  <a:cubicBezTo>
                    <a:pt x="664" y="507"/>
                    <a:pt x="609" y="582"/>
                    <a:pt x="537" y="582"/>
                  </a:cubicBezTo>
                  <a:cubicBezTo>
                    <a:pt x="521" y="582"/>
                    <a:pt x="504" y="578"/>
                    <a:pt x="488" y="570"/>
                  </a:cubicBezTo>
                  <a:cubicBezTo>
                    <a:pt x="355" y="500"/>
                    <a:pt x="231" y="409"/>
                    <a:pt x="109" y="315"/>
                  </a:cubicBezTo>
                  <a:lnTo>
                    <a:pt x="109" y="315"/>
                  </a:lnTo>
                  <a:cubicBezTo>
                    <a:pt x="0" y="680"/>
                    <a:pt x="388" y="989"/>
                    <a:pt x="776" y="989"/>
                  </a:cubicBezTo>
                  <a:cubicBezTo>
                    <a:pt x="885" y="989"/>
                    <a:pt x="995" y="964"/>
                    <a:pt x="1094" y="909"/>
                  </a:cubicBezTo>
                  <a:cubicBezTo>
                    <a:pt x="1435" y="720"/>
                    <a:pt x="1289" y="314"/>
                    <a:pt x="1028" y="143"/>
                  </a:cubicBezTo>
                  <a:cubicBezTo>
                    <a:pt x="887" y="51"/>
                    <a:pt x="719" y="1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0"/>
            <p:cNvSpPr/>
            <p:nvPr/>
          </p:nvSpPr>
          <p:spPr>
            <a:xfrm rot="-1248135">
              <a:off x="7336668" y="1069135"/>
              <a:ext cx="153020" cy="117912"/>
            </a:xfrm>
            <a:custGeom>
              <a:avLst/>
              <a:gdLst/>
              <a:ahLst/>
              <a:cxnLst/>
              <a:rect l="l" t="t" r="r" b="b"/>
              <a:pathLst>
                <a:path w="1168" h="900" extrusionOk="0">
                  <a:moveTo>
                    <a:pt x="733" y="0"/>
                  </a:moveTo>
                  <a:cubicBezTo>
                    <a:pt x="607" y="0"/>
                    <a:pt x="472" y="54"/>
                    <a:pt x="359" y="120"/>
                  </a:cubicBezTo>
                  <a:cubicBezTo>
                    <a:pt x="348" y="127"/>
                    <a:pt x="336" y="129"/>
                    <a:pt x="324" y="129"/>
                  </a:cubicBezTo>
                  <a:cubicBezTo>
                    <a:pt x="303" y="129"/>
                    <a:pt x="281" y="119"/>
                    <a:pt x="264" y="105"/>
                  </a:cubicBezTo>
                  <a:lnTo>
                    <a:pt x="264" y="105"/>
                  </a:lnTo>
                  <a:cubicBezTo>
                    <a:pt x="1" y="371"/>
                    <a:pt x="247" y="899"/>
                    <a:pt x="621" y="899"/>
                  </a:cubicBezTo>
                  <a:cubicBezTo>
                    <a:pt x="707" y="899"/>
                    <a:pt x="799" y="871"/>
                    <a:pt x="894" y="806"/>
                  </a:cubicBezTo>
                  <a:cubicBezTo>
                    <a:pt x="1088" y="671"/>
                    <a:pt x="1167" y="381"/>
                    <a:pt x="1042" y="176"/>
                  </a:cubicBezTo>
                  <a:cubicBezTo>
                    <a:pt x="963" y="48"/>
                    <a:pt x="852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0"/>
            <p:cNvSpPr/>
            <p:nvPr/>
          </p:nvSpPr>
          <p:spPr>
            <a:xfrm rot="-1248135">
              <a:off x="6765278" y="1220825"/>
              <a:ext cx="203328" cy="156430"/>
            </a:xfrm>
            <a:custGeom>
              <a:avLst/>
              <a:gdLst/>
              <a:ahLst/>
              <a:cxnLst/>
              <a:rect l="l" t="t" r="r" b="b"/>
              <a:pathLst>
                <a:path w="1552" h="1194" extrusionOk="0">
                  <a:moveTo>
                    <a:pt x="1003" y="0"/>
                  </a:moveTo>
                  <a:cubicBezTo>
                    <a:pt x="926" y="0"/>
                    <a:pt x="849" y="15"/>
                    <a:pt x="777" y="42"/>
                  </a:cubicBezTo>
                  <a:cubicBezTo>
                    <a:pt x="774" y="46"/>
                    <a:pt x="772" y="51"/>
                    <a:pt x="768" y="55"/>
                  </a:cubicBezTo>
                  <a:cubicBezTo>
                    <a:pt x="509" y="329"/>
                    <a:pt x="0" y="727"/>
                    <a:pt x="498" y="1080"/>
                  </a:cubicBezTo>
                  <a:cubicBezTo>
                    <a:pt x="606" y="1157"/>
                    <a:pt x="739" y="1193"/>
                    <a:pt x="874" y="1193"/>
                  </a:cubicBezTo>
                  <a:cubicBezTo>
                    <a:pt x="1044" y="1193"/>
                    <a:pt x="1215" y="1136"/>
                    <a:pt x="1340" y="1026"/>
                  </a:cubicBezTo>
                  <a:cubicBezTo>
                    <a:pt x="1220" y="945"/>
                    <a:pt x="1100" y="864"/>
                    <a:pt x="976" y="789"/>
                  </a:cubicBezTo>
                  <a:cubicBezTo>
                    <a:pt x="915" y="752"/>
                    <a:pt x="954" y="653"/>
                    <a:pt x="1015" y="653"/>
                  </a:cubicBezTo>
                  <a:cubicBezTo>
                    <a:pt x="1024" y="653"/>
                    <a:pt x="1033" y="655"/>
                    <a:pt x="1043" y="660"/>
                  </a:cubicBezTo>
                  <a:cubicBezTo>
                    <a:pt x="1178" y="726"/>
                    <a:pt x="1321" y="794"/>
                    <a:pt x="1465" y="868"/>
                  </a:cubicBezTo>
                  <a:cubicBezTo>
                    <a:pt x="1532" y="740"/>
                    <a:pt x="1551" y="586"/>
                    <a:pt x="1521" y="441"/>
                  </a:cubicBezTo>
                  <a:lnTo>
                    <a:pt x="1521" y="441"/>
                  </a:lnTo>
                  <a:cubicBezTo>
                    <a:pt x="1416" y="476"/>
                    <a:pt x="1310" y="509"/>
                    <a:pt x="1203" y="538"/>
                  </a:cubicBezTo>
                  <a:cubicBezTo>
                    <a:pt x="1194" y="541"/>
                    <a:pt x="1185" y="542"/>
                    <a:pt x="1176" y="542"/>
                  </a:cubicBezTo>
                  <a:cubicBezTo>
                    <a:pt x="1076" y="542"/>
                    <a:pt x="1043" y="381"/>
                    <a:pt x="1142" y="334"/>
                  </a:cubicBezTo>
                  <a:cubicBezTo>
                    <a:pt x="1232" y="290"/>
                    <a:pt x="1325" y="248"/>
                    <a:pt x="1417" y="206"/>
                  </a:cubicBezTo>
                  <a:cubicBezTo>
                    <a:pt x="1381" y="158"/>
                    <a:pt x="1341" y="115"/>
                    <a:pt x="1290" y="82"/>
                  </a:cubicBezTo>
                  <a:cubicBezTo>
                    <a:pt x="1202" y="25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0"/>
            <p:cNvSpPr/>
            <p:nvPr/>
          </p:nvSpPr>
          <p:spPr>
            <a:xfrm rot="-1248135">
              <a:off x="6089479" y="818769"/>
              <a:ext cx="1470591" cy="967666"/>
            </a:xfrm>
            <a:custGeom>
              <a:avLst/>
              <a:gdLst/>
              <a:ahLst/>
              <a:cxnLst/>
              <a:rect l="l" t="t" r="r" b="b"/>
              <a:pathLst>
                <a:path w="11225" h="7386" extrusionOk="0">
                  <a:moveTo>
                    <a:pt x="3792" y="241"/>
                  </a:moveTo>
                  <a:cubicBezTo>
                    <a:pt x="3960" y="277"/>
                    <a:pt x="4100" y="424"/>
                    <a:pt x="4099" y="620"/>
                  </a:cubicBezTo>
                  <a:cubicBezTo>
                    <a:pt x="4098" y="793"/>
                    <a:pt x="3981" y="930"/>
                    <a:pt x="3830" y="989"/>
                  </a:cubicBezTo>
                  <a:cubicBezTo>
                    <a:pt x="3780" y="897"/>
                    <a:pt x="3729" y="806"/>
                    <a:pt x="3674" y="714"/>
                  </a:cubicBezTo>
                  <a:cubicBezTo>
                    <a:pt x="3659" y="690"/>
                    <a:pt x="3635" y="680"/>
                    <a:pt x="3613" y="680"/>
                  </a:cubicBezTo>
                  <a:cubicBezTo>
                    <a:pt x="3570" y="680"/>
                    <a:pt x="3530" y="717"/>
                    <a:pt x="3554" y="768"/>
                  </a:cubicBezTo>
                  <a:cubicBezTo>
                    <a:pt x="3595" y="850"/>
                    <a:pt x="3632" y="934"/>
                    <a:pt x="3668" y="1020"/>
                  </a:cubicBezTo>
                  <a:cubicBezTo>
                    <a:pt x="3640" y="1020"/>
                    <a:pt x="3611" y="1018"/>
                    <a:pt x="3582" y="1011"/>
                  </a:cubicBezTo>
                  <a:cubicBezTo>
                    <a:pt x="3369" y="964"/>
                    <a:pt x="3178" y="726"/>
                    <a:pt x="3257" y="503"/>
                  </a:cubicBezTo>
                  <a:cubicBezTo>
                    <a:pt x="3290" y="409"/>
                    <a:pt x="3356" y="347"/>
                    <a:pt x="3434" y="309"/>
                  </a:cubicBezTo>
                  <a:cubicBezTo>
                    <a:pt x="3441" y="311"/>
                    <a:pt x="3449" y="312"/>
                    <a:pt x="3457" y="312"/>
                  </a:cubicBezTo>
                  <a:cubicBezTo>
                    <a:pt x="3473" y="312"/>
                    <a:pt x="3489" y="308"/>
                    <a:pt x="3505" y="297"/>
                  </a:cubicBezTo>
                  <a:cubicBezTo>
                    <a:pt x="3526" y="282"/>
                    <a:pt x="3548" y="274"/>
                    <a:pt x="3571" y="265"/>
                  </a:cubicBezTo>
                  <a:cubicBezTo>
                    <a:pt x="3616" y="257"/>
                    <a:pt x="3663" y="253"/>
                    <a:pt x="3709" y="253"/>
                  </a:cubicBezTo>
                  <a:cubicBezTo>
                    <a:pt x="3720" y="253"/>
                    <a:pt x="3730" y="253"/>
                    <a:pt x="3741" y="254"/>
                  </a:cubicBezTo>
                  <a:cubicBezTo>
                    <a:pt x="3743" y="254"/>
                    <a:pt x="3745" y="254"/>
                    <a:pt x="3746" y="254"/>
                  </a:cubicBezTo>
                  <a:cubicBezTo>
                    <a:pt x="3764" y="254"/>
                    <a:pt x="3779" y="249"/>
                    <a:pt x="3792" y="241"/>
                  </a:cubicBezTo>
                  <a:close/>
                  <a:moveTo>
                    <a:pt x="7193" y="956"/>
                  </a:moveTo>
                  <a:cubicBezTo>
                    <a:pt x="7337" y="956"/>
                    <a:pt x="7483" y="1031"/>
                    <a:pt x="7535" y="1166"/>
                  </a:cubicBezTo>
                  <a:cubicBezTo>
                    <a:pt x="7621" y="1388"/>
                    <a:pt x="7482" y="1637"/>
                    <a:pt x="7270" y="1716"/>
                  </a:cubicBezTo>
                  <a:cubicBezTo>
                    <a:pt x="7223" y="1734"/>
                    <a:pt x="7174" y="1741"/>
                    <a:pt x="7126" y="1741"/>
                  </a:cubicBezTo>
                  <a:cubicBezTo>
                    <a:pt x="7112" y="1741"/>
                    <a:pt x="7099" y="1741"/>
                    <a:pt x="7086" y="1740"/>
                  </a:cubicBezTo>
                  <a:cubicBezTo>
                    <a:pt x="7142" y="1638"/>
                    <a:pt x="7199" y="1536"/>
                    <a:pt x="7256" y="1435"/>
                  </a:cubicBezTo>
                  <a:cubicBezTo>
                    <a:pt x="7289" y="1377"/>
                    <a:pt x="7242" y="1319"/>
                    <a:pt x="7192" y="1319"/>
                  </a:cubicBezTo>
                  <a:cubicBezTo>
                    <a:pt x="7172" y="1319"/>
                    <a:pt x="7151" y="1329"/>
                    <a:pt x="7135" y="1352"/>
                  </a:cubicBezTo>
                  <a:cubicBezTo>
                    <a:pt x="7063" y="1457"/>
                    <a:pt x="6986" y="1567"/>
                    <a:pt x="6910" y="1680"/>
                  </a:cubicBezTo>
                  <a:cubicBezTo>
                    <a:pt x="6824" y="1628"/>
                    <a:pt x="6760" y="1541"/>
                    <a:pt x="6747" y="1426"/>
                  </a:cubicBezTo>
                  <a:cubicBezTo>
                    <a:pt x="6724" y="1198"/>
                    <a:pt x="6918" y="1117"/>
                    <a:pt x="7089" y="1037"/>
                  </a:cubicBezTo>
                  <a:cubicBezTo>
                    <a:pt x="7123" y="1021"/>
                    <a:pt x="7134" y="991"/>
                    <a:pt x="7130" y="961"/>
                  </a:cubicBezTo>
                  <a:cubicBezTo>
                    <a:pt x="7151" y="958"/>
                    <a:pt x="7172" y="956"/>
                    <a:pt x="7193" y="956"/>
                  </a:cubicBezTo>
                  <a:close/>
                  <a:moveTo>
                    <a:pt x="4559" y="1925"/>
                  </a:moveTo>
                  <a:cubicBezTo>
                    <a:pt x="4784" y="1977"/>
                    <a:pt x="4981" y="2157"/>
                    <a:pt x="4876" y="2412"/>
                  </a:cubicBezTo>
                  <a:cubicBezTo>
                    <a:pt x="4874" y="2417"/>
                    <a:pt x="4871" y="2420"/>
                    <a:pt x="4869" y="2425"/>
                  </a:cubicBezTo>
                  <a:cubicBezTo>
                    <a:pt x="4787" y="2370"/>
                    <a:pt x="4709" y="2316"/>
                    <a:pt x="4638" y="2260"/>
                  </a:cubicBezTo>
                  <a:cubicBezTo>
                    <a:pt x="4626" y="2250"/>
                    <a:pt x="4613" y="2246"/>
                    <a:pt x="4601" y="2246"/>
                  </a:cubicBezTo>
                  <a:cubicBezTo>
                    <a:pt x="4551" y="2246"/>
                    <a:pt x="4517" y="2323"/>
                    <a:pt x="4565" y="2366"/>
                  </a:cubicBezTo>
                  <a:cubicBezTo>
                    <a:pt x="4630" y="2424"/>
                    <a:pt x="4695" y="2489"/>
                    <a:pt x="4760" y="2556"/>
                  </a:cubicBezTo>
                  <a:cubicBezTo>
                    <a:pt x="4610" y="2668"/>
                    <a:pt x="4370" y="2698"/>
                    <a:pt x="4196" y="2698"/>
                  </a:cubicBezTo>
                  <a:cubicBezTo>
                    <a:pt x="4187" y="2698"/>
                    <a:pt x="4179" y="2698"/>
                    <a:pt x="4170" y="2698"/>
                  </a:cubicBezTo>
                  <a:cubicBezTo>
                    <a:pt x="4153" y="2697"/>
                    <a:pt x="4138" y="2693"/>
                    <a:pt x="4122" y="2691"/>
                  </a:cubicBezTo>
                  <a:cubicBezTo>
                    <a:pt x="4156" y="2627"/>
                    <a:pt x="4188" y="2563"/>
                    <a:pt x="4219" y="2500"/>
                  </a:cubicBezTo>
                  <a:cubicBezTo>
                    <a:pt x="4239" y="2456"/>
                    <a:pt x="4204" y="2428"/>
                    <a:pt x="4167" y="2428"/>
                  </a:cubicBezTo>
                  <a:cubicBezTo>
                    <a:pt x="4149" y="2428"/>
                    <a:pt x="4131" y="2434"/>
                    <a:pt x="4119" y="2448"/>
                  </a:cubicBezTo>
                  <a:cubicBezTo>
                    <a:pt x="4066" y="2508"/>
                    <a:pt x="4014" y="2573"/>
                    <a:pt x="3960" y="2642"/>
                  </a:cubicBezTo>
                  <a:cubicBezTo>
                    <a:pt x="3788" y="2538"/>
                    <a:pt x="3767" y="2310"/>
                    <a:pt x="3971" y="2137"/>
                  </a:cubicBezTo>
                  <a:cubicBezTo>
                    <a:pt x="4128" y="2002"/>
                    <a:pt x="4362" y="1976"/>
                    <a:pt x="4559" y="1925"/>
                  </a:cubicBezTo>
                  <a:close/>
                  <a:moveTo>
                    <a:pt x="9070" y="1785"/>
                  </a:moveTo>
                  <a:cubicBezTo>
                    <a:pt x="9284" y="1785"/>
                    <a:pt x="9504" y="1867"/>
                    <a:pt x="9625" y="2036"/>
                  </a:cubicBezTo>
                  <a:cubicBezTo>
                    <a:pt x="9790" y="2267"/>
                    <a:pt x="9684" y="2635"/>
                    <a:pt x="9422" y="2745"/>
                  </a:cubicBezTo>
                  <a:cubicBezTo>
                    <a:pt x="9362" y="2771"/>
                    <a:pt x="9300" y="2783"/>
                    <a:pt x="9237" y="2783"/>
                  </a:cubicBezTo>
                  <a:cubicBezTo>
                    <a:pt x="9071" y="2783"/>
                    <a:pt x="8906" y="2700"/>
                    <a:pt x="8801" y="2570"/>
                  </a:cubicBezTo>
                  <a:cubicBezTo>
                    <a:pt x="8904" y="2507"/>
                    <a:pt x="9006" y="2443"/>
                    <a:pt x="9107" y="2379"/>
                  </a:cubicBezTo>
                  <a:cubicBezTo>
                    <a:pt x="9161" y="2346"/>
                    <a:pt x="9117" y="2265"/>
                    <a:pt x="9064" y="2265"/>
                  </a:cubicBezTo>
                  <a:cubicBezTo>
                    <a:pt x="9056" y="2265"/>
                    <a:pt x="9047" y="2267"/>
                    <a:pt x="9039" y="2271"/>
                  </a:cubicBezTo>
                  <a:cubicBezTo>
                    <a:pt x="8933" y="2326"/>
                    <a:pt x="8826" y="2378"/>
                    <a:pt x="8719" y="2430"/>
                  </a:cubicBezTo>
                  <a:cubicBezTo>
                    <a:pt x="8718" y="2429"/>
                    <a:pt x="8718" y="2428"/>
                    <a:pt x="8717" y="2427"/>
                  </a:cubicBezTo>
                  <a:cubicBezTo>
                    <a:pt x="8640" y="2211"/>
                    <a:pt x="8702" y="2019"/>
                    <a:pt x="8797" y="1832"/>
                  </a:cubicBezTo>
                  <a:cubicBezTo>
                    <a:pt x="8881" y="1801"/>
                    <a:pt x="8975" y="1785"/>
                    <a:pt x="9070" y="1785"/>
                  </a:cubicBezTo>
                  <a:close/>
                  <a:moveTo>
                    <a:pt x="7683" y="1715"/>
                  </a:moveTo>
                  <a:cubicBezTo>
                    <a:pt x="7917" y="1828"/>
                    <a:pt x="8184" y="1910"/>
                    <a:pt x="8437" y="1978"/>
                  </a:cubicBezTo>
                  <a:cubicBezTo>
                    <a:pt x="8381" y="2163"/>
                    <a:pt x="8387" y="2372"/>
                    <a:pt x="8457" y="2552"/>
                  </a:cubicBezTo>
                  <a:cubicBezTo>
                    <a:pt x="7912" y="2804"/>
                    <a:pt x="7355" y="3031"/>
                    <a:pt x="6808" y="3277"/>
                  </a:cubicBezTo>
                  <a:cubicBezTo>
                    <a:pt x="6744" y="3179"/>
                    <a:pt x="6660" y="3095"/>
                    <a:pt x="6555" y="3033"/>
                  </a:cubicBezTo>
                  <a:cubicBezTo>
                    <a:pt x="6522" y="3013"/>
                    <a:pt x="6487" y="2997"/>
                    <a:pt x="6452" y="2984"/>
                  </a:cubicBezTo>
                  <a:cubicBezTo>
                    <a:pt x="6579" y="2767"/>
                    <a:pt x="6669" y="2526"/>
                    <a:pt x="6782" y="2303"/>
                  </a:cubicBezTo>
                  <a:cubicBezTo>
                    <a:pt x="6837" y="2197"/>
                    <a:pt x="6894" y="2091"/>
                    <a:pt x="6951" y="1986"/>
                  </a:cubicBezTo>
                  <a:cubicBezTo>
                    <a:pt x="7009" y="2001"/>
                    <a:pt x="7070" y="2009"/>
                    <a:pt x="7131" y="2009"/>
                  </a:cubicBezTo>
                  <a:cubicBezTo>
                    <a:pt x="7229" y="2009"/>
                    <a:pt x="7329" y="1989"/>
                    <a:pt x="7423" y="1944"/>
                  </a:cubicBezTo>
                  <a:cubicBezTo>
                    <a:pt x="7530" y="1894"/>
                    <a:pt x="7616" y="1812"/>
                    <a:pt x="7683" y="1715"/>
                  </a:cubicBezTo>
                  <a:close/>
                  <a:moveTo>
                    <a:pt x="840" y="2925"/>
                  </a:moveTo>
                  <a:cubicBezTo>
                    <a:pt x="1056" y="2932"/>
                    <a:pt x="1195" y="3193"/>
                    <a:pt x="1144" y="3396"/>
                  </a:cubicBezTo>
                  <a:cubicBezTo>
                    <a:pt x="1102" y="3566"/>
                    <a:pt x="966" y="3680"/>
                    <a:pt x="806" y="3680"/>
                  </a:cubicBezTo>
                  <a:cubicBezTo>
                    <a:pt x="765" y="3680"/>
                    <a:pt x="724" y="3673"/>
                    <a:pt x="682" y="3658"/>
                  </a:cubicBezTo>
                  <a:cubicBezTo>
                    <a:pt x="496" y="3591"/>
                    <a:pt x="364" y="3394"/>
                    <a:pt x="445" y="3199"/>
                  </a:cubicBezTo>
                  <a:cubicBezTo>
                    <a:pt x="520" y="3016"/>
                    <a:pt x="675" y="2973"/>
                    <a:pt x="840" y="2925"/>
                  </a:cubicBezTo>
                  <a:close/>
                  <a:moveTo>
                    <a:pt x="4949" y="2751"/>
                  </a:moveTo>
                  <a:cubicBezTo>
                    <a:pt x="5132" y="2939"/>
                    <a:pt x="5326" y="3121"/>
                    <a:pt x="5541" y="3233"/>
                  </a:cubicBezTo>
                  <a:cubicBezTo>
                    <a:pt x="5316" y="3422"/>
                    <a:pt x="5153" y="3687"/>
                    <a:pt x="5164" y="3954"/>
                  </a:cubicBezTo>
                  <a:cubicBezTo>
                    <a:pt x="4711" y="4066"/>
                    <a:pt x="4206" y="4156"/>
                    <a:pt x="3779" y="4348"/>
                  </a:cubicBezTo>
                  <a:cubicBezTo>
                    <a:pt x="3771" y="4310"/>
                    <a:pt x="3762" y="4271"/>
                    <a:pt x="3743" y="4231"/>
                  </a:cubicBezTo>
                  <a:cubicBezTo>
                    <a:pt x="3688" y="4116"/>
                    <a:pt x="3604" y="4034"/>
                    <a:pt x="3506" y="3974"/>
                  </a:cubicBezTo>
                  <a:cubicBezTo>
                    <a:pt x="3613" y="3768"/>
                    <a:pt x="3691" y="3541"/>
                    <a:pt x="3789" y="3330"/>
                  </a:cubicBezTo>
                  <a:cubicBezTo>
                    <a:pt x="3849" y="3200"/>
                    <a:pt x="3916" y="3074"/>
                    <a:pt x="3984" y="2949"/>
                  </a:cubicBezTo>
                  <a:cubicBezTo>
                    <a:pt x="4051" y="2966"/>
                    <a:pt x="4120" y="2975"/>
                    <a:pt x="4192" y="2975"/>
                  </a:cubicBezTo>
                  <a:cubicBezTo>
                    <a:pt x="4207" y="2975"/>
                    <a:pt x="4223" y="2975"/>
                    <a:pt x="4239" y="2974"/>
                  </a:cubicBezTo>
                  <a:cubicBezTo>
                    <a:pt x="4478" y="2962"/>
                    <a:pt x="4757" y="2899"/>
                    <a:pt x="4949" y="2751"/>
                  </a:cubicBezTo>
                  <a:close/>
                  <a:moveTo>
                    <a:pt x="6150" y="3185"/>
                  </a:moveTo>
                  <a:cubicBezTo>
                    <a:pt x="6250" y="3185"/>
                    <a:pt x="6349" y="3210"/>
                    <a:pt x="6437" y="3267"/>
                  </a:cubicBezTo>
                  <a:cubicBezTo>
                    <a:pt x="6488" y="3300"/>
                    <a:pt x="6528" y="3343"/>
                    <a:pt x="6564" y="3390"/>
                  </a:cubicBezTo>
                  <a:cubicBezTo>
                    <a:pt x="6472" y="3433"/>
                    <a:pt x="6379" y="3475"/>
                    <a:pt x="6288" y="3519"/>
                  </a:cubicBezTo>
                  <a:cubicBezTo>
                    <a:pt x="6190" y="3566"/>
                    <a:pt x="6223" y="3727"/>
                    <a:pt x="6323" y="3727"/>
                  </a:cubicBezTo>
                  <a:cubicBezTo>
                    <a:pt x="6332" y="3727"/>
                    <a:pt x="6341" y="3726"/>
                    <a:pt x="6350" y="3723"/>
                  </a:cubicBezTo>
                  <a:cubicBezTo>
                    <a:pt x="6457" y="3694"/>
                    <a:pt x="6563" y="3661"/>
                    <a:pt x="6668" y="3626"/>
                  </a:cubicBezTo>
                  <a:lnTo>
                    <a:pt x="6668" y="3626"/>
                  </a:lnTo>
                  <a:cubicBezTo>
                    <a:pt x="6698" y="3771"/>
                    <a:pt x="6679" y="3925"/>
                    <a:pt x="6612" y="4053"/>
                  </a:cubicBezTo>
                  <a:cubicBezTo>
                    <a:pt x="6468" y="3979"/>
                    <a:pt x="6325" y="3911"/>
                    <a:pt x="6190" y="3844"/>
                  </a:cubicBezTo>
                  <a:cubicBezTo>
                    <a:pt x="6181" y="3839"/>
                    <a:pt x="6171" y="3837"/>
                    <a:pt x="6162" y="3837"/>
                  </a:cubicBezTo>
                  <a:cubicBezTo>
                    <a:pt x="6101" y="3837"/>
                    <a:pt x="6062" y="3937"/>
                    <a:pt x="6123" y="3974"/>
                  </a:cubicBezTo>
                  <a:cubicBezTo>
                    <a:pt x="6247" y="4049"/>
                    <a:pt x="6367" y="4130"/>
                    <a:pt x="6487" y="4211"/>
                  </a:cubicBezTo>
                  <a:cubicBezTo>
                    <a:pt x="6362" y="4321"/>
                    <a:pt x="6191" y="4378"/>
                    <a:pt x="6022" y="4378"/>
                  </a:cubicBezTo>
                  <a:cubicBezTo>
                    <a:pt x="5887" y="4378"/>
                    <a:pt x="5753" y="4341"/>
                    <a:pt x="5645" y="4264"/>
                  </a:cubicBezTo>
                  <a:cubicBezTo>
                    <a:pt x="5147" y="3912"/>
                    <a:pt x="5655" y="3514"/>
                    <a:pt x="5915" y="3239"/>
                  </a:cubicBezTo>
                  <a:cubicBezTo>
                    <a:pt x="5919" y="3236"/>
                    <a:pt x="5921" y="3231"/>
                    <a:pt x="5924" y="3227"/>
                  </a:cubicBezTo>
                  <a:cubicBezTo>
                    <a:pt x="5996" y="3200"/>
                    <a:pt x="6073" y="3185"/>
                    <a:pt x="6150" y="3185"/>
                  </a:cubicBezTo>
                  <a:close/>
                  <a:moveTo>
                    <a:pt x="10433" y="3593"/>
                  </a:moveTo>
                  <a:cubicBezTo>
                    <a:pt x="10552" y="3593"/>
                    <a:pt x="10663" y="3641"/>
                    <a:pt x="10742" y="3769"/>
                  </a:cubicBezTo>
                  <a:cubicBezTo>
                    <a:pt x="10867" y="3974"/>
                    <a:pt x="10789" y="4264"/>
                    <a:pt x="10595" y="4399"/>
                  </a:cubicBezTo>
                  <a:cubicBezTo>
                    <a:pt x="10500" y="4464"/>
                    <a:pt x="10407" y="4492"/>
                    <a:pt x="10321" y="4492"/>
                  </a:cubicBezTo>
                  <a:cubicBezTo>
                    <a:pt x="9947" y="4492"/>
                    <a:pt x="9701" y="3964"/>
                    <a:pt x="9964" y="3698"/>
                  </a:cubicBezTo>
                  <a:lnTo>
                    <a:pt x="9964" y="3698"/>
                  </a:lnTo>
                  <a:cubicBezTo>
                    <a:pt x="9981" y="3712"/>
                    <a:pt x="10003" y="3722"/>
                    <a:pt x="10024" y="3722"/>
                  </a:cubicBezTo>
                  <a:cubicBezTo>
                    <a:pt x="10036" y="3722"/>
                    <a:pt x="10048" y="3720"/>
                    <a:pt x="10059" y="3713"/>
                  </a:cubicBezTo>
                  <a:cubicBezTo>
                    <a:pt x="10172" y="3647"/>
                    <a:pt x="10307" y="3593"/>
                    <a:pt x="10433" y="3593"/>
                  </a:cubicBezTo>
                  <a:close/>
                  <a:moveTo>
                    <a:pt x="3027" y="4096"/>
                  </a:moveTo>
                  <a:cubicBezTo>
                    <a:pt x="3181" y="4100"/>
                    <a:pt x="3332" y="4130"/>
                    <a:pt x="3439" y="4251"/>
                  </a:cubicBezTo>
                  <a:cubicBezTo>
                    <a:pt x="3622" y="4461"/>
                    <a:pt x="3459" y="4652"/>
                    <a:pt x="3262" y="4751"/>
                  </a:cubicBezTo>
                  <a:cubicBezTo>
                    <a:pt x="3250" y="4656"/>
                    <a:pt x="3237" y="4563"/>
                    <a:pt x="3225" y="4468"/>
                  </a:cubicBezTo>
                  <a:cubicBezTo>
                    <a:pt x="3220" y="4428"/>
                    <a:pt x="3184" y="4409"/>
                    <a:pt x="3150" y="4409"/>
                  </a:cubicBezTo>
                  <a:cubicBezTo>
                    <a:pt x="3113" y="4409"/>
                    <a:pt x="3077" y="4431"/>
                    <a:pt x="3077" y="4474"/>
                  </a:cubicBezTo>
                  <a:cubicBezTo>
                    <a:pt x="3079" y="4587"/>
                    <a:pt x="3077" y="4701"/>
                    <a:pt x="3075" y="4815"/>
                  </a:cubicBezTo>
                  <a:cubicBezTo>
                    <a:pt x="3032" y="4822"/>
                    <a:pt x="2986" y="4827"/>
                    <a:pt x="2941" y="4827"/>
                  </a:cubicBezTo>
                  <a:cubicBezTo>
                    <a:pt x="2728" y="4827"/>
                    <a:pt x="2517" y="4734"/>
                    <a:pt x="2593" y="4471"/>
                  </a:cubicBezTo>
                  <a:cubicBezTo>
                    <a:pt x="2651" y="4271"/>
                    <a:pt x="2848" y="4185"/>
                    <a:pt x="3027" y="4096"/>
                  </a:cubicBezTo>
                  <a:close/>
                  <a:moveTo>
                    <a:pt x="7913" y="4618"/>
                  </a:moveTo>
                  <a:cubicBezTo>
                    <a:pt x="8079" y="4618"/>
                    <a:pt x="8247" y="4668"/>
                    <a:pt x="8388" y="4760"/>
                  </a:cubicBezTo>
                  <a:cubicBezTo>
                    <a:pt x="8649" y="4931"/>
                    <a:pt x="8795" y="5337"/>
                    <a:pt x="8454" y="5526"/>
                  </a:cubicBezTo>
                  <a:cubicBezTo>
                    <a:pt x="8355" y="5581"/>
                    <a:pt x="8245" y="5606"/>
                    <a:pt x="8136" y="5606"/>
                  </a:cubicBezTo>
                  <a:cubicBezTo>
                    <a:pt x="7748" y="5606"/>
                    <a:pt x="7360" y="5297"/>
                    <a:pt x="7469" y="4932"/>
                  </a:cubicBezTo>
                  <a:lnTo>
                    <a:pt x="7469" y="4932"/>
                  </a:lnTo>
                  <a:cubicBezTo>
                    <a:pt x="7591" y="5026"/>
                    <a:pt x="7715" y="5117"/>
                    <a:pt x="7849" y="5186"/>
                  </a:cubicBezTo>
                  <a:cubicBezTo>
                    <a:pt x="7865" y="5195"/>
                    <a:pt x="7882" y="5199"/>
                    <a:pt x="7899" y="5199"/>
                  </a:cubicBezTo>
                  <a:cubicBezTo>
                    <a:pt x="7969" y="5199"/>
                    <a:pt x="8024" y="5123"/>
                    <a:pt x="7971" y="5052"/>
                  </a:cubicBezTo>
                  <a:cubicBezTo>
                    <a:pt x="7869" y="4916"/>
                    <a:pt x="7748" y="4792"/>
                    <a:pt x="7613" y="4679"/>
                  </a:cubicBezTo>
                  <a:cubicBezTo>
                    <a:pt x="7707" y="4637"/>
                    <a:pt x="7810" y="4618"/>
                    <a:pt x="7913" y="4618"/>
                  </a:cubicBezTo>
                  <a:close/>
                  <a:moveTo>
                    <a:pt x="727" y="4953"/>
                  </a:moveTo>
                  <a:cubicBezTo>
                    <a:pt x="1062" y="4953"/>
                    <a:pt x="1308" y="5567"/>
                    <a:pt x="867" y="5714"/>
                  </a:cubicBezTo>
                  <a:cubicBezTo>
                    <a:pt x="825" y="5728"/>
                    <a:pt x="781" y="5735"/>
                    <a:pt x="737" y="5735"/>
                  </a:cubicBezTo>
                  <a:cubicBezTo>
                    <a:pt x="567" y="5735"/>
                    <a:pt x="400" y="5634"/>
                    <a:pt x="364" y="5456"/>
                  </a:cubicBezTo>
                  <a:cubicBezTo>
                    <a:pt x="331" y="5294"/>
                    <a:pt x="402" y="5180"/>
                    <a:pt x="487" y="5065"/>
                  </a:cubicBezTo>
                  <a:cubicBezTo>
                    <a:pt x="567" y="4986"/>
                    <a:pt x="650" y="4953"/>
                    <a:pt x="727" y="4953"/>
                  </a:cubicBezTo>
                  <a:close/>
                  <a:moveTo>
                    <a:pt x="2889" y="6352"/>
                  </a:moveTo>
                  <a:cubicBezTo>
                    <a:pt x="2903" y="6360"/>
                    <a:pt x="2920" y="6366"/>
                    <a:pt x="2939" y="6366"/>
                  </a:cubicBezTo>
                  <a:cubicBezTo>
                    <a:pt x="2942" y="6366"/>
                    <a:pt x="2945" y="6366"/>
                    <a:pt x="2947" y="6365"/>
                  </a:cubicBezTo>
                  <a:cubicBezTo>
                    <a:pt x="2960" y="6365"/>
                    <a:pt x="2972" y="6364"/>
                    <a:pt x="2984" y="6364"/>
                  </a:cubicBezTo>
                  <a:cubicBezTo>
                    <a:pt x="3019" y="6364"/>
                    <a:pt x="3055" y="6368"/>
                    <a:pt x="3091" y="6374"/>
                  </a:cubicBezTo>
                  <a:cubicBezTo>
                    <a:pt x="3114" y="6399"/>
                    <a:pt x="3147" y="6412"/>
                    <a:pt x="3179" y="6412"/>
                  </a:cubicBezTo>
                  <a:cubicBezTo>
                    <a:pt x="3189" y="6412"/>
                    <a:pt x="3199" y="6410"/>
                    <a:pt x="3209" y="6408"/>
                  </a:cubicBezTo>
                  <a:cubicBezTo>
                    <a:pt x="3298" y="6445"/>
                    <a:pt x="3376" y="6506"/>
                    <a:pt x="3418" y="6595"/>
                  </a:cubicBezTo>
                  <a:cubicBezTo>
                    <a:pt x="3494" y="6755"/>
                    <a:pt x="3424" y="6968"/>
                    <a:pt x="3273" y="7059"/>
                  </a:cubicBezTo>
                  <a:cubicBezTo>
                    <a:pt x="3219" y="7092"/>
                    <a:pt x="3158" y="7107"/>
                    <a:pt x="3095" y="7107"/>
                  </a:cubicBezTo>
                  <a:cubicBezTo>
                    <a:pt x="2949" y="7107"/>
                    <a:pt x="2801" y="7023"/>
                    <a:pt x="2745" y="6886"/>
                  </a:cubicBezTo>
                  <a:cubicBezTo>
                    <a:pt x="2665" y="6689"/>
                    <a:pt x="2771" y="6519"/>
                    <a:pt x="2884" y="6366"/>
                  </a:cubicBezTo>
                  <a:cubicBezTo>
                    <a:pt x="2888" y="6361"/>
                    <a:pt x="2886" y="6357"/>
                    <a:pt x="2889" y="6352"/>
                  </a:cubicBezTo>
                  <a:close/>
                  <a:moveTo>
                    <a:pt x="3561" y="0"/>
                  </a:moveTo>
                  <a:cubicBezTo>
                    <a:pt x="3292" y="0"/>
                    <a:pt x="3022" y="249"/>
                    <a:pt x="2981" y="512"/>
                  </a:cubicBezTo>
                  <a:cubicBezTo>
                    <a:pt x="2919" y="908"/>
                    <a:pt x="3268" y="1283"/>
                    <a:pt x="3660" y="1283"/>
                  </a:cubicBezTo>
                  <a:cubicBezTo>
                    <a:pt x="3662" y="1283"/>
                    <a:pt x="3664" y="1283"/>
                    <a:pt x="3666" y="1283"/>
                  </a:cubicBezTo>
                  <a:cubicBezTo>
                    <a:pt x="3700" y="1283"/>
                    <a:pt x="3732" y="1276"/>
                    <a:pt x="3764" y="1271"/>
                  </a:cubicBezTo>
                  <a:cubicBezTo>
                    <a:pt x="3829" y="1452"/>
                    <a:pt x="3886" y="1635"/>
                    <a:pt x="3938" y="1816"/>
                  </a:cubicBezTo>
                  <a:cubicBezTo>
                    <a:pt x="3940" y="1821"/>
                    <a:pt x="3943" y="1824"/>
                    <a:pt x="3945" y="1828"/>
                  </a:cubicBezTo>
                  <a:cubicBezTo>
                    <a:pt x="3760" y="1923"/>
                    <a:pt x="3612" y="2076"/>
                    <a:pt x="3558" y="2299"/>
                  </a:cubicBezTo>
                  <a:cubicBezTo>
                    <a:pt x="3493" y="2567"/>
                    <a:pt x="3607" y="2763"/>
                    <a:pt x="3794" y="2873"/>
                  </a:cubicBezTo>
                  <a:cubicBezTo>
                    <a:pt x="3579" y="3189"/>
                    <a:pt x="3389" y="3551"/>
                    <a:pt x="3295" y="3890"/>
                  </a:cubicBezTo>
                  <a:cubicBezTo>
                    <a:pt x="3250" y="3880"/>
                    <a:pt x="3204" y="3874"/>
                    <a:pt x="3157" y="3872"/>
                  </a:cubicBezTo>
                  <a:cubicBezTo>
                    <a:pt x="3147" y="3866"/>
                    <a:pt x="3138" y="3862"/>
                    <a:pt x="3126" y="3861"/>
                  </a:cubicBezTo>
                  <a:cubicBezTo>
                    <a:pt x="3110" y="3860"/>
                    <a:pt x="3093" y="3859"/>
                    <a:pt x="3076" y="3859"/>
                  </a:cubicBezTo>
                  <a:cubicBezTo>
                    <a:pt x="2905" y="3859"/>
                    <a:pt x="2730" y="3925"/>
                    <a:pt x="2590" y="4032"/>
                  </a:cubicBezTo>
                  <a:cubicBezTo>
                    <a:pt x="2397" y="3875"/>
                    <a:pt x="2190" y="3743"/>
                    <a:pt x="1970" y="3627"/>
                  </a:cubicBezTo>
                  <a:cubicBezTo>
                    <a:pt x="1794" y="3534"/>
                    <a:pt x="1604" y="3421"/>
                    <a:pt x="1405" y="3388"/>
                  </a:cubicBezTo>
                  <a:cubicBezTo>
                    <a:pt x="1410" y="3349"/>
                    <a:pt x="1414" y="3309"/>
                    <a:pt x="1412" y="3268"/>
                  </a:cubicBezTo>
                  <a:cubicBezTo>
                    <a:pt x="1399" y="2987"/>
                    <a:pt x="1193" y="2775"/>
                    <a:pt x="944" y="2743"/>
                  </a:cubicBezTo>
                  <a:cubicBezTo>
                    <a:pt x="940" y="2740"/>
                    <a:pt x="937" y="2736"/>
                    <a:pt x="933" y="2734"/>
                  </a:cubicBezTo>
                  <a:cubicBezTo>
                    <a:pt x="870" y="2697"/>
                    <a:pt x="804" y="2680"/>
                    <a:pt x="739" y="2680"/>
                  </a:cubicBezTo>
                  <a:cubicBezTo>
                    <a:pt x="471" y="2680"/>
                    <a:pt x="208" y="2958"/>
                    <a:pt x="158" y="3207"/>
                  </a:cubicBezTo>
                  <a:cubicBezTo>
                    <a:pt x="88" y="3566"/>
                    <a:pt x="380" y="3901"/>
                    <a:pt x="731" y="3945"/>
                  </a:cubicBezTo>
                  <a:cubicBezTo>
                    <a:pt x="756" y="3947"/>
                    <a:pt x="780" y="3949"/>
                    <a:pt x="804" y="3949"/>
                  </a:cubicBezTo>
                  <a:cubicBezTo>
                    <a:pt x="1053" y="3949"/>
                    <a:pt x="1256" y="3792"/>
                    <a:pt x="1351" y="3576"/>
                  </a:cubicBezTo>
                  <a:cubicBezTo>
                    <a:pt x="1524" y="3694"/>
                    <a:pt x="1740" y="3761"/>
                    <a:pt x="1923" y="3859"/>
                  </a:cubicBezTo>
                  <a:cubicBezTo>
                    <a:pt x="2102" y="3955"/>
                    <a:pt x="2276" y="4059"/>
                    <a:pt x="2451" y="4162"/>
                  </a:cubicBezTo>
                  <a:cubicBezTo>
                    <a:pt x="2346" y="4290"/>
                    <a:pt x="2283" y="4449"/>
                    <a:pt x="2302" y="4624"/>
                  </a:cubicBezTo>
                  <a:cubicBezTo>
                    <a:pt x="2304" y="4645"/>
                    <a:pt x="2311" y="4662"/>
                    <a:pt x="2315" y="4682"/>
                  </a:cubicBezTo>
                  <a:cubicBezTo>
                    <a:pt x="1966" y="4772"/>
                    <a:pt x="1607" y="4884"/>
                    <a:pt x="1281" y="5027"/>
                  </a:cubicBezTo>
                  <a:cubicBezTo>
                    <a:pt x="1270" y="5009"/>
                    <a:pt x="1262" y="4989"/>
                    <a:pt x="1249" y="4973"/>
                  </a:cubicBezTo>
                  <a:cubicBezTo>
                    <a:pt x="1136" y="4824"/>
                    <a:pt x="969" y="4749"/>
                    <a:pt x="803" y="4749"/>
                  </a:cubicBezTo>
                  <a:cubicBezTo>
                    <a:pt x="711" y="4749"/>
                    <a:pt x="619" y="4772"/>
                    <a:pt x="536" y="4817"/>
                  </a:cubicBezTo>
                  <a:cubicBezTo>
                    <a:pt x="521" y="4808"/>
                    <a:pt x="505" y="4802"/>
                    <a:pt x="487" y="4802"/>
                  </a:cubicBezTo>
                  <a:cubicBezTo>
                    <a:pt x="483" y="4802"/>
                    <a:pt x="479" y="4803"/>
                    <a:pt x="475" y="4803"/>
                  </a:cubicBezTo>
                  <a:cubicBezTo>
                    <a:pt x="104" y="4849"/>
                    <a:pt x="0" y="5376"/>
                    <a:pt x="138" y="5662"/>
                  </a:cubicBezTo>
                  <a:cubicBezTo>
                    <a:pt x="248" y="5890"/>
                    <a:pt x="491" y="6015"/>
                    <a:pt x="735" y="6015"/>
                  </a:cubicBezTo>
                  <a:cubicBezTo>
                    <a:pt x="856" y="6015"/>
                    <a:pt x="978" y="5984"/>
                    <a:pt x="1083" y="5920"/>
                  </a:cubicBezTo>
                  <a:cubicBezTo>
                    <a:pt x="1323" y="5774"/>
                    <a:pt x="1419" y="5472"/>
                    <a:pt x="1357" y="5206"/>
                  </a:cubicBezTo>
                  <a:cubicBezTo>
                    <a:pt x="1699" y="5114"/>
                    <a:pt x="2047" y="4979"/>
                    <a:pt x="2372" y="4833"/>
                  </a:cubicBezTo>
                  <a:cubicBezTo>
                    <a:pt x="2484" y="5023"/>
                    <a:pt x="2711" y="5106"/>
                    <a:pt x="2942" y="5106"/>
                  </a:cubicBezTo>
                  <a:cubicBezTo>
                    <a:pt x="2985" y="5106"/>
                    <a:pt x="3029" y="5103"/>
                    <a:pt x="3072" y="5097"/>
                  </a:cubicBezTo>
                  <a:lnTo>
                    <a:pt x="3072" y="5097"/>
                  </a:lnTo>
                  <a:cubicBezTo>
                    <a:pt x="3070" y="5209"/>
                    <a:pt x="3067" y="5322"/>
                    <a:pt x="3067" y="5434"/>
                  </a:cubicBezTo>
                  <a:cubicBezTo>
                    <a:pt x="3066" y="5658"/>
                    <a:pt x="3037" y="5897"/>
                    <a:pt x="3047" y="6126"/>
                  </a:cubicBezTo>
                  <a:cubicBezTo>
                    <a:pt x="2994" y="6134"/>
                    <a:pt x="2940" y="6146"/>
                    <a:pt x="2889" y="6171"/>
                  </a:cubicBezTo>
                  <a:cubicBezTo>
                    <a:pt x="2854" y="6189"/>
                    <a:pt x="2837" y="6214"/>
                    <a:pt x="2832" y="6242"/>
                  </a:cubicBezTo>
                  <a:cubicBezTo>
                    <a:pt x="2825" y="6240"/>
                    <a:pt x="2817" y="6239"/>
                    <a:pt x="2808" y="6239"/>
                  </a:cubicBezTo>
                  <a:cubicBezTo>
                    <a:pt x="2800" y="6239"/>
                    <a:pt x="2791" y="6240"/>
                    <a:pt x="2782" y="6243"/>
                  </a:cubicBezTo>
                  <a:cubicBezTo>
                    <a:pt x="2449" y="6357"/>
                    <a:pt x="2378" y="6823"/>
                    <a:pt x="2550" y="7092"/>
                  </a:cubicBezTo>
                  <a:cubicBezTo>
                    <a:pt x="2670" y="7279"/>
                    <a:pt x="2887" y="7386"/>
                    <a:pt x="3103" y="7386"/>
                  </a:cubicBezTo>
                  <a:cubicBezTo>
                    <a:pt x="3209" y="7386"/>
                    <a:pt x="3314" y="7360"/>
                    <a:pt x="3407" y="7306"/>
                  </a:cubicBezTo>
                  <a:cubicBezTo>
                    <a:pt x="3687" y="7148"/>
                    <a:pt x="3812" y="6769"/>
                    <a:pt x="3678" y="6476"/>
                  </a:cubicBezTo>
                  <a:cubicBezTo>
                    <a:pt x="3605" y="6318"/>
                    <a:pt x="3467" y="6203"/>
                    <a:pt x="3310" y="6150"/>
                  </a:cubicBezTo>
                  <a:cubicBezTo>
                    <a:pt x="3343" y="5907"/>
                    <a:pt x="3323" y="5643"/>
                    <a:pt x="3318" y="5405"/>
                  </a:cubicBezTo>
                  <a:cubicBezTo>
                    <a:pt x="3315" y="5282"/>
                    <a:pt x="3305" y="5161"/>
                    <a:pt x="3294" y="5041"/>
                  </a:cubicBezTo>
                  <a:cubicBezTo>
                    <a:pt x="3511" y="4955"/>
                    <a:pt x="3712" y="4787"/>
                    <a:pt x="3772" y="4575"/>
                  </a:cubicBezTo>
                  <a:cubicBezTo>
                    <a:pt x="4250" y="4503"/>
                    <a:pt x="4737" y="4282"/>
                    <a:pt x="5190" y="4111"/>
                  </a:cubicBezTo>
                  <a:cubicBezTo>
                    <a:pt x="5222" y="4213"/>
                    <a:pt x="5283" y="4313"/>
                    <a:pt x="5381" y="4405"/>
                  </a:cubicBezTo>
                  <a:cubicBezTo>
                    <a:pt x="5554" y="4572"/>
                    <a:pt x="5788" y="4654"/>
                    <a:pt x="6023" y="4654"/>
                  </a:cubicBezTo>
                  <a:cubicBezTo>
                    <a:pt x="6280" y="4654"/>
                    <a:pt x="6537" y="4557"/>
                    <a:pt x="6718" y="4368"/>
                  </a:cubicBezTo>
                  <a:cubicBezTo>
                    <a:pt x="6811" y="4433"/>
                    <a:pt x="6905" y="4498"/>
                    <a:pt x="6997" y="4564"/>
                  </a:cubicBezTo>
                  <a:cubicBezTo>
                    <a:pt x="7091" y="4630"/>
                    <a:pt x="7183" y="4703"/>
                    <a:pt x="7275" y="4778"/>
                  </a:cubicBezTo>
                  <a:cubicBezTo>
                    <a:pt x="7115" y="5040"/>
                    <a:pt x="7188" y="5414"/>
                    <a:pt x="7429" y="5631"/>
                  </a:cubicBezTo>
                  <a:cubicBezTo>
                    <a:pt x="7607" y="5791"/>
                    <a:pt x="7869" y="5880"/>
                    <a:pt x="8127" y="5880"/>
                  </a:cubicBezTo>
                  <a:cubicBezTo>
                    <a:pt x="8341" y="5880"/>
                    <a:pt x="8551" y="5819"/>
                    <a:pt x="8707" y="5685"/>
                  </a:cubicBezTo>
                  <a:cubicBezTo>
                    <a:pt x="9017" y="5418"/>
                    <a:pt x="8995" y="5095"/>
                    <a:pt x="8814" y="4832"/>
                  </a:cubicBezTo>
                  <a:cubicBezTo>
                    <a:pt x="9112" y="4705"/>
                    <a:pt x="9407" y="4561"/>
                    <a:pt x="9687" y="4398"/>
                  </a:cubicBezTo>
                  <a:cubicBezTo>
                    <a:pt x="9816" y="4637"/>
                    <a:pt x="10070" y="4764"/>
                    <a:pt x="10329" y="4764"/>
                  </a:cubicBezTo>
                  <a:cubicBezTo>
                    <a:pt x="10463" y="4764"/>
                    <a:pt x="10599" y="4730"/>
                    <a:pt x="10720" y="4659"/>
                  </a:cubicBezTo>
                  <a:cubicBezTo>
                    <a:pt x="11092" y="4440"/>
                    <a:pt x="11224" y="3888"/>
                    <a:pt x="10936" y="3547"/>
                  </a:cubicBezTo>
                  <a:cubicBezTo>
                    <a:pt x="10815" y="3404"/>
                    <a:pt x="10612" y="3322"/>
                    <a:pt x="10418" y="3322"/>
                  </a:cubicBezTo>
                  <a:cubicBezTo>
                    <a:pt x="10266" y="3322"/>
                    <a:pt x="10118" y="3372"/>
                    <a:pt x="10018" y="3483"/>
                  </a:cubicBezTo>
                  <a:cubicBezTo>
                    <a:pt x="9737" y="3594"/>
                    <a:pt x="9567" y="3869"/>
                    <a:pt x="9612" y="4169"/>
                  </a:cubicBezTo>
                  <a:cubicBezTo>
                    <a:pt x="9292" y="4316"/>
                    <a:pt x="8981" y="4492"/>
                    <a:pt x="8682" y="4679"/>
                  </a:cubicBezTo>
                  <a:cubicBezTo>
                    <a:pt x="8476" y="4479"/>
                    <a:pt x="8180" y="4342"/>
                    <a:pt x="7903" y="4342"/>
                  </a:cubicBezTo>
                  <a:cubicBezTo>
                    <a:pt x="7726" y="4342"/>
                    <a:pt x="7556" y="4399"/>
                    <a:pt x="7423" y="4532"/>
                  </a:cubicBezTo>
                  <a:cubicBezTo>
                    <a:pt x="7243" y="4402"/>
                    <a:pt x="7050" y="4286"/>
                    <a:pt x="6852" y="4179"/>
                  </a:cubicBezTo>
                  <a:cubicBezTo>
                    <a:pt x="6955" y="3983"/>
                    <a:pt x="6978" y="3748"/>
                    <a:pt x="6922" y="3535"/>
                  </a:cubicBezTo>
                  <a:cubicBezTo>
                    <a:pt x="7487" y="3321"/>
                    <a:pt x="8028" y="3033"/>
                    <a:pt x="8548" y="2723"/>
                  </a:cubicBezTo>
                  <a:cubicBezTo>
                    <a:pt x="8548" y="2724"/>
                    <a:pt x="8549" y="2726"/>
                    <a:pt x="8550" y="2727"/>
                  </a:cubicBezTo>
                  <a:cubicBezTo>
                    <a:pt x="8707" y="2942"/>
                    <a:pt x="8977" y="3070"/>
                    <a:pt x="9243" y="3070"/>
                  </a:cubicBezTo>
                  <a:cubicBezTo>
                    <a:pt x="9407" y="3070"/>
                    <a:pt x="9570" y="3021"/>
                    <a:pt x="9703" y="2915"/>
                  </a:cubicBezTo>
                  <a:cubicBezTo>
                    <a:pt x="10051" y="2636"/>
                    <a:pt x="10096" y="2069"/>
                    <a:pt x="9759" y="1766"/>
                  </a:cubicBezTo>
                  <a:cubicBezTo>
                    <a:pt x="9607" y="1631"/>
                    <a:pt x="9320" y="1518"/>
                    <a:pt x="9064" y="1518"/>
                  </a:cubicBezTo>
                  <a:cubicBezTo>
                    <a:pt x="8974" y="1518"/>
                    <a:pt x="8888" y="1532"/>
                    <a:pt x="8812" y="1564"/>
                  </a:cubicBezTo>
                  <a:cubicBezTo>
                    <a:pt x="8805" y="1561"/>
                    <a:pt x="8798" y="1560"/>
                    <a:pt x="8790" y="1560"/>
                  </a:cubicBezTo>
                  <a:cubicBezTo>
                    <a:pt x="8777" y="1560"/>
                    <a:pt x="8763" y="1563"/>
                    <a:pt x="8749" y="1571"/>
                  </a:cubicBezTo>
                  <a:cubicBezTo>
                    <a:pt x="8643" y="1632"/>
                    <a:pt x="8564" y="1720"/>
                    <a:pt x="8506" y="1821"/>
                  </a:cubicBezTo>
                  <a:cubicBezTo>
                    <a:pt x="8275" y="1709"/>
                    <a:pt x="8026" y="1600"/>
                    <a:pt x="7780" y="1529"/>
                  </a:cubicBezTo>
                  <a:cubicBezTo>
                    <a:pt x="7844" y="1339"/>
                    <a:pt x="7831" y="1125"/>
                    <a:pt x="7708" y="954"/>
                  </a:cubicBezTo>
                  <a:cubicBezTo>
                    <a:pt x="7601" y="807"/>
                    <a:pt x="7439" y="735"/>
                    <a:pt x="7277" y="735"/>
                  </a:cubicBezTo>
                  <a:cubicBezTo>
                    <a:pt x="7153" y="735"/>
                    <a:pt x="7030" y="777"/>
                    <a:pt x="6933" y="859"/>
                  </a:cubicBezTo>
                  <a:cubicBezTo>
                    <a:pt x="6930" y="859"/>
                    <a:pt x="6928" y="859"/>
                    <a:pt x="6926" y="859"/>
                  </a:cubicBezTo>
                  <a:cubicBezTo>
                    <a:pt x="6623" y="859"/>
                    <a:pt x="6421" y="1291"/>
                    <a:pt x="6503" y="1564"/>
                  </a:cubicBezTo>
                  <a:cubicBezTo>
                    <a:pt x="6547" y="1714"/>
                    <a:pt x="6641" y="1829"/>
                    <a:pt x="6761" y="1905"/>
                  </a:cubicBezTo>
                  <a:cubicBezTo>
                    <a:pt x="6547" y="2234"/>
                    <a:pt x="6350" y="2586"/>
                    <a:pt x="6248" y="2937"/>
                  </a:cubicBezTo>
                  <a:cubicBezTo>
                    <a:pt x="6227" y="2935"/>
                    <a:pt x="6206" y="2934"/>
                    <a:pt x="6185" y="2934"/>
                  </a:cubicBezTo>
                  <a:cubicBezTo>
                    <a:pt x="6008" y="2934"/>
                    <a:pt x="5836" y="2999"/>
                    <a:pt x="5698" y="3113"/>
                  </a:cubicBezTo>
                  <a:cubicBezTo>
                    <a:pt x="5555" y="2904"/>
                    <a:pt x="5330" y="2737"/>
                    <a:pt x="5101" y="2581"/>
                  </a:cubicBezTo>
                  <a:cubicBezTo>
                    <a:pt x="5151" y="2494"/>
                    <a:pt x="5179" y="2393"/>
                    <a:pt x="5174" y="2271"/>
                  </a:cubicBezTo>
                  <a:cubicBezTo>
                    <a:pt x="5156" y="1908"/>
                    <a:pt x="4867" y="1704"/>
                    <a:pt x="4550" y="1704"/>
                  </a:cubicBezTo>
                  <a:cubicBezTo>
                    <a:pt x="4516" y="1704"/>
                    <a:pt x="4482" y="1706"/>
                    <a:pt x="4448" y="1711"/>
                  </a:cubicBezTo>
                  <a:cubicBezTo>
                    <a:pt x="4346" y="1711"/>
                    <a:pt x="4242" y="1724"/>
                    <a:pt x="4143" y="1750"/>
                  </a:cubicBezTo>
                  <a:cubicBezTo>
                    <a:pt x="4091" y="1564"/>
                    <a:pt x="4024" y="1389"/>
                    <a:pt x="3946" y="1219"/>
                  </a:cubicBezTo>
                  <a:cubicBezTo>
                    <a:pt x="4235" y="1089"/>
                    <a:pt x="4418" y="774"/>
                    <a:pt x="4323" y="442"/>
                  </a:cubicBezTo>
                  <a:cubicBezTo>
                    <a:pt x="4249" y="179"/>
                    <a:pt x="4018" y="27"/>
                    <a:pt x="3778" y="27"/>
                  </a:cubicBezTo>
                  <a:cubicBezTo>
                    <a:pt x="3757" y="27"/>
                    <a:pt x="3736" y="28"/>
                    <a:pt x="3716" y="30"/>
                  </a:cubicBezTo>
                  <a:cubicBezTo>
                    <a:pt x="3665" y="10"/>
                    <a:pt x="3613" y="0"/>
                    <a:pt x="3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50"/>
          <p:cNvGrpSpPr/>
          <p:nvPr/>
        </p:nvGrpSpPr>
        <p:grpSpPr>
          <a:xfrm>
            <a:off x="8276949" y="2793213"/>
            <a:ext cx="1407269" cy="1624711"/>
            <a:chOff x="190675" y="3563350"/>
            <a:chExt cx="1224884" cy="1414145"/>
          </a:xfrm>
        </p:grpSpPr>
        <p:sp>
          <p:nvSpPr>
            <p:cNvPr id="1561" name="Google Shape;1561;p50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50"/>
          <p:cNvGrpSpPr/>
          <p:nvPr/>
        </p:nvGrpSpPr>
        <p:grpSpPr>
          <a:xfrm rot="-3284627">
            <a:off x="8734693" y="2025935"/>
            <a:ext cx="847073" cy="743865"/>
            <a:chOff x="5896050" y="157825"/>
            <a:chExt cx="720223" cy="632470"/>
          </a:xfrm>
        </p:grpSpPr>
        <p:sp>
          <p:nvSpPr>
            <p:cNvPr id="1586" name="Google Shape;1586;p50"/>
            <p:cNvSpPr/>
            <p:nvPr/>
          </p:nvSpPr>
          <p:spPr>
            <a:xfrm>
              <a:off x="5985321" y="183445"/>
              <a:ext cx="126735" cy="136914"/>
            </a:xfrm>
            <a:custGeom>
              <a:avLst/>
              <a:gdLst/>
              <a:ahLst/>
              <a:cxnLst/>
              <a:rect l="l" t="t" r="r" b="b"/>
              <a:pathLst>
                <a:path w="3349" h="3618" extrusionOk="0">
                  <a:moveTo>
                    <a:pt x="2293" y="0"/>
                  </a:moveTo>
                  <a:cubicBezTo>
                    <a:pt x="1903" y="0"/>
                    <a:pt x="1491" y="196"/>
                    <a:pt x="1164" y="570"/>
                  </a:cubicBezTo>
                  <a:cubicBezTo>
                    <a:pt x="838" y="944"/>
                    <a:pt x="590" y="1392"/>
                    <a:pt x="327" y="1814"/>
                  </a:cubicBezTo>
                  <a:cubicBezTo>
                    <a:pt x="230" y="1966"/>
                    <a:pt x="119" y="2125"/>
                    <a:pt x="1" y="2289"/>
                  </a:cubicBezTo>
                  <a:cubicBezTo>
                    <a:pt x="438" y="2558"/>
                    <a:pt x="900" y="2828"/>
                    <a:pt x="1330" y="3133"/>
                  </a:cubicBezTo>
                  <a:cubicBezTo>
                    <a:pt x="1545" y="3284"/>
                    <a:pt x="1752" y="3443"/>
                    <a:pt x="1941" y="3617"/>
                  </a:cubicBezTo>
                  <a:cubicBezTo>
                    <a:pt x="1971" y="3577"/>
                    <a:pt x="2001" y="3532"/>
                    <a:pt x="2030" y="3492"/>
                  </a:cubicBezTo>
                  <a:cubicBezTo>
                    <a:pt x="2348" y="3055"/>
                    <a:pt x="2693" y="2622"/>
                    <a:pt x="2959" y="2148"/>
                  </a:cubicBezTo>
                  <a:cubicBezTo>
                    <a:pt x="3122" y="1855"/>
                    <a:pt x="3211" y="1655"/>
                    <a:pt x="3260" y="1311"/>
                  </a:cubicBezTo>
                  <a:cubicBezTo>
                    <a:pt x="3348" y="1044"/>
                    <a:pt x="3330" y="781"/>
                    <a:pt x="3211" y="522"/>
                  </a:cubicBezTo>
                  <a:cubicBezTo>
                    <a:pt x="3041" y="378"/>
                    <a:pt x="2871" y="230"/>
                    <a:pt x="2700" y="82"/>
                  </a:cubicBezTo>
                  <a:cubicBezTo>
                    <a:pt x="2633" y="56"/>
                    <a:pt x="2566" y="33"/>
                    <a:pt x="2497" y="19"/>
                  </a:cubicBezTo>
                  <a:cubicBezTo>
                    <a:pt x="2430" y="6"/>
                    <a:pt x="2362" y="0"/>
                    <a:pt x="2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0"/>
            <p:cNvSpPr/>
            <p:nvPr/>
          </p:nvSpPr>
          <p:spPr>
            <a:xfrm>
              <a:off x="5929125" y="278280"/>
              <a:ext cx="120831" cy="127491"/>
            </a:xfrm>
            <a:custGeom>
              <a:avLst/>
              <a:gdLst/>
              <a:ahLst/>
              <a:cxnLst/>
              <a:rect l="l" t="t" r="r" b="b"/>
              <a:pathLst>
                <a:path w="3193" h="3369" extrusionOk="0">
                  <a:moveTo>
                    <a:pt x="1330" y="1"/>
                  </a:moveTo>
                  <a:cubicBezTo>
                    <a:pt x="805" y="727"/>
                    <a:pt x="201" y="1537"/>
                    <a:pt x="49" y="2307"/>
                  </a:cubicBezTo>
                  <a:cubicBezTo>
                    <a:pt x="1" y="2559"/>
                    <a:pt x="56" y="2770"/>
                    <a:pt x="175" y="2941"/>
                  </a:cubicBezTo>
                  <a:cubicBezTo>
                    <a:pt x="376" y="3217"/>
                    <a:pt x="754" y="3368"/>
                    <a:pt x="1126" y="3368"/>
                  </a:cubicBezTo>
                  <a:cubicBezTo>
                    <a:pt x="1377" y="3368"/>
                    <a:pt x="1625" y="3300"/>
                    <a:pt x="1816" y="3156"/>
                  </a:cubicBezTo>
                  <a:cubicBezTo>
                    <a:pt x="2045" y="2981"/>
                    <a:pt x="2233" y="2730"/>
                    <a:pt x="2411" y="2508"/>
                  </a:cubicBezTo>
                  <a:cubicBezTo>
                    <a:pt x="2686" y="2163"/>
                    <a:pt x="2938" y="1800"/>
                    <a:pt x="3193" y="1441"/>
                  </a:cubicBezTo>
                  <a:cubicBezTo>
                    <a:pt x="2975" y="1315"/>
                    <a:pt x="2767" y="1174"/>
                    <a:pt x="2559" y="1019"/>
                  </a:cubicBezTo>
                  <a:cubicBezTo>
                    <a:pt x="2130" y="701"/>
                    <a:pt x="1726" y="338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5896050" y="157825"/>
              <a:ext cx="240489" cy="278105"/>
            </a:xfrm>
            <a:custGeom>
              <a:avLst/>
              <a:gdLst/>
              <a:ahLst/>
              <a:cxnLst/>
              <a:rect l="l" t="t" r="r" b="b"/>
              <a:pathLst>
                <a:path w="6355" h="7349" extrusionOk="0">
                  <a:moveTo>
                    <a:pt x="4645" y="678"/>
                  </a:moveTo>
                  <a:cubicBezTo>
                    <a:pt x="4787" y="678"/>
                    <a:pt x="4927" y="704"/>
                    <a:pt x="5058" y="758"/>
                  </a:cubicBezTo>
                  <a:cubicBezTo>
                    <a:pt x="5229" y="906"/>
                    <a:pt x="5400" y="1053"/>
                    <a:pt x="5570" y="1200"/>
                  </a:cubicBezTo>
                  <a:cubicBezTo>
                    <a:pt x="5691" y="1460"/>
                    <a:pt x="5706" y="1722"/>
                    <a:pt x="5618" y="1989"/>
                  </a:cubicBezTo>
                  <a:cubicBezTo>
                    <a:pt x="5569" y="2331"/>
                    <a:pt x="5483" y="2531"/>
                    <a:pt x="5317" y="2826"/>
                  </a:cubicBezTo>
                  <a:cubicBezTo>
                    <a:pt x="5052" y="3300"/>
                    <a:pt x="4707" y="3731"/>
                    <a:pt x="4389" y="4169"/>
                  </a:cubicBezTo>
                  <a:cubicBezTo>
                    <a:pt x="4360" y="4210"/>
                    <a:pt x="4331" y="4252"/>
                    <a:pt x="4301" y="4293"/>
                  </a:cubicBezTo>
                  <a:cubicBezTo>
                    <a:pt x="3734" y="3776"/>
                    <a:pt x="3014" y="3370"/>
                    <a:pt x="2361" y="2967"/>
                  </a:cubicBezTo>
                  <a:cubicBezTo>
                    <a:pt x="2477" y="2803"/>
                    <a:pt x="2588" y="2643"/>
                    <a:pt x="2684" y="2490"/>
                  </a:cubicBezTo>
                  <a:cubicBezTo>
                    <a:pt x="2948" y="2071"/>
                    <a:pt x="3197" y="1622"/>
                    <a:pt x="3523" y="1247"/>
                  </a:cubicBezTo>
                  <a:cubicBezTo>
                    <a:pt x="3848" y="873"/>
                    <a:pt x="4257" y="678"/>
                    <a:pt x="4645" y="678"/>
                  </a:cubicBezTo>
                  <a:close/>
                  <a:moveTo>
                    <a:pt x="2205" y="3184"/>
                  </a:moveTo>
                  <a:cubicBezTo>
                    <a:pt x="2792" y="3683"/>
                    <a:pt x="3399" y="4239"/>
                    <a:pt x="4067" y="4623"/>
                  </a:cubicBezTo>
                  <a:cubicBezTo>
                    <a:pt x="3813" y="4984"/>
                    <a:pt x="3559" y="5345"/>
                    <a:pt x="3286" y="5689"/>
                  </a:cubicBezTo>
                  <a:cubicBezTo>
                    <a:pt x="3107" y="5914"/>
                    <a:pt x="2920" y="6166"/>
                    <a:pt x="2690" y="6340"/>
                  </a:cubicBezTo>
                  <a:cubicBezTo>
                    <a:pt x="2499" y="6484"/>
                    <a:pt x="2251" y="6552"/>
                    <a:pt x="2001" y="6552"/>
                  </a:cubicBezTo>
                  <a:cubicBezTo>
                    <a:pt x="1404" y="6552"/>
                    <a:pt x="795" y="6164"/>
                    <a:pt x="925" y="5491"/>
                  </a:cubicBezTo>
                  <a:cubicBezTo>
                    <a:pt x="1073" y="4721"/>
                    <a:pt x="1680" y="3911"/>
                    <a:pt x="2205" y="3184"/>
                  </a:cubicBezTo>
                  <a:close/>
                  <a:moveTo>
                    <a:pt x="4607" y="1"/>
                  </a:moveTo>
                  <a:cubicBezTo>
                    <a:pt x="3813" y="1"/>
                    <a:pt x="3201" y="610"/>
                    <a:pt x="2766" y="1225"/>
                  </a:cubicBezTo>
                  <a:cubicBezTo>
                    <a:pt x="2015" y="2288"/>
                    <a:pt x="1286" y="3438"/>
                    <a:pt x="651" y="4574"/>
                  </a:cubicBezTo>
                  <a:cubicBezTo>
                    <a:pt x="247" y="5296"/>
                    <a:pt x="0" y="6163"/>
                    <a:pt x="660" y="6826"/>
                  </a:cubicBezTo>
                  <a:cubicBezTo>
                    <a:pt x="1027" y="7195"/>
                    <a:pt x="1397" y="7348"/>
                    <a:pt x="1761" y="7348"/>
                  </a:cubicBezTo>
                  <a:cubicBezTo>
                    <a:pt x="3152" y="7348"/>
                    <a:pt x="4448" y="5117"/>
                    <a:pt x="5082" y="4226"/>
                  </a:cubicBezTo>
                  <a:cubicBezTo>
                    <a:pt x="5618" y="3474"/>
                    <a:pt x="6355" y="2578"/>
                    <a:pt x="6232" y="1583"/>
                  </a:cubicBezTo>
                  <a:cubicBezTo>
                    <a:pt x="6197" y="1299"/>
                    <a:pt x="6101" y="1049"/>
                    <a:pt x="5956" y="841"/>
                  </a:cubicBezTo>
                  <a:cubicBezTo>
                    <a:pt x="5732" y="399"/>
                    <a:pt x="5313" y="71"/>
                    <a:pt x="4784" y="11"/>
                  </a:cubicBezTo>
                  <a:cubicBezTo>
                    <a:pt x="4724" y="4"/>
                    <a:pt x="4665" y="1"/>
                    <a:pt x="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0"/>
            <p:cNvSpPr/>
            <p:nvPr/>
          </p:nvSpPr>
          <p:spPr>
            <a:xfrm>
              <a:off x="5935747" y="316805"/>
              <a:ext cx="114209" cy="88968"/>
            </a:xfrm>
            <a:custGeom>
              <a:avLst/>
              <a:gdLst/>
              <a:ahLst/>
              <a:cxnLst/>
              <a:rect l="l" t="t" r="r" b="b"/>
              <a:pathLst>
                <a:path w="3018" h="2351" extrusionOk="0">
                  <a:moveTo>
                    <a:pt x="2384" y="1"/>
                  </a:moveTo>
                  <a:cubicBezTo>
                    <a:pt x="1622" y="1141"/>
                    <a:pt x="985" y="1767"/>
                    <a:pt x="985" y="1767"/>
                  </a:cubicBezTo>
                  <a:cubicBezTo>
                    <a:pt x="985" y="1767"/>
                    <a:pt x="717" y="1985"/>
                    <a:pt x="342" y="1985"/>
                  </a:cubicBezTo>
                  <a:cubicBezTo>
                    <a:pt x="236" y="1985"/>
                    <a:pt x="121" y="1968"/>
                    <a:pt x="0" y="1923"/>
                  </a:cubicBezTo>
                  <a:lnTo>
                    <a:pt x="0" y="1923"/>
                  </a:lnTo>
                  <a:cubicBezTo>
                    <a:pt x="201" y="2199"/>
                    <a:pt x="579" y="2350"/>
                    <a:pt x="951" y="2350"/>
                  </a:cubicBezTo>
                  <a:cubicBezTo>
                    <a:pt x="1202" y="2350"/>
                    <a:pt x="1450" y="2282"/>
                    <a:pt x="1641" y="2138"/>
                  </a:cubicBezTo>
                  <a:cubicBezTo>
                    <a:pt x="1870" y="1964"/>
                    <a:pt x="2058" y="1712"/>
                    <a:pt x="2236" y="1490"/>
                  </a:cubicBezTo>
                  <a:cubicBezTo>
                    <a:pt x="2511" y="1145"/>
                    <a:pt x="2763" y="782"/>
                    <a:pt x="3018" y="423"/>
                  </a:cubicBezTo>
                  <a:cubicBezTo>
                    <a:pt x="2800" y="297"/>
                    <a:pt x="2592" y="156"/>
                    <a:pt x="2384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0"/>
            <p:cNvSpPr/>
            <p:nvPr/>
          </p:nvSpPr>
          <p:spPr>
            <a:xfrm>
              <a:off x="6035652" y="184126"/>
              <a:ext cx="76404" cy="136233"/>
            </a:xfrm>
            <a:custGeom>
              <a:avLst/>
              <a:gdLst/>
              <a:ahLst/>
              <a:cxnLst/>
              <a:rect l="l" t="t" r="r" b="b"/>
              <a:pathLst>
                <a:path w="2019" h="3600" extrusionOk="0">
                  <a:moveTo>
                    <a:pt x="1167" y="1"/>
                  </a:moveTo>
                  <a:cubicBezTo>
                    <a:pt x="1245" y="371"/>
                    <a:pt x="1174" y="922"/>
                    <a:pt x="774" y="1730"/>
                  </a:cubicBezTo>
                  <a:cubicBezTo>
                    <a:pt x="522" y="2241"/>
                    <a:pt x="255" y="2703"/>
                    <a:pt x="0" y="3115"/>
                  </a:cubicBezTo>
                  <a:cubicBezTo>
                    <a:pt x="215" y="3266"/>
                    <a:pt x="422" y="3425"/>
                    <a:pt x="611" y="3599"/>
                  </a:cubicBezTo>
                  <a:cubicBezTo>
                    <a:pt x="641" y="3559"/>
                    <a:pt x="671" y="3514"/>
                    <a:pt x="700" y="3474"/>
                  </a:cubicBezTo>
                  <a:cubicBezTo>
                    <a:pt x="1018" y="3037"/>
                    <a:pt x="1363" y="2604"/>
                    <a:pt x="1629" y="2130"/>
                  </a:cubicBezTo>
                  <a:cubicBezTo>
                    <a:pt x="1792" y="1837"/>
                    <a:pt x="1881" y="1637"/>
                    <a:pt x="1930" y="1293"/>
                  </a:cubicBezTo>
                  <a:cubicBezTo>
                    <a:pt x="2018" y="1026"/>
                    <a:pt x="2000" y="763"/>
                    <a:pt x="1881" y="504"/>
                  </a:cubicBezTo>
                  <a:cubicBezTo>
                    <a:pt x="1711" y="360"/>
                    <a:pt x="1541" y="212"/>
                    <a:pt x="1370" y="64"/>
                  </a:cubicBezTo>
                  <a:cubicBezTo>
                    <a:pt x="1303" y="38"/>
                    <a:pt x="1236" y="15"/>
                    <a:pt x="1167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0"/>
            <p:cNvSpPr/>
            <p:nvPr/>
          </p:nvSpPr>
          <p:spPr>
            <a:xfrm>
              <a:off x="6346531" y="327287"/>
              <a:ext cx="95742" cy="109478"/>
            </a:xfrm>
            <a:custGeom>
              <a:avLst/>
              <a:gdLst/>
              <a:ahLst/>
              <a:cxnLst/>
              <a:rect l="l" t="t" r="r" b="b"/>
              <a:pathLst>
                <a:path w="2530" h="2893" extrusionOk="0">
                  <a:moveTo>
                    <a:pt x="743" y="0"/>
                  </a:moveTo>
                  <a:cubicBezTo>
                    <a:pt x="407" y="692"/>
                    <a:pt x="16" y="1466"/>
                    <a:pt x="3" y="2139"/>
                  </a:cubicBezTo>
                  <a:cubicBezTo>
                    <a:pt x="0" y="2275"/>
                    <a:pt x="29" y="2389"/>
                    <a:pt x="79" y="2488"/>
                  </a:cubicBezTo>
                  <a:lnTo>
                    <a:pt x="83" y="2488"/>
                  </a:lnTo>
                  <a:cubicBezTo>
                    <a:pt x="223" y="2760"/>
                    <a:pt x="538" y="2893"/>
                    <a:pt x="862" y="2893"/>
                  </a:cubicBezTo>
                  <a:cubicBezTo>
                    <a:pt x="1146" y="2893"/>
                    <a:pt x="1437" y="2791"/>
                    <a:pt x="1622" y="2593"/>
                  </a:cubicBezTo>
                  <a:cubicBezTo>
                    <a:pt x="1791" y="2412"/>
                    <a:pt x="1911" y="2171"/>
                    <a:pt x="2028" y="1955"/>
                  </a:cubicBezTo>
                  <a:cubicBezTo>
                    <a:pt x="2206" y="1625"/>
                    <a:pt x="2368" y="1282"/>
                    <a:pt x="2529" y="939"/>
                  </a:cubicBezTo>
                  <a:cubicBezTo>
                    <a:pt x="2342" y="872"/>
                    <a:pt x="2158" y="790"/>
                    <a:pt x="1977" y="702"/>
                  </a:cubicBezTo>
                  <a:cubicBezTo>
                    <a:pt x="1552" y="492"/>
                    <a:pt x="1140" y="235"/>
                    <a:pt x="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0"/>
            <p:cNvSpPr/>
            <p:nvPr/>
          </p:nvSpPr>
          <p:spPr>
            <a:xfrm>
              <a:off x="6378357" y="232982"/>
              <a:ext cx="99942" cy="117993"/>
            </a:xfrm>
            <a:custGeom>
              <a:avLst/>
              <a:gdLst/>
              <a:ahLst/>
              <a:cxnLst/>
              <a:rect l="l" t="t" r="r" b="b"/>
              <a:pathLst>
                <a:path w="2641" h="3118" extrusionOk="0">
                  <a:moveTo>
                    <a:pt x="1752" y="0"/>
                  </a:moveTo>
                  <a:cubicBezTo>
                    <a:pt x="1368" y="0"/>
                    <a:pt x="981" y="239"/>
                    <a:pt x="727" y="664"/>
                  </a:cubicBezTo>
                  <a:cubicBezTo>
                    <a:pt x="509" y="1029"/>
                    <a:pt x="366" y="1445"/>
                    <a:pt x="203" y="1838"/>
                  </a:cubicBezTo>
                  <a:cubicBezTo>
                    <a:pt x="147" y="1981"/>
                    <a:pt x="77" y="2130"/>
                    <a:pt x="1" y="2286"/>
                  </a:cubicBezTo>
                  <a:cubicBezTo>
                    <a:pt x="422" y="2454"/>
                    <a:pt x="870" y="2619"/>
                    <a:pt x="1292" y="2822"/>
                  </a:cubicBezTo>
                  <a:cubicBezTo>
                    <a:pt x="1482" y="2911"/>
                    <a:pt x="1663" y="3010"/>
                    <a:pt x="1838" y="3118"/>
                  </a:cubicBezTo>
                  <a:cubicBezTo>
                    <a:pt x="1854" y="3080"/>
                    <a:pt x="1873" y="3041"/>
                    <a:pt x="1892" y="3000"/>
                  </a:cubicBezTo>
                  <a:cubicBezTo>
                    <a:pt x="2095" y="2584"/>
                    <a:pt x="2324" y="2168"/>
                    <a:pt x="2476" y="1730"/>
                  </a:cubicBezTo>
                  <a:cubicBezTo>
                    <a:pt x="2574" y="1455"/>
                    <a:pt x="2616" y="1274"/>
                    <a:pt x="2605" y="978"/>
                  </a:cubicBezTo>
                  <a:cubicBezTo>
                    <a:pt x="2640" y="740"/>
                    <a:pt x="2590" y="521"/>
                    <a:pt x="2450" y="318"/>
                  </a:cubicBezTo>
                  <a:cubicBezTo>
                    <a:pt x="2282" y="220"/>
                    <a:pt x="2117" y="122"/>
                    <a:pt x="1952" y="23"/>
                  </a:cubicBezTo>
                  <a:cubicBezTo>
                    <a:pt x="1886" y="7"/>
                    <a:pt x="1819" y="0"/>
                    <a:pt x="1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0"/>
            <p:cNvSpPr/>
            <p:nvPr/>
          </p:nvSpPr>
          <p:spPr>
            <a:xfrm>
              <a:off x="6320949" y="211411"/>
              <a:ext cx="182931" cy="252107"/>
            </a:xfrm>
            <a:custGeom>
              <a:avLst/>
              <a:gdLst/>
              <a:ahLst/>
              <a:cxnLst/>
              <a:rect l="l" t="t" r="r" b="b"/>
              <a:pathLst>
                <a:path w="4834" h="6662" extrusionOk="0">
                  <a:moveTo>
                    <a:pt x="3273" y="571"/>
                  </a:moveTo>
                  <a:cubicBezTo>
                    <a:pt x="3338" y="571"/>
                    <a:pt x="3403" y="578"/>
                    <a:pt x="3467" y="592"/>
                  </a:cubicBezTo>
                  <a:cubicBezTo>
                    <a:pt x="3634" y="691"/>
                    <a:pt x="3800" y="791"/>
                    <a:pt x="3966" y="889"/>
                  </a:cubicBezTo>
                  <a:cubicBezTo>
                    <a:pt x="4106" y="1091"/>
                    <a:pt x="4157" y="1310"/>
                    <a:pt x="4122" y="1547"/>
                  </a:cubicBezTo>
                  <a:cubicBezTo>
                    <a:pt x="4133" y="1844"/>
                    <a:pt x="4090" y="2026"/>
                    <a:pt x="3994" y="2299"/>
                  </a:cubicBezTo>
                  <a:cubicBezTo>
                    <a:pt x="3840" y="2738"/>
                    <a:pt x="3613" y="3153"/>
                    <a:pt x="3409" y="3571"/>
                  </a:cubicBezTo>
                  <a:cubicBezTo>
                    <a:pt x="3390" y="3609"/>
                    <a:pt x="3372" y="3650"/>
                    <a:pt x="3353" y="3689"/>
                  </a:cubicBezTo>
                  <a:cubicBezTo>
                    <a:pt x="2798" y="3336"/>
                    <a:pt x="2130" y="3100"/>
                    <a:pt x="1519" y="2857"/>
                  </a:cubicBezTo>
                  <a:cubicBezTo>
                    <a:pt x="1593" y="2701"/>
                    <a:pt x="1663" y="2549"/>
                    <a:pt x="1721" y="2407"/>
                  </a:cubicBezTo>
                  <a:cubicBezTo>
                    <a:pt x="1882" y="2013"/>
                    <a:pt x="2025" y="1599"/>
                    <a:pt x="2245" y="1233"/>
                  </a:cubicBezTo>
                  <a:cubicBezTo>
                    <a:pt x="2500" y="807"/>
                    <a:pt x="2889" y="571"/>
                    <a:pt x="3273" y="571"/>
                  </a:cubicBezTo>
                  <a:close/>
                  <a:moveTo>
                    <a:pt x="1420" y="3063"/>
                  </a:moveTo>
                  <a:cubicBezTo>
                    <a:pt x="1989" y="3399"/>
                    <a:pt x="2584" y="3776"/>
                    <a:pt x="3204" y="4002"/>
                  </a:cubicBezTo>
                  <a:cubicBezTo>
                    <a:pt x="3044" y="4345"/>
                    <a:pt x="2883" y="4687"/>
                    <a:pt x="2703" y="5018"/>
                  </a:cubicBezTo>
                  <a:cubicBezTo>
                    <a:pt x="2586" y="5234"/>
                    <a:pt x="2466" y="5474"/>
                    <a:pt x="2297" y="5655"/>
                  </a:cubicBezTo>
                  <a:cubicBezTo>
                    <a:pt x="2112" y="5854"/>
                    <a:pt x="1823" y="5955"/>
                    <a:pt x="1540" y="5955"/>
                  </a:cubicBezTo>
                  <a:cubicBezTo>
                    <a:pt x="1099" y="5955"/>
                    <a:pt x="672" y="5709"/>
                    <a:pt x="680" y="5200"/>
                  </a:cubicBezTo>
                  <a:cubicBezTo>
                    <a:pt x="692" y="4529"/>
                    <a:pt x="1084" y="3754"/>
                    <a:pt x="1420" y="3063"/>
                  </a:cubicBezTo>
                  <a:close/>
                  <a:moveTo>
                    <a:pt x="3206" y="0"/>
                  </a:moveTo>
                  <a:cubicBezTo>
                    <a:pt x="3179" y="0"/>
                    <a:pt x="3152" y="1"/>
                    <a:pt x="3125" y="3"/>
                  </a:cubicBezTo>
                  <a:cubicBezTo>
                    <a:pt x="2368" y="50"/>
                    <a:pt x="1898" y="700"/>
                    <a:pt x="1603" y="1326"/>
                  </a:cubicBezTo>
                  <a:cubicBezTo>
                    <a:pt x="1127" y="2334"/>
                    <a:pt x="681" y="3414"/>
                    <a:pt x="314" y="4467"/>
                  </a:cubicBezTo>
                  <a:cubicBezTo>
                    <a:pt x="81" y="5137"/>
                    <a:pt x="1" y="5906"/>
                    <a:pt x="656" y="6368"/>
                  </a:cubicBezTo>
                  <a:cubicBezTo>
                    <a:pt x="946" y="6573"/>
                    <a:pt x="1218" y="6661"/>
                    <a:pt x="1473" y="6661"/>
                  </a:cubicBezTo>
                  <a:cubicBezTo>
                    <a:pt x="2755" y="6661"/>
                    <a:pt x="3578" y="4407"/>
                    <a:pt x="4002" y="3516"/>
                  </a:cubicBezTo>
                  <a:cubicBezTo>
                    <a:pt x="4344" y="2801"/>
                    <a:pt x="4833" y="1935"/>
                    <a:pt x="4581" y="1115"/>
                  </a:cubicBezTo>
                  <a:cubicBezTo>
                    <a:pt x="4509" y="880"/>
                    <a:pt x="4391" y="683"/>
                    <a:pt x="4238" y="528"/>
                  </a:cubicBezTo>
                  <a:cubicBezTo>
                    <a:pt x="3999" y="209"/>
                    <a:pt x="3629" y="0"/>
                    <a:pt x="3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6349634" y="353815"/>
              <a:ext cx="92638" cy="82951"/>
            </a:xfrm>
            <a:custGeom>
              <a:avLst/>
              <a:gdLst/>
              <a:ahLst/>
              <a:cxnLst/>
              <a:rect l="l" t="t" r="r" b="b"/>
              <a:pathLst>
                <a:path w="2448" h="2192" extrusionOk="0">
                  <a:moveTo>
                    <a:pt x="1896" y="1"/>
                  </a:moveTo>
                  <a:cubicBezTo>
                    <a:pt x="1416" y="1102"/>
                    <a:pt x="887" y="1790"/>
                    <a:pt x="97" y="1790"/>
                  </a:cubicBezTo>
                  <a:cubicBezTo>
                    <a:pt x="65" y="1790"/>
                    <a:pt x="33" y="1789"/>
                    <a:pt x="1" y="1787"/>
                  </a:cubicBezTo>
                  <a:lnTo>
                    <a:pt x="1" y="1787"/>
                  </a:lnTo>
                  <a:cubicBezTo>
                    <a:pt x="141" y="2059"/>
                    <a:pt x="456" y="2192"/>
                    <a:pt x="780" y="2192"/>
                  </a:cubicBezTo>
                  <a:cubicBezTo>
                    <a:pt x="1064" y="2192"/>
                    <a:pt x="1355" y="2090"/>
                    <a:pt x="1540" y="1892"/>
                  </a:cubicBezTo>
                  <a:cubicBezTo>
                    <a:pt x="1709" y="1711"/>
                    <a:pt x="1829" y="1470"/>
                    <a:pt x="1946" y="1254"/>
                  </a:cubicBezTo>
                  <a:cubicBezTo>
                    <a:pt x="2124" y="924"/>
                    <a:pt x="2286" y="581"/>
                    <a:pt x="2447" y="238"/>
                  </a:cubicBezTo>
                  <a:cubicBezTo>
                    <a:pt x="2260" y="171"/>
                    <a:pt x="2076" y="89"/>
                    <a:pt x="1896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6427250" y="232982"/>
              <a:ext cx="51050" cy="117993"/>
            </a:xfrm>
            <a:custGeom>
              <a:avLst/>
              <a:gdLst/>
              <a:ahLst/>
              <a:cxnLst/>
              <a:rect l="l" t="t" r="r" b="b"/>
              <a:pathLst>
                <a:path w="1349" h="3118" extrusionOk="0">
                  <a:moveTo>
                    <a:pt x="460" y="0"/>
                  </a:moveTo>
                  <a:cubicBezTo>
                    <a:pt x="578" y="458"/>
                    <a:pt x="606" y="1137"/>
                    <a:pt x="279" y="2070"/>
                  </a:cubicBezTo>
                  <a:cubicBezTo>
                    <a:pt x="187" y="2334"/>
                    <a:pt x="92" y="2584"/>
                    <a:pt x="0" y="2822"/>
                  </a:cubicBezTo>
                  <a:cubicBezTo>
                    <a:pt x="190" y="2911"/>
                    <a:pt x="371" y="3010"/>
                    <a:pt x="546" y="3118"/>
                  </a:cubicBezTo>
                  <a:cubicBezTo>
                    <a:pt x="562" y="3080"/>
                    <a:pt x="581" y="3041"/>
                    <a:pt x="600" y="3000"/>
                  </a:cubicBezTo>
                  <a:cubicBezTo>
                    <a:pt x="803" y="2584"/>
                    <a:pt x="1032" y="2168"/>
                    <a:pt x="1184" y="1730"/>
                  </a:cubicBezTo>
                  <a:cubicBezTo>
                    <a:pt x="1282" y="1455"/>
                    <a:pt x="1324" y="1274"/>
                    <a:pt x="1313" y="978"/>
                  </a:cubicBezTo>
                  <a:cubicBezTo>
                    <a:pt x="1348" y="740"/>
                    <a:pt x="1298" y="521"/>
                    <a:pt x="1158" y="318"/>
                  </a:cubicBezTo>
                  <a:cubicBezTo>
                    <a:pt x="991" y="220"/>
                    <a:pt x="825" y="122"/>
                    <a:pt x="660" y="23"/>
                  </a:cubicBezTo>
                  <a:cubicBezTo>
                    <a:pt x="594" y="8"/>
                    <a:pt x="527" y="0"/>
                    <a:pt x="46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6445604" y="658378"/>
              <a:ext cx="106905" cy="109062"/>
            </a:xfrm>
            <a:custGeom>
              <a:avLst/>
              <a:gdLst/>
              <a:ahLst/>
              <a:cxnLst/>
              <a:rect l="l" t="t" r="r" b="b"/>
              <a:pathLst>
                <a:path w="2825" h="2882" extrusionOk="0">
                  <a:moveTo>
                    <a:pt x="1638" y="0"/>
                  </a:moveTo>
                  <a:cubicBezTo>
                    <a:pt x="1333" y="289"/>
                    <a:pt x="975" y="543"/>
                    <a:pt x="614" y="785"/>
                  </a:cubicBezTo>
                  <a:cubicBezTo>
                    <a:pt x="407" y="917"/>
                    <a:pt x="200" y="1048"/>
                    <a:pt x="1" y="1178"/>
                  </a:cubicBezTo>
                  <a:cubicBezTo>
                    <a:pt x="468" y="1787"/>
                    <a:pt x="985" y="2486"/>
                    <a:pt x="1581" y="2793"/>
                  </a:cubicBezTo>
                  <a:cubicBezTo>
                    <a:pt x="1698" y="2854"/>
                    <a:pt x="1811" y="2881"/>
                    <a:pt x="1919" y="2881"/>
                  </a:cubicBezTo>
                  <a:cubicBezTo>
                    <a:pt x="2171" y="2881"/>
                    <a:pt x="2392" y="2732"/>
                    <a:pt x="2546" y="2521"/>
                  </a:cubicBezTo>
                  <a:cubicBezTo>
                    <a:pt x="2742" y="2244"/>
                    <a:pt x="2825" y="1860"/>
                    <a:pt x="2710" y="1552"/>
                  </a:cubicBezTo>
                  <a:cubicBezTo>
                    <a:pt x="2625" y="1320"/>
                    <a:pt x="2464" y="1105"/>
                    <a:pt x="2324" y="902"/>
                  </a:cubicBezTo>
                  <a:cubicBezTo>
                    <a:pt x="2108" y="594"/>
                    <a:pt x="1873" y="299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6385774" y="579589"/>
              <a:ext cx="113641" cy="116555"/>
            </a:xfrm>
            <a:custGeom>
              <a:avLst/>
              <a:gdLst/>
              <a:ahLst/>
              <a:cxnLst/>
              <a:rect l="l" t="t" r="r" b="b"/>
              <a:pathLst>
                <a:path w="3003" h="3080" extrusionOk="0">
                  <a:moveTo>
                    <a:pt x="920" y="0"/>
                  </a:moveTo>
                  <a:cubicBezTo>
                    <a:pt x="873" y="0"/>
                    <a:pt x="825" y="4"/>
                    <a:pt x="775" y="11"/>
                  </a:cubicBezTo>
                  <a:cubicBezTo>
                    <a:pt x="639" y="96"/>
                    <a:pt x="503" y="185"/>
                    <a:pt x="369" y="271"/>
                  </a:cubicBezTo>
                  <a:cubicBezTo>
                    <a:pt x="340" y="289"/>
                    <a:pt x="316" y="306"/>
                    <a:pt x="287" y="324"/>
                  </a:cubicBezTo>
                  <a:cubicBezTo>
                    <a:pt x="1" y="677"/>
                    <a:pt x="1" y="1213"/>
                    <a:pt x="313" y="1705"/>
                  </a:cubicBezTo>
                  <a:cubicBezTo>
                    <a:pt x="541" y="2063"/>
                    <a:pt x="848" y="2378"/>
                    <a:pt x="1128" y="2698"/>
                  </a:cubicBezTo>
                  <a:cubicBezTo>
                    <a:pt x="1229" y="2812"/>
                    <a:pt x="1334" y="2943"/>
                    <a:pt x="1439" y="3080"/>
                  </a:cubicBezTo>
                  <a:cubicBezTo>
                    <a:pt x="1617" y="2920"/>
                    <a:pt x="1794" y="2756"/>
                    <a:pt x="1979" y="2593"/>
                  </a:cubicBezTo>
                  <a:cubicBezTo>
                    <a:pt x="2305" y="2308"/>
                    <a:pt x="2645" y="2025"/>
                    <a:pt x="3003" y="1809"/>
                  </a:cubicBezTo>
                  <a:cubicBezTo>
                    <a:pt x="2978" y="1775"/>
                    <a:pt x="2949" y="1743"/>
                    <a:pt x="2924" y="1709"/>
                  </a:cubicBezTo>
                  <a:cubicBezTo>
                    <a:pt x="2641" y="1337"/>
                    <a:pt x="2371" y="950"/>
                    <a:pt x="2047" y="617"/>
                  </a:cubicBezTo>
                  <a:cubicBezTo>
                    <a:pt x="1845" y="407"/>
                    <a:pt x="1702" y="289"/>
                    <a:pt x="1432" y="166"/>
                  </a:cubicBezTo>
                  <a:cubicBezTo>
                    <a:pt x="1276" y="55"/>
                    <a:pt x="110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/>
            <p:cNvSpPr/>
            <p:nvPr/>
          </p:nvSpPr>
          <p:spPr>
            <a:xfrm>
              <a:off x="6359587" y="562143"/>
              <a:ext cx="256686" cy="228152"/>
            </a:xfrm>
            <a:custGeom>
              <a:avLst/>
              <a:gdLst/>
              <a:ahLst/>
              <a:cxnLst/>
              <a:rect l="l" t="t" r="r" b="b"/>
              <a:pathLst>
                <a:path w="6783" h="6029" extrusionOk="0">
                  <a:moveTo>
                    <a:pt x="1611" y="461"/>
                  </a:moveTo>
                  <a:cubicBezTo>
                    <a:pt x="1797" y="461"/>
                    <a:pt x="1968" y="516"/>
                    <a:pt x="2126" y="626"/>
                  </a:cubicBezTo>
                  <a:cubicBezTo>
                    <a:pt x="2395" y="749"/>
                    <a:pt x="2538" y="869"/>
                    <a:pt x="2739" y="1078"/>
                  </a:cubicBezTo>
                  <a:cubicBezTo>
                    <a:pt x="3063" y="1411"/>
                    <a:pt x="3334" y="1799"/>
                    <a:pt x="3616" y="2169"/>
                  </a:cubicBezTo>
                  <a:cubicBezTo>
                    <a:pt x="3642" y="2203"/>
                    <a:pt x="3670" y="2237"/>
                    <a:pt x="3696" y="2270"/>
                  </a:cubicBezTo>
                  <a:cubicBezTo>
                    <a:pt x="3132" y="2611"/>
                    <a:pt x="2623" y="3102"/>
                    <a:pt x="2132" y="3541"/>
                  </a:cubicBezTo>
                  <a:cubicBezTo>
                    <a:pt x="2027" y="3405"/>
                    <a:pt x="1922" y="3274"/>
                    <a:pt x="1821" y="3159"/>
                  </a:cubicBezTo>
                  <a:cubicBezTo>
                    <a:pt x="1540" y="2839"/>
                    <a:pt x="1233" y="2526"/>
                    <a:pt x="1004" y="2166"/>
                  </a:cubicBezTo>
                  <a:cubicBezTo>
                    <a:pt x="693" y="1675"/>
                    <a:pt x="694" y="1137"/>
                    <a:pt x="978" y="784"/>
                  </a:cubicBezTo>
                  <a:cubicBezTo>
                    <a:pt x="1140" y="681"/>
                    <a:pt x="1304" y="576"/>
                    <a:pt x="1466" y="472"/>
                  </a:cubicBezTo>
                  <a:cubicBezTo>
                    <a:pt x="1515" y="465"/>
                    <a:pt x="1564" y="461"/>
                    <a:pt x="1611" y="461"/>
                  </a:cubicBezTo>
                  <a:close/>
                  <a:moveTo>
                    <a:pt x="3911" y="2544"/>
                  </a:moveTo>
                  <a:cubicBezTo>
                    <a:pt x="4144" y="2841"/>
                    <a:pt x="4380" y="3138"/>
                    <a:pt x="4595" y="3446"/>
                  </a:cubicBezTo>
                  <a:cubicBezTo>
                    <a:pt x="4736" y="3648"/>
                    <a:pt x="4897" y="3863"/>
                    <a:pt x="4983" y="4095"/>
                  </a:cubicBezTo>
                  <a:cubicBezTo>
                    <a:pt x="5188" y="4642"/>
                    <a:pt x="4771" y="5424"/>
                    <a:pt x="4191" y="5424"/>
                  </a:cubicBezTo>
                  <a:cubicBezTo>
                    <a:pt x="4083" y="5424"/>
                    <a:pt x="3970" y="5397"/>
                    <a:pt x="3854" y="5337"/>
                  </a:cubicBezTo>
                  <a:cubicBezTo>
                    <a:pt x="3258" y="5027"/>
                    <a:pt x="2741" y="4330"/>
                    <a:pt x="2273" y="3721"/>
                  </a:cubicBezTo>
                  <a:cubicBezTo>
                    <a:pt x="2827" y="3362"/>
                    <a:pt x="3431" y="2999"/>
                    <a:pt x="3911" y="2544"/>
                  </a:cubicBezTo>
                  <a:close/>
                  <a:moveTo>
                    <a:pt x="1687" y="0"/>
                  </a:moveTo>
                  <a:cubicBezTo>
                    <a:pt x="1539" y="0"/>
                    <a:pt x="1397" y="23"/>
                    <a:pt x="1265" y="67"/>
                  </a:cubicBezTo>
                  <a:cubicBezTo>
                    <a:pt x="847" y="143"/>
                    <a:pt x="476" y="406"/>
                    <a:pt x="297" y="828"/>
                  </a:cubicBezTo>
                  <a:cubicBezTo>
                    <a:pt x="1" y="1526"/>
                    <a:pt x="373" y="2237"/>
                    <a:pt x="801" y="2782"/>
                  </a:cubicBezTo>
                  <a:cubicBezTo>
                    <a:pt x="1490" y="3658"/>
                    <a:pt x="2256" y="4538"/>
                    <a:pt x="3035" y="5337"/>
                  </a:cubicBezTo>
                  <a:cubicBezTo>
                    <a:pt x="3395" y="5707"/>
                    <a:pt x="3839" y="6029"/>
                    <a:pt x="4327" y="6029"/>
                  </a:cubicBezTo>
                  <a:cubicBezTo>
                    <a:pt x="4508" y="6029"/>
                    <a:pt x="4696" y="5984"/>
                    <a:pt x="4887" y="5881"/>
                  </a:cubicBezTo>
                  <a:cubicBezTo>
                    <a:pt x="6782" y="4863"/>
                    <a:pt x="4560" y="2545"/>
                    <a:pt x="3833" y="1613"/>
                  </a:cubicBezTo>
                  <a:cubicBezTo>
                    <a:pt x="3345" y="989"/>
                    <a:pt x="2790" y="164"/>
                    <a:pt x="1943" y="22"/>
                  </a:cubicBezTo>
                  <a:cubicBezTo>
                    <a:pt x="1856" y="8"/>
                    <a:pt x="1770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/>
            <p:cNvSpPr/>
            <p:nvPr/>
          </p:nvSpPr>
          <p:spPr>
            <a:xfrm>
              <a:off x="6385774" y="589768"/>
              <a:ext cx="74890" cy="106337"/>
            </a:xfrm>
            <a:custGeom>
              <a:avLst/>
              <a:gdLst/>
              <a:ahLst/>
              <a:cxnLst/>
              <a:rect l="l" t="t" r="r" b="b"/>
              <a:pathLst>
                <a:path w="1979" h="2810" extrusionOk="0">
                  <a:moveTo>
                    <a:pt x="369" y="1"/>
                  </a:moveTo>
                  <a:cubicBezTo>
                    <a:pt x="340" y="20"/>
                    <a:pt x="316" y="36"/>
                    <a:pt x="287" y="55"/>
                  </a:cubicBezTo>
                  <a:cubicBezTo>
                    <a:pt x="1" y="407"/>
                    <a:pt x="1" y="944"/>
                    <a:pt x="313" y="1436"/>
                  </a:cubicBezTo>
                  <a:cubicBezTo>
                    <a:pt x="541" y="1794"/>
                    <a:pt x="848" y="2109"/>
                    <a:pt x="1128" y="2429"/>
                  </a:cubicBezTo>
                  <a:cubicBezTo>
                    <a:pt x="1229" y="2543"/>
                    <a:pt x="1334" y="2674"/>
                    <a:pt x="1439" y="2810"/>
                  </a:cubicBezTo>
                  <a:cubicBezTo>
                    <a:pt x="1617" y="2651"/>
                    <a:pt x="1794" y="2487"/>
                    <a:pt x="1979" y="2324"/>
                  </a:cubicBezTo>
                  <a:cubicBezTo>
                    <a:pt x="1687" y="1953"/>
                    <a:pt x="1363" y="1560"/>
                    <a:pt x="1042" y="1198"/>
                  </a:cubicBezTo>
                  <a:cubicBezTo>
                    <a:pt x="667" y="769"/>
                    <a:pt x="471" y="357"/>
                    <a:pt x="369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6445604" y="688047"/>
              <a:ext cx="96347" cy="79394"/>
            </a:xfrm>
            <a:custGeom>
              <a:avLst/>
              <a:gdLst/>
              <a:ahLst/>
              <a:cxnLst/>
              <a:rect l="l" t="t" r="r" b="b"/>
              <a:pathLst>
                <a:path w="2546" h="2098" extrusionOk="0">
                  <a:moveTo>
                    <a:pt x="614" y="1"/>
                  </a:moveTo>
                  <a:cubicBezTo>
                    <a:pt x="407" y="133"/>
                    <a:pt x="200" y="264"/>
                    <a:pt x="1" y="394"/>
                  </a:cubicBezTo>
                  <a:cubicBezTo>
                    <a:pt x="468" y="1003"/>
                    <a:pt x="985" y="1702"/>
                    <a:pt x="1581" y="2009"/>
                  </a:cubicBezTo>
                  <a:cubicBezTo>
                    <a:pt x="1698" y="2070"/>
                    <a:pt x="1811" y="2097"/>
                    <a:pt x="1919" y="2097"/>
                  </a:cubicBezTo>
                  <a:cubicBezTo>
                    <a:pt x="2171" y="2097"/>
                    <a:pt x="2392" y="1948"/>
                    <a:pt x="2546" y="1737"/>
                  </a:cubicBezTo>
                  <a:cubicBezTo>
                    <a:pt x="1921" y="1626"/>
                    <a:pt x="1546" y="1238"/>
                    <a:pt x="1546" y="1238"/>
                  </a:cubicBezTo>
                  <a:cubicBezTo>
                    <a:pt x="1546" y="1238"/>
                    <a:pt x="1149" y="689"/>
                    <a:pt x="614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THÍ NGHIỆM Zn + HCl">
            <a:hlinkClick r:id="" action="ppaction://media"/>
            <a:extLst>
              <a:ext uri="{FF2B5EF4-FFF2-40B4-BE49-F238E27FC236}">
                <a16:creationId xmlns:a16="http://schemas.microsoft.com/office/drawing/2014/main" id="{C2282E65-BAC5-08A2-B77A-600196C5C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163" y="1353593"/>
            <a:ext cx="6197600" cy="33655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F8FBAE4-A19F-E0FA-3270-D5EB6F1DE1D4}"/>
              </a:ext>
            </a:extLst>
          </p:cNvPr>
          <p:cNvSpPr/>
          <p:nvPr/>
        </p:nvSpPr>
        <p:spPr>
          <a:xfrm>
            <a:off x="4052807" y="782491"/>
            <a:ext cx="5203536" cy="28859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0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0"/>
          <p:cNvSpPr txBox="1">
            <a:spLocks noGrp="1"/>
          </p:cNvSpPr>
          <p:nvPr>
            <p:ph type="title"/>
          </p:nvPr>
        </p:nvSpPr>
        <p:spPr>
          <a:xfrm>
            <a:off x="0" y="815188"/>
            <a:ext cx="8469836" cy="5683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VD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01" name="Google Shape;1501;p50"/>
          <p:cNvSpPr txBox="1">
            <a:spLocks noGrp="1"/>
          </p:cNvSpPr>
          <p:nvPr>
            <p:ph type="title" idx="2"/>
          </p:nvPr>
        </p:nvSpPr>
        <p:spPr>
          <a:xfrm>
            <a:off x="0" y="86446"/>
            <a:ext cx="6530833" cy="531957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I/ Cặp oxi hoá – khử của kim loại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03" name="Google Shape;1503;p50"/>
          <p:cNvSpPr/>
          <p:nvPr/>
        </p:nvSpPr>
        <p:spPr>
          <a:xfrm rot="-986632">
            <a:off x="7420384" y="1316561"/>
            <a:ext cx="2926672" cy="2997258"/>
          </a:xfrm>
          <a:custGeom>
            <a:avLst/>
            <a:gdLst/>
            <a:ahLst/>
            <a:cxnLst/>
            <a:rect l="l" t="t" r="r" b="b"/>
            <a:pathLst>
              <a:path w="16741" h="17145" extrusionOk="0">
                <a:moveTo>
                  <a:pt x="11560" y="0"/>
                </a:moveTo>
                <a:cubicBezTo>
                  <a:pt x="8194" y="0"/>
                  <a:pt x="1430" y="359"/>
                  <a:pt x="285" y="3856"/>
                </a:cubicBezTo>
                <a:cubicBezTo>
                  <a:pt x="78" y="4484"/>
                  <a:pt x="69" y="5156"/>
                  <a:pt x="61" y="5818"/>
                </a:cubicBezTo>
                <a:cubicBezTo>
                  <a:pt x="28" y="8689"/>
                  <a:pt x="0" y="11609"/>
                  <a:pt x="803" y="14371"/>
                </a:cubicBezTo>
                <a:cubicBezTo>
                  <a:pt x="1053" y="15231"/>
                  <a:pt x="1425" y="16125"/>
                  <a:pt x="2186" y="16619"/>
                </a:cubicBezTo>
                <a:cubicBezTo>
                  <a:pt x="2827" y="17036"/>
                  <a:pt x="3635" y="17098"/>
                  <a:pt x="4404" y="17124"/>
                </a:cubicBezTo>
                <a:cubicBezTo>
                  <a:pt x="4817" y="17138"/>
                  <a:pt x="5231" y="17145"/>
                  <a:pt x="5645" y="17145"/>
                </a:cubicBezTo>
                <a:cubicBezTo>
                  <a:pt x="8074" y="17145"/>
                  <a:pt x="10503" y="16905"/>
                  <a:pt x="12884" y="16430"/>
                </a:cubicBezTo>
                <a:cubicBezTo>
                  <a:pt x="14073" y="16192"/>
                  <a:pt x="15361" y="15822"/>
                  <a:pt x="16025" y="14829"/>
                </a:cubicBezTo>
                <a:cubicBezTo>
                  <a:pt x="16529" y="14076"/>
                  <a:pt x="16562" y="13123"/>
                  <a:pt x="16579" y="12223"/>
                </a:cubicBezTo>
                <a:cubicBezTo>
                  <a:pt x="16622" y="9974"/>
                  <a:pt x="16665" y="7723"/>
                  <a:pt x="16709" y="5474"/>
                </a:cubicBezTo>
                <a:cubicBezTo>
                  <a:pt x="16740" y="3815"/>
                  <a:pt x="16665" y="1917"/>
                  <a:pt x="15361" y="858"/>
                </a:cubicBezTo>
                <a:cubicBezTo>
                  <a:pt x="14473" y="138"/>
                  <a:pt x="13239" y="15"/>
                  <a:pt x="12086" y="3"/>
                </a:cubicBezTo>
                <a:cubicBezTo>
                  <a:pt x="11922" y="1"/>
                  <a:pt x="11746" y="0"/>
                  <a:pt x="11560" y="0"/>
                </a:cubicBezTo>
                <a:close/>
              </a:path>
            </a:pathLst>
          </a:custGeom>
          <a:solidFill>
            <a:srgbClr val="F467F1">
              <a:alpha val="47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4" name="Google Shape;1504;p50"/>
          <p:cNvGrpSpPr/>
          <p:nvPr/>
        </p:nvGrpSpPr>
        <p:grpSpPr>
          <a:xfrm>
            <a:off x="7355881" y="1337204"/>
            <a:ext cx="1373238" cy="2068744"/>
            <a:chOff x="4933775" y="1277651"/>
            <a:chExt cx="1617166" cy="2677798"/>
          </a:xfrm>
        </p:grpSpPr>
        <p:sp>
          <p:nvSpPr>
            <p:cNvPr id="1505" name="Google Shape;1505;p50"/>
            <p:cNvSpPr/>
            <p:nvPr/>
          </p:nvSpPr>
          <p:spPr>
            <a:xfrm>
              <a:off x="5596073" y="1589090"/>
              <a:ext cx="515760" cy="1071917"/>
            </a:xfrm>
            <a:custGeom>
              <a:avLst/>
              <a:gdLst/>
              <a:ahLst/>
              <a:cxnLst/>
              <a:rect l="l" t="t" r="r" b="b"/>
              <a:pathLst>
                <a:path w="6856" h="14249" extrusionOk="0">
                  <a:moveTo>
                    <a:pt x="4018" y="0"/>
                  </a:moveTo>
                  <a:cubicBezTo>
                    <a:pt x="3318" y="133"/>
                    <a:pt x="2613" y="245"/>
                    <a:pt x="1914" y="390"/>
                  </a:cubicBezTo>
                  <a:cubicBezTo>
                    <a:pt x="1588" y="457"/>
                    <a:pt x="1263" y="531"/>
                    <a:pt x="940" y="601"/>
                  </a:cubicBezTo>
                  <a:cubicBezTo>
                    <a:pt x="626" y="671"/>
                    <a:pt x="314" y="740"/>
                    <a:pt x="1" y="803"/>
                  </a:cubicBezTo>
                  <a:cubicBezTo>
                    <a:pt x="95" y="1002"/>
                    <a:pt x="150" y="1229"/>
                    <a:pt x="204" y="1444"/>
                  </a:cubicBezTo>
                  <a:cubicBezTo>
                    <a:pt x="306" y="1431"/>
                    <a:pt x="409" y="1425"/>
                    <a:pt x="512" y="1425"/>
                  </a:cubicBezTo>
                  <a:cubicBezTo>
                    <a:pt x="724" y="1425"/>
                    <a:pt x="936" y="1452"/>
                    <a:pt x="1142" y="1504"/>
                  </a:cubicBezTo>
                  <a:cubicBezTo>
                    <a:pt x="1676" y="1635"/>
                    <a:pt x="2169" y="1937"/>
                    <a:pt x="2502" y="2382"/>
                  </a:cubicBezTo>
                  <a:cubicBezTo>
                    <a:pt x="3166" y="3273"/>
                    <a:pt x="3148" y="4621"/>
                    <a:pt x="2433" y="5480"/>
                  </a:cubicBezTo>
                  <a:cubicBezTo>
                    <a:pt x="2334" y="5599"/>
                    <a:pt x="2221" y="5707"/>
                    <a:pt x="2100" y="5802"/>
                  </a:cubicBezTo>
                  <a:cubicBezTo>
                    <a:pt x="1846" y="6005"/>
                    <a:pt x="1551" y="6154"/>
                    <a:pt x="1240" y="6245"/>
                  </a:cubicBezTo>
                  <a:cubicBezTo>
                    <a:pt x="1642" y="7528"/>
                    <a:pt x="1856" y="8883"/>
                    <a:pt x="2139" y="10197"/>
                  </a:cubicBezTo>
                  <a:cubicBezTo>
                    <a:pt x="2429" y="11548"/>
                    <a:pt x="2718" y="12897"/>
                    <a:pt x="3006" y="14249"/>
                  </a:cubicBezTo>
                  <a:cubicBezTo>
                    <a:pt x="3312" y="14171"/>
                    <a:pt x="3621" y="14096"/>
                    <a:pt x="3929" y="14018"/>
                  </a:cubicBezTo>
                  <a:cubicBezTo>
                    <a:pt x="4237" y="13942"/>
                    <a:pt x="4545" y="13867"/>
                    <a:pt x="4854" y="13793"/>
                  </a:cubicBezTo>
                  <a:cubicBezTo>
                    <a:pt x="5517" y="13638"/>
                    <a:pt x="6184" y="13449"/>
                    <a:pt x="6856" y="13306"/>
                  </a:cubicBezTo>
                  <a:cubicBezTo>
                    <a:pt x="6854" y="13304"/>
                    <a:pt x="6853" y="13302"/>
                    <a:pt x="6851" y="13299"/>
                  </a:cubicBezTo>
                  <a:cubicBezTo>
                    <a:pt x="6628" y="12744"/>
                    <a:pt x="6540" y="12112"/>
                    <a:pt x="6406" y="11530"/>
                  </a:cubicBezTo>
                  <a:cubicBezTo>
                    <a:pt x="6275" y="10966"/>
                    <a:pt x="6148" y="10403"/>
                    <a:pt x="6020" y="9839"/>
                  </a:cubicBezTo>
                  <a:cubicBezTo>
                    <a:pt x="5773" y="8739"/>
                    <a:pt x="5530" y="7639"/>
                    <a:pt x="5296" y="6540"/>
                  </a:cubicBezTo>
                  <a:cubicBezTo>
                    <a:pt x="5054" y="5408"/>
                    <a:pt x="4820" y="4275"/>
                    <a:pt x="4591" y="3141"/>
                  </a:cubicBezTo>
                  <a:cubicBezTo>
                    <a:pt x="4384" y="2106"/>
                    <a:pt x="4122" y="1053"/>
                    <a:pt x="40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5465329" y="1719007"/>
              <a:ext cx="357105" cy="326262"/>
            </a:xfrm>
            <a:custGeom>
              <a:avLst/>
              <a:gdLst/>
              <a:ahLst/>
              <a:cxnLst/>
              <a:rect l="l" t="t" r="r" b="b"/>
              <a:pathLst>
                <a:path w="4747" h="4337" extrusionOk="0">
                  <a:moveTo>
                    <a:pt x="2048" y="394"/>
                  </a:moveTo>
                  <a:cubicBezTo>
                    <a:pt x="2081" y="394"/>
                    <a:pt x="2113" y="398"/>
                    <a:pt x="2143" y="407"/>
                  </a:cubicBezTo>
                  <a:cubicBezTo>
                    <a:pt x="2191" y="403"/>
                    <a:pt x="2239" y="401"/>
                    <a:pt x="2287" y="401"/>
                  </a:cubicBezTo>
                  <a:cubicBezTo>
                    <a:pt x="2452" y="401"/>
                    <a:pt x="2615" y="426"/>
                    <a:pt x="2772" y="472"/>
                  </a:cubicBezTo>
                  <a:cubicBezTo>
                    <a:pt x="3316" y="631"/>
                    <a:pt x="3784" y="1051"/>
                    <a:pt x="3961" y="1614"/>
                  </a:cubicBezTo>
                  <a:cubicBezTo>
                    <a:pt x="4242" y="2498"/>
                    <a:pt x="3721" y="3540"/>
                    <a:pt x="2845" y="3849"/>
                  </a:cubicBezTo>
                  <a:cubicBezTo>
                    <a:pt x="2668" y="3912"/>
                    <a:pt x="2482" y="3942"/>
                    <a:pt x="2296" y="3942"/>
                  </a:cubicBezTo>
                  <a:cubicBezTo>
                    <a:pt x="2118" y="3942"/>
                    <a:pt x="1939" y="3914"/>
                    <a:pt x="1766" y="3864"/>
                  </a:cubicBezTo>
                  <a:cubicBezTo>
                    <a:pt x="1241" y="3706"/>
                    <a:pt x="778" y="3323"/>
                    <a:pt x="575" y="2808"/>
                  </a:cubicBezTo>
                  <a:cubicBezTo>
                    <a:pt x="264" y="2010"/>
                    <a:pt x="644" y="780"/>
                    <a:pt x="1542" y="546"/>
                  </a:cubicBezTo>
                  <a:cubicBezTo>
                    <a:pt x="1550" y="544"/>
                    <a:pt x="1556" y="544"/>
                    <a:pt x="1563" y="544"/>
                  </a:cubicBezTo>
                  <a:cubicBezTo>
                    <a:pt x="1597" y="526"/>
                    <a:pt x="1631" y="510"/>
                    <a:pt x="1669" y="495"/>
                  </a:cubicBezTo>
                  <a:cubicBezTo>
                    <a:pt x="1777" y="452"/>
                    <a:pt x="1920" y="394"/>
                    <a:pt x="2048" y="394"/>
                  </a:cubicBezTo>
                  <a:close/>
                  <a:moveTo>
                    <a:pt x="2242" y="0"/>
                  </a:moveTo>
                  <a:cubicBezTo>
                    <a:pt x="2155" y="0"/>
                    <a:pt x="2069" y="5"/>
                    <a:pt x="1982" y="13"/>
                  </a:cubicBezTo>
                  <a:cubicBezTo>
                    <a:pt x="1972" y="27"/>
                    <a:pt x="1959" y="37"/>
                    <a:pt x="1941" y="40"/>
                  </a:cubicBezTo>
                  <a:cubicBezTo>
                    <a:pt x="1272" y="201"/>
                    <a:pt x="701" y="454"/>
                    <a:pt x="340" y="1079"/>
                  </a:cubicBezTo>
                  <a:cubicBezTo>
                    <a:pt x="43" y="1589"/>
                    <a:pt x="1" y="2211"/>
                    <a:pt x="166" y="2772"/>
                  </a:cubicBezTo>
                  <a:cubicBezTo>
                    <a:pt x="405" y="3576"/>
                    <a:pt x="1033" y="4124"/>
                    <a:pt x="1780" y="4285"/>
                  </a:cubicBezTo>
                  <a:cubicBezTo>
                    <a:pt x="1933" y="4319"/>
                    <a:pt x="2092" y="4337"/>
                    <a:pt x="2253" y="4337"/>
                  </a:cubicBezTo>
                  <a:cubicBezTo>
                    <a:pt x="2487" y="4337"/>
                    <a:pt x="2726" y="4300"/>
                    <a:pt x="2963" y="4222"/>
                  </a:cubicBezTo>
                  <a:cubicBezTo>
                    <a:pt x="4187" y="3820"/>
                    <a:pt x="4747" y="2441"/>
                    <a:pt x="4260" y="1270"/>
                  </a:cubicBezTo>
                  <a:cubicBezTo>
                    <a:pt x="4005" y="658"/>
                    <a:pt x="3516" y="273"/>
                    <a:pt x="2948" y="104"/>
                  </a:cubicBezTo>
                  <a:cubicBezTo>
                    <a:pt x="2722" y="34"/>
                    <a:pt x="2483" y="0"/>
                    <a:pt x="2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5476161" y="1298865"/>
              <a:ext cx="367938" cy="113217"/>
            </a:xfrm>
            <a:custGeom>
              <a:avLst/>
              <a:gdLst/>
              <a:ahLst/>
              <a:cxnLst/>
              <a:rect l="l" t="t" r="r" b="b"/>
              <a:pathLst>
                <a:path w="4891" h="1505" extrusionOk="0">
                  <a:moveTo>
                    <a:pt x="4721" y="1"/>
                  </a:moveTo>
                  <a:cubicBezTo>
                    <a:pt x="3913" y="174"/>
                    <a:pt x="3097" y="320"/>
                    <a:pt x="2286" y="477"/>
                  </a:cubicBezTo>
                  <a:cubicBezTo>
                    <a:pt x="2085" y="514"/>
                    <a:pt x="1882" y="558"/>
                    <a:pt x="1676" y="604"/>
                  </a:cubicBezTo>
                  <a:cubicBezTo>
                    <a:pt x="1120" y="725"/>
                    <a:pt x="555" y="848"/>
                    <a:pt x="1" y="858"/>
                  </a:cubicBezTo>
                  <a:cubicBezTo>
                    <a:pt x="114" y="1038"/>
                    <a:pt x="146" y="1304"/>
                    <a:pt x="196" y="1501"/>
                  </a:cubicBezTo>
                  <a:lnTo>
                    <a:pt x="196" y="1504"/>
                  </a:lnTo>
                  <a:cubicBezTo>
                    <a:pt x="709" y="1338"/>
                    <a:pt x="1256" y="1237"/>
                    <a:pt x="1795" y="1141"/>
                  </a:cubicBezTo>
                  <a:cubicBezTo>
                    <a:pt x="2044" y="1096"/>
                    <a:pt x="2291" y="1054"/>
                    <a:pt x="2532" y="1005"/>
                  </a:cubicBezTo>
                  <a:cubicBezTo>
                    <a:pt x="3316" y="851"/>
                    <a:pt x="4103" y="694"/>
                    <a:pt x="4891" y="558"/>
                  </a:cubicBezTo>
                  <a:cubicBezTo>
                    <a:pt x="4824" y="374"/>
                    <a:pt x="4760" y="192"/>
                    <a:pt x="47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5499708" y="1764294"/>
              <a:ext cx="261416" cy="230422"/>
            </a:xfrm>
            <a:custGeom>
              <a:avLst/>
              <a:gdLst/>
              <a:ahLst/>
              <a:cxnLst/>
              <a:rect l="l" t="t" r="r" b="b"/>
              <a:pathLst>
                <a:path w="3475" h="3063" extrusionOk="0">
                  <a:moveTo>
                    <a:pt x="1604" y="0"/>
                  </a:moveTo>
                  <a:cubicBezTo>
                    <a:pt x="1579" y="0"/>
                    <a:pt x="1555" y="1"/>
                    <a:pt x="1530" y="2"/>
                  </a:cubicBezTo>
                  <a:cubicBezTo>
                    <a:pt x="1458" y="17"/>
                    <a:pt x="1384" y="27"/>
                    <a:pt x="1320" y="50"/>
                  </a:cubicBezTo>
                  <a:cubicBezTo>
                    <a:pt x="1263" y="68"/>
                    <a:pt x="1207" y="93"/>
                    <a:pt x="1150" y="117"/>
                  </a:cubicBezTo>
                  <a:cubicBezTo>
                    <a:pt x="511" y="622"/>
                    <a:pt x="0" y="1370"/>
                    <a:pt x="411" y="2209"/>
                  </a:cubicBezTo>
                  <a:cubicBezTo>
                    <a:pt x="588" y="2573"/>
                    <a:pt x="928" y="2845"/>
                    <a:pt x="1314" y="2976"/>
                  </a:cubicBezTo>
                  <a:cubicBezTo>
                    <a:pt x="1482" y="3032"/>
                    <a:pt x="1658" y="3063"/>
                    <a:pt x="1833" y="3063"/>
                  </a:cubicBezTo>
                  <a:cubicBezTo>
                    <a:pt x="1995" y="3063"/>
                    <a:pt x="2157" y="3037"/>
                    <a:pt x="2310" y="2981"/>
                  </a:cubicBezTo>
                  <a:cubicBezTo>
                    <a:pt x="3034" y="2715"/>
                    <a:pt x="3474" y="1826"/>
                    <a:pt x="3247" y="1088"/>
                  </a:cubicBezTo>
                  <a:cubicBezTo>
                    <a:pt x="3111" y="655"/>
                    <a:pt x="2784" y="341"/>
                    <a:pt x="2388" y="165"/>
                  </a:cubicBezTo>
                  <a:cubicBezTo>
                    <a:pt x="2143" y="57"/>
                    <a:pt x="1871" y="0"/>
                    <a:pt x="16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5531679" y="1495207"/>
              <a:ext cx="399684" cy="150756"/>
            </a:xfrm>
            <a:custGeom>
              <a:avLst/>
              <a:gdLst/>
              <a:ahLst/>
              <a:cxnLst/>
              <a:rect l="l" t="t" r="r" b="b"/>
              <a:pathLst>
                <a:path w="5313" h="2004" extrusionOk="0">
                  <a:moveTo>
                    <a:pt x="5054" y="1"/>
                  </a:moveTo>
                  <a:cubicBezTo>
                    <a:pt x="5041" y="7"/>
                    <a:pt x="5030" y="14"/>
                    <a:pt x="5014" y="16"/>
                  </a:cubicBezTo>
                  <a:cubicBezTo>
                    <a:pt x="4153" y="143"/>
                    <a:pt x="3298" y="300"/>
                    <a:pt x="2450" y="488"/>
                  </a:cubicBezTo>
                  <a:cubicBezTo>
                    <a:pt x="2146" y="557"/>
                    <a:pt x="1845" y="636"/>
                    <a:pt x="1544" y="714"/>
                  </a:cubicBezTo>
                  <a:cubicBezTo>
                    <a:pt x="1049" y="847"/>
                    <a:pt x="554" y="980"/>
                    <a:pt x="53" y="1076"/>
                  </a:cubicBezTo>
                  <a:cubicBezTo>
                    <a:pt x="47" y="1078"/>
                    <a:pt x="40" y="1079"/>
                    <a:pt x="35" y="1079"/>
                  </a:cubicBezTo>
                  <a:cubicBezTo>
                    <a:pt x="22" y="1079"/>
                    <a:pt x="11" y="1076"/>
                    <a:pt x="1" y="1072"/>
                  </a:cubicBezTo>
                  <a:lnTo>
                    <a:pt x="1" y="1072"/>
                  </a:lnTo>
                  <a:cubicBezTo>
                    <a:pt x="117" y="1365"/>
                    <a:pt x="194" y="1700"/>
                    <a:pt x="239" y="2003"/>
                  </a:cubicBezTo>
                  <a:cubicBezTo>
                    <a:pt x="730" y="1836"/>
                    <a:pt x="1232" y="1705"/>
                    <a:pt x="1738" y="1587"/>
                  </a:cubicBezTo>
                  <a:cubicBezTo>
                    <a:pt x="2086" y="1506"/>
                    <a:pt x="2434" y="1432"/>
                    <a:pt x="2784" y="1360"/>
                  </a:cubicBezTo>
                  <a:cubicBezTo>
                    <a:pt x="3618" y="1185"/>
                    <a:pt x="4464" y="999"/>
                    <a:pt x="5313" y="902"/>
                  </a:cubicBezTo>
                  <a:cubicBezTo>
                    <a:pt x="5256" y="756"/>
                    <a:pt x="5275" y="567"/>
                    <a:pt x="5230" y="418"/>
                  </a:cubicBezTo>
                  <a:cubicBezTo>
                    <a:pt x="5187" y="272"/>
                    <a:pt x="5117" y="139"/>
                    <a:pt x="5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5558610" y="1372512"/>
              <a:ext cx="257203" cy="168133"/>
            </a:xfrm>
            <a:custGeom>
              <a:avLst/>
              <a:gdLst/>
              <a:ahLst/>
              <a:cxnLst/>
              <a:rect l="l" t="t" r="r" b="b"/>
              <a:pathLst>
                <a:path w="3419" h="2235" extrusionOk="0">
                  <a:moveTo>
                    <a:pt x="3077" y="1"/>
                  </a:moveTo>
                  <a:cubicBezTo>
                    <a:pt x="2527" y="107"/>
                    <a:pt x="1975" y="206"/>
                    <a:pt x="1425" y="306"/>
                  </a:cubicBezTo>
                  <a:cubicBezTo>
                    <a:pt x="1206" y="345"/>
                    <a:pt x="984" y="389"/>
                    <a:pt x="760" y="434"/>
                  </a:cubicBezTo>
                  <a:cubicBezTo>
                    <a:pt x="508" y="484"/>
                    <a:pt x="254" y="535"/>
                    <a:pt x="1" y="578"/>
                  </a:cubicBezTo>
                  <a:cubicBezTo>
                    <a:pt x="100" y="812"/>
                    <a:pt x="172" y="1059"/>
                    <a:pt x="246" y="1306"/>
                  </a:cubicBezTo>
                  <a:cubicBezTo>
                    <a:pt x="334" y="1604"/>
                    <a:pt x="462" y="1912"/>
                    <a:pt x="480" y="2225"/>
                  </a:cubicBezTo>
                  <a:cubicBezTo>
                    <a:pt x="480" y="2229"/>
                    <a:pt x="478" y="2230"/>
                    <a:pt x="478" y="2234"/>
                  </a:cubicBezTo>
                  <a:cubicBezTo>
                    <a:pt x="689" y="2168"/>
                    <a:pt x="903" y="2106"/>
                    <a:pt x="1119" y="2049"/>
                  </a:cubicBezTo>
                  <a:cubicBezTo>
                    <a:pt x="1873" y="1849"/>
                    <a:pt x="2650" y="1704"/>
                    <a:pt x="3418" y="1578"/>
                  </a:cubicBezTo>
                  <a:cubicBezTo>
                    <a:pt x="3291" y="1061"/>
                    <a:pt x="3141" y="531"/>
                    <a:pt x="30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5927523" y="2767595"/>
              <a:ext cx="171744" cy="54389"/>
            </a:xfrm>
            <a:custGeom>
              <a:avLst/>
              <a:gdLst/>
              <a:ahLst/>
              <a:cxnLst/>
              <a:rect l="l" t="t" r="r" b="b"/>
              <a:pathLst>
                <a:path w="2283" h="723" extrusionOk="0">
                  <a:moveTo>
                    <a:pt x="2282" y="1"/>
                  </a:moveTo>
                  <a:lnTo>
                    <a:pt x="2282" y="1"/>
                  </a:lnTo>
                  <a:cubicBezTo>
                    <a:pt x="1794" y="157"/>
                    <a:pt x="1289" y="314"/>
                    <a:pt x="782" y="431"/>
                  </a:cubicBezTo>
                  <a:cubicBezTo>
                    <a:pt x="521" y="493"/>
                    <a:pt x="260" y="543"/>
                    <a:pt x="0" y="579"/>
                  </a:cubicBezTo>
                  <a:cubicBezTo>
                    <a:pt x="272" y="657"/>
                    <a:pt x="537" y="723"/>
                    <a:pt x="815" y="723"/>
                  </a:cubicBezTo>
                  <a:cubicBezTo>
                    <a:pt x="942" y="723"/>
                    <a:pt x="1072" y="709"/>
                    <a:pt x="1207" y="677"/>
                  </a:cubicBezTo>
                  <a:cubicBezTo>
                    <a:pt x="1212" y="677"/>
                    <a:pt x="1218" y="675"/>
                    <a:pt x="1223" y="673"/>
                  </a:cubicBezTo>
                  <a:cubicBezTo>
                    <a:pt x="1649" y="570"/>
                    <a:pt x="2003" y="325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5761798" y="2801522"/>
              <a:ext cx="622884" cy="313774"/>
            </a:xfrm>
            <a:custGeom>
              <a:avLst/>
              <a:gdLst/>
              <a:ahLst/>
              <a:cxnLst/>
              <a:rect l="l" t="t" r="r" b="b"/>
              <a:pathLst>
                <a:path w="8280" h="4171" extrusionOk="0">
                  <a:moveTo>
                    <a:pt x="7945" y="0"/>
                  </a:moveTo>
                  <a:cubicBezTo>
                    <a:pt x="6640" y="777"/>
                    <a:pt x="5247" y="1434"/>
                    <a:pt x="3905" y="2142"/>
                  </a:cubicBezTo>
                  <a:cubicBezTo>
                    <a:pt x="3228" y="2499"/>
                    <a:pt x="2550" y="2856"/>
                    <a:pt x="1872" y="3211"/>
                  </a:cubicBezTo>
                  <a:cubicBezTo>
                    <a:pt x="1262" y="3531"/>
                    <a:pt x="648" y="3896"/>
                    <a:pt x="0" y="4140"/>
                  </a:cubicBezTo>
                  <a:cubicBezTo>
                    <a:pt x="7" y="4150"/>
                    <a:pt x="13" y="4160"/>
                    <a:pt x="18" y="4171"/>
                  </a:cubicBezTo>
                  <a:cubicBezTo>
                    <a:pt x="1357" y="3596"/>
                    <a:pt x="2819" y="3247"/>
                    <a:pt x="4197" y="2772"/>
                  </a:cubicBezTo>
                  <a:cubicBezTo>
                    <a:pt x="4907" y="2528"/>
                    <a:pt x="5615" y="2276"/>
                    <a:pt x="6319" y="2019"/>
                  </a:cubicBezTo>
                  <a:cubicBezTo>
                    <a:pt x="6956" y="1786"/>
                    <a:pt x="7616" y="1453"/>
                    <a:pt x="8279" y="1303"/>
                  </a:cubicBezTo>
                  <a:cubicBezTo>
                    <a:pt x="8204" y="1019"/>
                    <a:pt x="8129" y="733"/>
                    <a:pt x="8057" y="447"/>
                  </a:cubicBezTo>
                  <a:cubicBezTo>
                    <a:pt x="8020" y="299"/>
                    <a:pt x="7965" y="151"/>
                    <a:pt x="7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>
              <a:off x="5916089" y="2995157"/>
              <a:ext cx="276912" cy="101557"/>
            </a:xfrm>
            <a:custGeom>
              <a:avLst/>
              <a:gdLst/>
              <a:ahLst/>
              <a:cxnLst/>
              <a:rect l="l" t="t" r="r" b="b"/>
              <a:pathLst>
                <a:path w="3681" h="1350" extrusionOk="0">
                  <a:moveTo>
                    <a:pt x="3607" y="1"/>
                  </a:moveTo>
                  <a:cubicBezTo>
                    <a:pt x="3177" y="154"/>
                    <a:pt x="2747" y="305"/>
                    <a:pt x="2316" y="453"/>
                  </a:cubicBezTo>
                  <a:cubicBezTo>
                    <a:pt x="1557" y="713"/>
                    <a:pt x="782" y="1003"/>
                    <a:pt x="0" y="1258"/>
                  </a:cubicBezTo>
                  <a:cubicBezTo>
                    <a:pt x="26" y="1284"/>
                    <a:pt x="48" y="1316"/>
                    <a:pt x="67" y="1350"/>
                  </a:cubicBezTo>
                  <a:cubicBezTo>
                    <a:pt x="1261" y="926"/>
                    <a:pt x="2491" y="617"/>
                    <a:pt x="3681" y="171"/>
                  </a:cubicBezTo>
                  <a:cubicBezTo>
                    <a:pt x="3653" y="117"/>
                    <a:pt x="3629" y="59"/>
                    <a:pt x="3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5870576" y="2685071"/>
              <a:ext cx="250808" cy="113744"/>
            </a:xfrm>
            <a:custGeom>
              <a:avLst/>
              <a:gdLst/>
              <a:ahLst/>
              <a:cxnLst/>
              <a:rect l="l" t="t" r="r" b="b"/>
              <a:pathLst>
                <a:path w="3334" h="1512" extrusionOk="0">
                  <a:moveTo>
                    <a:pt x="3179" y="1"/>
                  </a:moveTo>
                  <a:cubicBezTo>
                    <a:pt x="2599" y="145"/>
                    <a:pt x="2018" y="287"/>
                    <a:pt x="1437" y="425"/>
                  </a:cubicBezTo>
                  <a:cubicBezTo>
                    <a:pt x="1153" y="493"/>
                    <a:pt x="868" y="564"/>
                    <a:pt x="585" y="631"/>
                  </a:cubicBezTo>
                  <a:cubicBezTo>
                    <a:pt x="432" y="667"/>
                    <a:pt x="279" y="703"/>
                    <a:pt x="125" y="739"/>
                  </a:cubicBezTo>
                  <a:cubicBezTo>
                    <a:pt x="84" y="749"/>
                    <a:pt x="42" y="760"/>
                    <a:pt x="0" y="770"/>
                  </a:cubicBezTo>
                  <a:cubicBezTo>
                    <a:pt x="62" y="922"/>
                    <a:pt x="114" y="1082"/>
                    <a:pt x="183" y="1231"/>
                  </a:cubicBezTo>
                  <a:cubicBezTo>
                    <a:pt x="225" y="1317"/>
                    <a:pt x="299" y="1414"/>
                    <a:pt x="335" y="1511"/>
                  </a:cubicBezTo>
                  <a:cubicBezTo>
                    <a:pt x="617" y="1417"/>
                    <a:pt x="903" y="1337"/>
                    <a:pt x="1192" y="1260"/>
                  </a:cubicBezTo>
                  <a:cubicBezTo>
                    <a:pt x="1905" y="1077"/>
                    <a:pt x="2633" y="927"/>
                    <a:pt x="3333" y="704"/>
                  </a:cubicBezTo>
                  <a:cubicBezTo>
                    <a:pt x="3272" y="473"/>
                    <a:pt x="3209" y="238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5769547" y="2601268"/>
              <a:ext cx="392086" cy="140600"/>
            </a:xfrm>
            <a:custGeom>
              <a:avLst/>
              <a:gdLst/>
              <a:ahLst/>
              <a:cxnLst/>
              <a:rect l="l" t="t" r="r" b="b"/>
              <a:pathLst>
                <a:path w="5212" h="1869" extrusionOk="0">
                  <a:moveTo>
                    <a:pt x="5186" y="1"/>
                  </a:moveTo>
                  <a:lnTo>
                    <a:pt x="5186" y="1"/>
                  </a:lnTo>
                  <a:cubicBezTo>
                    <a:pt x="4351" y="255"/>
                    <a:pt x="3476" y="414"/>
                    <a:pt x="2628" y="613"/>
                  </a:cubicBezTo>
                  <a:cubicBezTo>
                    <a:pt x="2313" y="686"/>
                    <a:pt x="1997" y="758"/>
                    <a:pt x="1683" y="830"/>
                  </a:cubicBezTo>
                  <a:cubicBezTo>
                    <a:pt x="1124" y="955"/>
                    <a:pt x="563" y="1077"/>
                    <a:pt x="0" y="1197"/>
                  </a:cubicBezTo>
                  <a:cubicBezTo>
                    <a:pt x="105" y="1433"/>
                    <a:pt x="214" y="1645"/>
                    <a:pt x="419" y="1820"/>
                  </a:cubicBezTo>
                  <a:cubicBezTo>
                    <a:pt x="435" y="1834"/>
                    <a:pt x="448" y="1851"/>
                    <a:pt x="455" y="1868"/>
                  </a:cubicBezTo>
                  <a:cubicBezTo>
                    <a:pt x="770" y="1712"/>
                    <a:pt x="1138" y="1650"/>
                    <a:pt x="1477" y="1563"/>
                  </a:cubicBezTo>
                  <a:cubicBezTo>
                    <a:pt x="1593" y="1534"/>
                    <a:pt x="1711" y="1505"/>
                    <a:pt x="1827" y="1476"/>
                  </a:cubicBezTo>
                  <a:cubicBezTo>
                    <a:pt x="2116" y="1404"/>
                    <a:pt x="2407" y="1332"/>
                    <a:pt x="2697" y="1260"/>
                  </a:cubicBezTo>
                  <a:cubicBezTo>
                    <a:pt x="3534" y="1053"/>
                    <a:pt x="4372" y="847"/>
                    <a:pt x="5211" y="652"/>
                  </a:cubicBezTo>
                  <a:cubicBezTo>
                    <a:pt x="5193" y="435"/>
                    <a:pt x="5180" y="219"/>
                    <a:pt x="5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5577267" y="2188122"/>
              <a:ext cx="152938" cy="121944"/>
            </a:xfrm>
            <a:custGeom>
              <a:avLst/>
              <a:gdLst/>
              <a:ahLst/>
              <a:cxnLst/>
              <a:rect l="l" t="t" r="r" b="b"/>
              <a:pathLst>
                <a:path w="2033" h="1621" extrusionOk="0">
                  <a:moveTo>
                    <a:pt x="811" y="224"/>
                  </a:moveTo>
                  <a:cubicBezTo>
                    <a:pt x="838" y="224"/>
                    <a:pt x="866" y="226"/>
                    <a:pt x="893" y="231"/>
                  </a:cubicBezTo>
                  <a:cubicBezTo>
                    <a:pt x="1059" y="255"/>
                    <a:pt x="1228" y="349"/>
                    <a:pt x="1305" y="459"/>
                  </a:cubicBezTo>
                  <a:cubicBezTo>
                    <a:pt x="1485" y="714"/>
                    <a:pt x="1387" y="1105"/>
                    <a:pt x="1114" y="1254"/>
                  </a:cubicBezTo>
                  <a:cubicBezTo>
                    <a:pt x="1041" y="1293"/>
                    <a:pt x="961" y="1311"/>
                    <a:pt x="881" y="1311"/>
                  </a:cubicBezTo>
                  <a:cubicBezTo>
                    <a:pt x="758" y="1311"/>
                    <a:pt x="634" y="1268"/>
                    <a:pt x="535" y="1194"/>
                  </a:cubicBezTo>
                  <a:cubicBezTo>
                    <a:pt x="450" y="1128"/>
                    <a:pt x="383" y="1041"/>
                    <a:pt x="350" y="937"/>
                  </a:cubicBezTo>
                  <a:cubicBezTo>
                    <a:pt x="286" y="727"/>
                    <a:pt x="369" y="524"/>
                    <a:pt x="521" y="402"/>
                  </a:cubicBezTo>
                  <a:cubicBezTo>
                    <a:pt x="523" y="395"/>
                    <a:pt x="523" y="389"/>
                    <a:pt x="526" y="382"/>
                  </a:cubicBezTo>
                  <a:cubicBezTo>
                    <a:pt x="584" y="269"/>
                    <a:pt x="692" y="224"/>
                    <a:pt x="811" y="224"/>
                  </a:cubicBezTo>
                  <a:close/>
                  <a:moveTo>
                    <a:pt x="892" y="0"/>
                  </a:moveTo>
                  <a:cubicBezTo>
                    <a:pt x="853" y="0"/>
                    <a:pt x="814" y="4"/>
                    <a:pt x="773" y="11"/>
                  </a:cubicBezTo>
                  <a:cubicBezTo>
                    <a:pt x="667" y="31"/>
                    <a:pt x="558" y="78"/>
                    <a:pt x="445" y="161"/>
                  </a:cubicBezTo>
                  <a:cubicBezTo>
                    <a:pt x="431" y="170"/>
                    <a:pt x="417" y="174"/>
                    <a:pt x="403" y="174"/>
                  </a:cubicBezTo>
                  <a:cubicBezTo>
                    <a:pt x="388" y="174"/>
                    <a:pt x="374" y="170"/>
                    <a:pt x="361" y="163"/>
                  </a:cubicBezTo>
                  <a:cubicBezTo>
                    <a:pt x="140" y="341"/>
                    <a:pt x="1" y="596"/>
                    <a:pt x="42" y="912"/>
                  </a:cubicBezTo>
                  <a:cubicBezTo>
                    <a:pt x="62" y="1066"/>
                    <a:pt x="126" y="1203"/>
                    <a:pt x="219" y="1317"/>
                  </a:cubicBezTo>
                  <a:cubicBezTo>
                    <a:pt x="370" y="1503"/>
                    <a:pt x="600" y="1620"/>
                    <a:pt x="844" y="1620"/>
                  </a:cubicBezTo>
                  <a:cubicBezTo>
                    <a:pt x="910" y="1620"/>
                    <a:pt x="976" y="1612"/>
                    <a:pt x="1042" y="1594"/>
                  </a:cubicBezTo>
                  <a:cubicBezTo>
                    <a:pt x="2033" y="1325"/>
                    <a:pt x="1627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5595848" y="3495716"/>
              <a:ext cx="540510" cy="317385"/>
            </a:xfrm>
            <a:custGeom>
              <a:avLst/>
              <a:gdLst/>
              <a:ahLst/>
              <a:cxnLst/>
              <a:rect l="l" t="t" r="r" b="b"/>
              <a:pathLst>
                <a:path w="7185" h="4219" extrusionOk="0">
                  <a:moveTo>
                    <a:pt x="3180" y="982"/>
                  </a:moveTo>
                  <a:cubicBezTo>
                    <a:pt x="3528" y="982"/>
                    <a:pt x="3885" y="1328"/>
                    <a:pt x="3945" y="1653"/>
                  </a:cubicBezTo>
                  <a:cubicBezTo>
                    <a:pt x="4030" y="2100"/>
                    <a:pt x="3671" y="2564"/>
                    <a:pt x="3225" y="2620"/>
                  </a:cubicBezTo>
                  <a:cubicBezTo>
                    <a:pt x="3195" y="2623"/>
                    <a:pt x="3166" y="2625"/>
                    <a:pt x="3137" y="2625"/>
                  </a:cubicBezTo>
                  <a:cubicBezTo>
                    <a:pt x="2672" y="2625"/>
                    <a:pt x="2257" y="2186"/>
                    <a:pt x="2301" y="1717"/>
                  </a:cubicBezTo>
                  <a:cubicBezTo>
                    <a:pt x="2337" y="1315"/>
                    <a:pt x="2649" y="1058"/>
                    <a:pt x="3011" y="1011"/>
                  </a:cubicBezTo>
                  <a:cubicBezTo>
                    <a:pt x="3066" y="991"/>
                    <a:pt x="3123" y="982"/>
                    <a:pt x="3180" y="982"/>
                  </a:cubicBezTo>
                  <a:close/>
                  <a:moveTo>
                    <a:pt x="3148" y="0"/>
                  </a:moveTo>
                  <a:cubicBezTo>
                    <a:pt x="3112" y="0"/>
                    <a:pt x="3077" y="3"/>
                    <a:pt x="3040" y="8"/>
                  </a:cubicBezTo>
                  <a:cubicBezTo>
                    <a:pt x="2597" y="69"/>
                    <a:pt x="2342" y="489"/>
                    <a:pt x="2124" y="836"/>
                  </a:cubicBezTo>
                  <a:cubicBezTo>
                    <a:pt x="2059" y="940"/>
                    <a:pt x="1995" y="1045"/>
                    <a:pt x="1931" y="1149"/>
                  </a:cubicBezTo>
                  <a:cubicBezTo>
                    <a:pt x="1743" y="1452"/>
                    <a:pt x="1558" y="1758"/>
                    <a:pt x="1370" y="2060"/>
                  </a:cubicBezTo>
                  <a:cubicBezTo>
                    <a:pt x="927" y="2783"/>
                    <a:pt x="504" y="3536"/>
                    <a:pt x="0" y="4219"/>
                  </a:cubicBezTo>
                  <a:cubicBezTo>
                    <a:pt x="88" y="4206"/>
                    <a:pt x="175" y="4195"/>
                    <a:pt x="263" y="4181"/>
                  </a:cubicBezTo>
                  <a:cubicBezTo>
                    <a:pt x="264" y="4178"/>
                    <a:pt x="264" y="4175"/>
                    <a:pt x="266" y="4171"/>
                  </a:cubicBezTo>
                  <a:cubicBezTo>
                    <a:pt x="674" y="3491"/>
                    <a:pt x="1105" y="2823"/>
                    <a:pt x="1527" y="2152"/>
                  </a:cubicBezTo>
                  <a:cubicBezTo>
                    <a:pt x="1537" y="2136"/>
                    <a:pt x="1552" y="2129"/>
                    <a:pt x="1567" y="2129"/>
                  </a:cubicBezTo>
                  <a:cubicBezTo>
                    <a:pt x="1599" y="2129"/>
                    <a:pt x="1630" y="2161"/>
                    <a:pt x="1609" y="2198"/>
                  </a:cubicBezTo>
                  <a:cubicBezTo>
                    <a:pt x="1243" y="2849"/>
                    <a:pt x="881" y="3503"/>
                    <a:pt x="502" y="4149"/>
                  </a:cubicBezTo>
                  <a:cubicBezTo>
                    <a:pt x="1586" y="3993"/>
                    <a:pt x="2671" y="3846"/>
                    <a:pt x="3758" y="3716"/>
                  </a:cubicBezTo>
                  <a:cubicBezTo>
                    <a:pt x="4623" y="3613"/>
                    <a:pt x="5490" y="3515"/>
                    <a:pt x="6357" y="3424"/>
                  </a:cubicBezTo>
                  <a:cubicBezTo>
                    <a:pt x="6633" y="3395"/>
                    <a:pt x="6908" y="3367"/>
                    <a:pt x="7185" y="3341"/>
                  </a:cubicBezTo>
                  <a:cubicBezTo>
                    <a:pt x="6599" y="2724"/>
                    <a:pt x="6002" y="2121"/>
                    <a:pt x="5371" y="1550"/>
                  </a:cubicBezTo>
                  <a:cubicBezTo>
                    <a:pt x="5029" y="1244"/>
                    <a:pt x="4682" y="945"/>
                    <a:pt x="4327" y="656"/>
                  </a:cubicBezTo>
                  <a:cubicBezTo>
                    <a:pt x="4000" y="388"/>
                    <a:pt x="3600" y="0"/>
                    <a:pt x="3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5258304" y="3740731"/>
              <a:ext cx="1269840" cy="197773"/>
            </a:xfrm>
            <a:custGeom>
              <a:avLst/>
              <a:gdLst/>
              <a:ahLst/>
              <a:cxnLst/>
              <a:rect l="l" t="t" r="r" b="b"/>
              <a:pathLst>
                <a:path w="16880" h="2629" extrusionOk="0">
                  <a:moveTo>
                    <a:pt x="16778" y="0"/>
                  </a:moveTo>
                  <a:cubicBezTo>
                    <a:pt x="13960" y="200"/>
                    <a:pt x="11149" y="420"/>
                    <a:pt x="8342" y="751"/>
                  </a:cubicBezTo>
                  <a:cubicBezTo>
                    <a:pt x="6930" y="919"/>
                    <a:pt x="5520" y="1106"/>
                    <a:pt x="4114" y="1314"/>
                  </a:cubicBezTo>
                  <a:cubicBezTo>
                    <a:pt x="2754" y="1515"/>
                    <a:pt x="1374" y="1828"/>
                    <a:pt x="1" y="1920"/>
                  </a:cubicBezTo>
                  <a:cubicBezTo>
                    <a:pt x="37" y="2159"/>
                    <a:pt x="37" y="2393"/>
                    <a:pt x="114" y="2629"/>
                  </a:cubicBezTo>
                  <a:cubicBezTo>
                    <a:pt x="710" y="2499"/>
                    <a:pt x="1339" y="2462"/>
                    <a:pt x="1941" y="2393"/>
                  </a:cubicBezTo>
                  <a:cubicBezTo>
                    <a:pt x="2672" y="2309"/>
                    <a:pt x="3405" y="2226"/>
                    <a:pt x="4136" y="2141"/>
                  </a:cubicBezTo>
                  <a:cubicBezTo>
                    <a:pt x="5539" y="1981"/>
                    <a:pt x="6941" y="1821"/>
                    <a:pt x="8343" y="1661"/>
                  </a:cubicBezTo>
                  <a:cubicBezTo>
                    <a:pt x="11188" y="1336"/>
                    <a:pt x="14031" y="986"/>
                    <a:pt x="16880" y="692"/>
                  </a:cubicBezTo>
                  <a:cubicBezTo>
                    <a:pt x="16838" y="464"/>
                    <a:pt x="16796" y="232"/>
                    <a:pt x="16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5789632" y="3589224"/>
              <a:ext cx="89897" cy="82224"/>
            </a:xfrm>
            <a:custGeom>
              <a:avLst/>
              <a:gdLst/>
              <a:ahLst/>
              <a:cxnLst/>
              <a:rect l="l" t="t" r="r" b="b"/>
              <a:pathLst>
                <a:path w="1195" h="1093" extrusionOk="0">
                  <a:moveTo>
                    <a:pt x="416" y="1"/>
                  </a:moveTo>
                  <a:cubicBezTo>
                    <a:pt x="203" y="88"/>
                    <a:pt x="21" y="281"/>
                    <a:pt x="12" y="510"/>
                  </a:cubicBezTo>
                  <a:cubicBezTo>
                    <a:pt x="0" y="809"/>
                    <a:pt x="261" y="1093"/>
                    <a:pt x="559" y="1093"/>
                  </a:cubicBezTo>
                  <a:cubicBezTo>
                    <a:pt x="597" y="1093"/>
                    <a:pt x="636" y="1088"/>
                    <a:pt x="674" y="1078"/>
                  </a:cubicBezTo>
                  <a:cubicBezTo>
                    <a:pt x="989" y="999"/>
                    <a:pt x="1195" y="617"/>
                    <a:pt x="1040" y="322"/>
                  </a:cubicBezTo>
                  <a:cubicBezTo>
                    <a:pt x="909" y="71"/>
                    <a:pt x="663" y="35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5611119" y="2220244"/>
              <a:ext cx="60332" cy="52057"/>
            </a:xfrm>
            <a:custGeom>
              <a:avLst/>
              <a:gdLst/>
              <a:ahLst/>
              <a:cxnLst/>
              <a:rect l="l" t="t" r="r" b="b"/>
              <a:pathLst>
                <a:path w="802" h="692" extrusionOk="0">
                  <a:moveTo>
                    <a:pt x="419" y="1"/>
                  </a:moveTo>
                  <a:cubicBezTo>
                    <a:pt x="381" y="1"/>
                    <a:pt x="342" y="5"/>
                    <a:pt x="302" y="11"/>
                  </a:cubicBezTo>
                  <a:cubicBezTo>
                    <a:pt x="122" y="97"/>
                    <a:pt x="0" y="328"/>
                    <a:pt x="106" y="511"/>
                  </a:cubicBezTo>
                  <a:cubicBezTo>
                    <a:pt x="142" y="575"/>
                    <a:pt x="200" y="623"/>
                    <a:pt x="265" y="654"/>
                  </a:cubicBezTo>
                  <a:cubicBezTo>
                    <a:pt x="316" y="679"/>
                    <a:pt x="371" y="692"/>
                    <a:pt x="426" y="692"/>
                  </a:cubicBezTo>
                  <a:cubicBezTo>
                    <a:pt x="504" y="692"/>
                    <a:pt x="581" y="666"/>
                    <a:pt x="641" y="608"/>
                  </a:cubicBezTo>
                  <a:cubicBezTo>
                    <a:pt x="781" y="470"/>
                    <a:pt x="801" y="224"/>
                    <a:pt x="649" y="88"/>
                  </a:cubicBezTo>
                  <a:cubicBezTo>
                    <a:pt x="603" y="45"/>
                    <a:pt x="556" y="24"/>
                    <a:pt x="508" y="11"/>
                  </a:cubicBezTo>
                  <a:cubicBezTo>
                    <a:pt x="479" y="4"/>
                    <a:pt x="449" y="1"/>
                    <a:pt x="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4996665" y="1916553"/>
              <a:ext cx="1268035" cy="1739561"/>
            </a:xfrm>
            <a:custGeom>
              <a:avLst/>
              <a:gdLst/>
              <a:ahLst/>
              <a:cxnLst/>
              <a:rect l="l" t="t" r="r" b="b"/>
              <a:pathLst>
                <a:path w="16856" h="23124" extrusionOk="0">
                  <a:moveTo>
                    <a:pt x="6066" y="0"/>
                  </a:moveTo>
                  <a:cubicBezTo>
                    <a:pt x="4131" y="988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878" y="12558"/>
                    <a:pt x="1460" y="14223"/>
                    <a:pt x="1987" y="15775"/>
                  </a:cubicBezTo>
                  <a:cubicBezTo>
                    <a:pt x="2248" y="16538"/>
                    <a:pt x="2488" y="17307"/>
                    <a:pt x="2719" y="18079"/>
                  </a:cubicBezTo>
                  <a:cubicBezTo>
                    <a:pt x="2774" y="18254"/>
                    <a:pt x="2826" y="18430"/>
                    <a:pt x="2878" y="18604"/>
                  </a:cubicBezTo>
                  <a:cubicBezTo>
                    <a:pt x="3154" y="19523"/>
                    <a:pt x="3457" y="20458"/>
                    <a:pt x="4019" y="21247"/>
                  </a:cubicBezTo>
                  <a:cubicBezTo>
                    <a:pt x="4993" y="22617"/>
                    <a:pt x="6612" y="23124"/>
                    <a:pt x="8220" y="23124"/>
                  </a:cubicBezTo>
                  <a:cubicBezTo>
                    <a:pt x="8467" y="23124"/>
                    <a:pt x="8713" y="23112"/>
                    <a:pt x="8957" y="23089"/>
                  </a:cubicBezTo>
                  <a:cubicBezTo>
                    <a:pt x="9139" y="22804"/>
                    <a:pt x="9319" y="22521"/>
                    <a:pt x="9492" y="22236"/>
                  </a:cubicBezTo>
                  <a:cubicBezTo>
                    <a:pt x="9495" y="22231"/>
                    <a:pt x="9499" y="22225"/>
                    <a:pt x="9502" y="22220"/>
                  </a:cubicBezTo>
                  <a:cubicBezTo>
                    <a:pt x="9843" y="21662"/>
                    <a:pt x="10228" y="20787"/>
                    <a:pt x="10972" y="20694"/>
                  </a:cubicBezTo>
                  <a:cubicBezTo>
                    <a:pt x="11014" y="20689"/>
                    <a:pt x="11057" y="20686"/>
                    <a:pt x="11100" y="20686"/>
                  </a:cubicBezTo>
                  <a:cubicBezTo>
                    <a:pt x="11789" y="20686"/>
                    <a:pt x="12449" y="21333"/>
                    <a:pt x="12957" y="21804"/>
                  </a:cubicBezTo>
                  <a:cubicBezTo>
                    <a:pt x="13027" y="21868"/>
                    <a:pt x="13094" y="21929"/>
                    <a:pt x="13157" y="21984"/>
                  </a:cubicBezTo>
                  <a:cubicBezTo>
                    <a:pt x="13313" y="22120"/>
                    <a:pt x="13467" y="22258"/>
                    <a:pt x="13620" y="22395"/>
                  </a:cubicBezTo>
                  <a:cubicBezTo>
                    <a:pt x="13635" y="22362"/>
                    <a:pt x="13665" y="22336"/>
                    <a:pt x="13707" y="22328"/>
                  </a:cubicBezTo>
                  <a:cubicBezTo>
                    <a:pt x="14458" y="22186"/>
                    <a:pt x="15243" y="22092"/>
                    <a:pt x="15887" y="21646"/>
                  </a:cubicBezTo>
                  <a:cubicBezTo>
                    <a:pt x="16651" y="21121"/>
                    <a:pt x="16855" y="20338"/>
                    <a:pt x="16638" y="19458"/>
                  </a:cubicBezTo>
                  <a:cubicBezTo>
                    <a:pt x="16266" y="17953"/>
                    <a:pt x="15509" y="16579"/>
                    <a:pt x="14903" y="15165"/>
                  </a:cubicBezTo>
                  <a:cubicBezTo>
                    <a:pt x="14312" y="15376"/>
                    <a:pt x="13709" y="15570"/>
                    <a:pt x="13100" y="15714"/>
                  </a:cubicBezTo>
                  <a:cubicBezTo>
                    <a:pt x="13218" y="15929"/>
                    <a:pt x="13337" y="16160"/>
                    <a:pt x="13433" y="16401"/>
                  </a:cubicBezTo>
                  <a:cubicBezTo>
                    <a:pt x="13525" y="16630"/>
                    <a:pt x="13599" y="16862"/>
                    <a:pt x="13632" y="17101"/>
                  </a:cubicBezTo>
                  <a:cubicBezTo>
                    <a:pt x="13777" y="17600"/>
                    <a:pt x="13777" y="18118"/>
                    <a:pt x="13424" y="18565"/>
                  </a:cubicBezTo>
                  <a:cubicBezTo>
                    <a:pt x="12947" y="19173"/>
                    <a:pt x="12135" y="19286"/>
                    <a:pt x="11414" y="19361"/>
                  </a:cubicBezTo>
                  <a:cubicBezTo>
                    <a:pt x="11412" y="19361"/>
                    <a:pt x="11411" y="19362"/>
                    <a:pt x="11409" y="19362"/>
                  </a:cubicBezTo>
                  <a:cubicBezTo>
                    <a:pt x="11372" y="19362"/>
                    <a:pt x="11364" y="19298"/>
                    <a:pt x="11401" y="19289"/>
                  </a:cubicBezTo>
                  <a:cubicBezTo>
                    <a:pt x="12018" y="19166"/>
                    <a:pt x="12667" y="19039"/>
                    <a:pt x="13133" y="18581"/>
                  </a:cubicBezTo>
                  <a:cubicBezTo>
                    <a:pt x="13239" y="18476"/>
                    <a:pt x="13318" y="18360"/>
                    <a:pt x="13377" y="18236"/>
                  </a:cubicBezTo>
                  <a:lnTo>
                    <a:pt x="13377" y="18236"/>
                  </a:lnTo>
                  <a:cubicBezTo>
                    <a:pt x="12917" y="18865"/>
                    <a:pt x="11970" y="18990"/>
                    <a:pt x="11261" y="19105"/>
                  </a:cubicBezTo>
                  <a:cubicBezTo>
                    <a:pt x="10640" y="19206"/>
                    <a:pt x="9980" y="19292"/>
                    <a:pt x="9332" y="19292"/>
                  </a:cubicBezTo>
                  <a:cubicBezTo>
                    <a:pt x="9078" y="19292"/>
                    <a:pt x="8827" y="19279"/>
                    <a:pt x="8580" y="19248"/>
                  </a:cubicBezTo>
                  <a:cubicBezTo>
                    <a:pt x="8323" y="19216"/>
                    <a:pt x="8107" y="19141"/>
                    <a:pt x="7922" y="19031"/>
                  </a:cubicBezTo>
                  <a:cubicBezTo>
                    <a:pt x="7554" y="18810"/>
                    <a:pt x="7307" y="18452"/>
                    <a:pt x="7107" y="18005"/>
                  </a:cubicBezTo>
                  <a:cubicBezTo>
                    <a:pt x="6298" y="16210"/>
                    <a:pt x="5662" y="14319"/>
                    <a:pt x="5132" y="12423"/>
                  </a:cubicBezTo>
                  <a:cubicBezTo>
                    <a:pt x="4932" y="11700"/>
                    <a:pt x="4664" y="10915"/>
                    <a:pt x="4591" y="10143"/>
                  </a:cubicBezTo>
                  <a:lnTo>
                    <a:pt x="4591" y="10143"/>
                  </a:lnTo>
                  <a:cubicBezTo>
                    <a:pt x="4515" y="11146"/>
                    <a:pt x="4752" y="12160"/>
                    <a:pt x="5088" y="13164"/>
                  </a:cubicBezTo>
                  <a:cubicBezTo>
                    <a:pt x="5335" y="13907"/>
                    <a:pt x="5605" y="14641"/>
                    <a:pt x="5868" y="15377"/>
                  </a:cubicBezTo>
                  <a:cubicBezTo>
                    <a:pt x="6149" y="16171"/>
                    <a:pt x="6499" y="16972"/>
                    <a:pt x="6694" y="17793"/>
                  </a:cubicBezTo>
                  <a:cubicBezTo>
                    <a:pt x="6706" y="17838"/>
                    <a:pt x="6665" y="17876"/>
                    <a:pt x="6627" y="17876"/>
                  </a:cubicBezTo>
                  <a:cubicBezTo>
                    <a:pt x="6608" y="17876"/>
                    <a:pt x="6589" y="17866"/>
                    <a:pt x="6578" y="17844"/>
                  </a:cubicBezTo>
                  <a:cubicBezTo>
                    <a:pt x="6574" y="17837"/>
                    <a:pt x="6571" y="17832"/>
                    <a:pt x="6569" y="17825"/>
                  </a:cubicBezTo>
                  <a:cubicBezTo>
                    <a:pt x="6189" y="17039"/>
                    <a:pt x="5943" y="16167"/>
                    <a:pt x="5646" y="15346"/>
                  </a:cubicBezTo>
                  <a:cubicBezTo>
                    <a:pt x="5341" y="14502"/>
                    <a:pt x="5017" y="13663"/>
                    <a:pt x="4741" y="12808"/>
                  </a:cubicBezTo>
                  <a:cubicBezTo>
                    <a:pt x="4555" y="12231"/>
                    <a:pt x="4401" y="11599"/>
                    <a:pt x="4348" y="10965"/>
                  </a:cubicBezTo>
                  <a:cubicBezTo>
                    <a:pt x="4280" y="10157"/>
                    <a:pt x="4377" y="9345"/>
                    <a:pt x="4788" y="8644"/>
                  </a:cubicBezTo>
                  <a:cubicBezTo>
                    <a:pt x="4931" y="8302"/>
                    <a:pt x="5130" y="7983"/>
                    <a:pt x="5379" y="7700"/>
                  </a:cubicBezTo>
                  <a:cubicBezTo>
                    <a:pt x="6477" y="6443"/>
                    <a:pt x="8223" y="6061"/>
                    <a:pt x="9810" y="5868"/>
                  </a:cubicBezTo>
                  <a:cubicBezTo>
                    <a:pt x="9808" y="5857"/>
                    <a:pt x="9805" y="5847"/>
                    <a:pt x="9803" y="5837"/>
                  </a:cubicBezTo>
                  <a:cubicBezTo>
                    <a:pt x="9731" y="5497"/>
                    <a:pt x="9654" y="5158"/>
                    <a:pt x="9577" y="4818"/>
                  </a:cubicBezTo>
                  <a:cubicBezTo>
                    <a:pt x="9474" y="5080"/>
                    <a:pt x="9273" y="5301"/>
                    <a:pt x="8987" y="5422"/>
                  </a:cubicBezTo>
                  <a:cubicBezTo>
                    <a:pt x="8849" y="5481"/>
                    <a:pt x="8707" y="5508"/>
                    <a:pt x="8568" y="5508"/>
                  </a:cubicBezTo>
                  <a:cubicBezTo>
                    <a:pt x="8197" y="5508"/>
                    <a:pt x="7846" y="5312"/>
                    <a:pt x="7646" y="4995"/>
                  </a:cubicBezTo>
                  <a:cubicBezTo>
                    <a:pt x="7577" y="4890"/>
                    <a:pt x="7525" y="4768"/>
                    <a:pt x="7497" y="4634"/>
                  </a:cubicBezTo>
                  <a:cubicBezTo>
                    <a:pt x="7376" y="4069"/>
                    <a:pt x="7778" y="3476"/>
                    <a:pt x="8344" y="3402"/>
                  </a:cubicBezTo>
                  <a:lnTo>
                    <a:pt x="8346" y="3402"/>
                  </a:lnTo>
                  <a:cubicBezTo>
                    <a:pt x="8434" y="3364"/>
                    <a:pt x="8528" y="3347"/>
                    <a:pt x="8623" y="3347"/>
                  </a:cubicBezTo>
                  <a:cubicBezTo>
                    <a:pt x="8870" y="3347"/>
                    <a:pt x="9126" y="3465"/>
                    <a:pt x="9319" y="3647"/>
                  </a:cubicBezTo>
                  <a:cubicBezTo>
                    <a:pt x="9199" y="3081"/>
                    <a:pt x="9093" y="2510"/>
                    <a:pt x="9024" y="1938"/>
                  </a:cubicBezTo>
                  <a:cubicBezTo>
                    <a:pt x="8837" y="1979"/>
                    <a:pt x="8645" y="2000"/>
                    <a:pt x="8452" y="2000"/>
                  </a:cubicBezTo>
                  <a:cubicBezTo>
                    <a:pt x="8307" y="2000"/>
                    <a:pt x="8162" y="1988"/>
                    <a:pt x="8020" y="1964"/>
                  </a:cubicBezTo>
                  <a:cubicBezTo>
                    <a:pt x="7852" y="1936"/>
                    <a:pt x="7688" y="1892"/>
                    <a:pt x="7530" y="1828"/>
                  </a:cubicBezTo>
                  <a:cubicBezTo>
                    <a:pt x="7001" y="1616"/>
                    <a:pt x="6585" y="1210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5485113" y="1748646"/>
              <a:ext cx="299255" cy="266907"/>
            </a:xfrm>
            <a:custGeom>
              <a:avLst/>
              <a:gdLst/>
              <a:ahLst/>
              <a:cxnLst/>
              <a:rect l="l" t="t" r="r" b="b"/>
              <a:pathLst>
                <a:path w="3978" h="3548" extrusionOk="0">
                  <a:moveTo>
                    <a:pt x="1800" y="208"/>
                  </a:moveTo>
                  <a:cubicBezTo>
                    <a:pt x="2501" y="208"/>
                    <a:pt x="3222" y="594"/>
                    <a:pt x="3440" y="1297"/>
                  </a:cubicBezTo>
                  <a:cubicBezTo>
                    <a:pt x="3669" y="2034"/>
                    <a:pt x="3228" y="2923"/>
                    <a:pt x="2503" y="3188"/>
                  </a:cubicBezTo>
                  <a:cubicBezTo>
                    <a:pt x="2349" y="3244"/>
                    <a:pt x="2186" y="3271"/>
                    <a:pt x="2023" y="3271"/>
                  </a:cubicBezTo>
                  <a:cubicBezTo>
                    <a:pt x="1446" y="3271"/>
                    <a:pt x="859" y="2938"/>
                    <a:pt x="605" y="2417"/>
                  </a:cubicBezTo>
                  <a:cubicBezTo>
                    <a:pt x="195" y="1578"/>
                    <a:pt x="705" y="830"/>
                    <a:pt x="1344" y="325"/>
                  </a:cubicBezTo>
                  <a:cubicBezTo>
                    <a:pt x="1401" y="301"/>
                    <a:pt x="1457" y="277"/>
                    <a:pt x="1513" y="258"/>
                  </a:cubicBezTo>
                  <a:cubicBezTo>
                    <a:pt x="1579" y="236"/>
                    <a:pt x="1652" y="225"/>
                    <a:pt x="1724" y="210"/>
                  </a:cubicBezTo>
                  <a:cubicBezTo>
                    <a:pt x="1750" y="209"/>
                    <a:pt x="1775" y="208"/>
                    <a:pt x="1800" y="208"/>
                  </a:cubicBezTo>
                  <a:close/>
                  <a:moveTo>
                    <a:pt x="1785" y="0"/>
                  </a:moveTo>
                  <a:cubicBezTo>
                    <a:pt x="1657" y="0"/>
                    <a:pt x="1515" y="57"/>
                    <a:pt x="1406" y="101"/>
                  </a:cubicBezTo>
                  <a:cubicBezTo>
                    <a:pt x="1369" y="115"/>
                    <a:pt x="1334" y="131"/>
                    <a:pt x="1300" y="149"/>
                  </a:cubicBezTo>
                  <a:cubicBezTo>
                    <a:pt x="1294" y="150"/>
                    <a:pt x="1286" y="149"/>
                    <a:pt x="1279" y="151"/>
                  </a:cubicBezTo>
                  <a:cubicBezTo>
                    <a:pt x="381" y="386"/>
                    <a:pt x="1" y="1615"/>
                    <a:pt x="313" y="2413"/>
                  </a:cubicBezTo>
                  <a:cubicBezTo>
                    <a:pt x="581" y="3096"/>
                    <a:pt x="1310" y="3548"/>
                    <a:pt x="2035" y="3548"/>
                  </a:cubicBezTo>
                  <a:cubicBezTo>
                    <a:pt x="2220" y="3548"/>
                    <a:pt x="2405" y="3518"/>
                    <a:pt x="2582" y="3455"/>
                  </a:cubicBezTo>
                  <a:cubicBezTo>
                    <a:pt x="3457" y="3146"/>
                    <a:pt x="3978" y="2105"/>
                    <a:pt x="3698" y="1219"/>
                  </a:cubicBezTo>
                  <a:cubicBezTo>
                    <a:pt x="3469" y="494"/>
                    <a:pt x="2758" y="7"/>
                    <a:pt x="2023" y="7"/>
                  </a:cubicBezTo>
                  <a:cubicBezTo>
                    <a:pt x="1976" y="7"/>
                    <a:pt x="1928" y="9"/>
                    <a:pt x="1881" y="13"/>
                  </a:cubicBezTo>
                  <a:cubicBezTo>
                    <a:pt x="1850" y="4"/>
                    <a:pt x="1818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5598631" y="2204898"/>
              <a:ext cx="90348" cy="81923"/>
            </a:xfrm>
            <a:custGeom>
              <a:avLst/>
              <a:gdLst/>
              <a:ahLst/>
              <a:cxnLst/>
              <a:rect l="l" t="t" r="r" b="b"/>
              <a:pathLst>
                <a:path w="1201" h="1089" extrusionOk="0">
                  <a:moveTo>
                    <a:pt x="587" y="205"/>
                  </a:moveTo>
                  <a:cubicBezTo>
                    <a:pt x="665" y="205"/>
                    <a:pt x="741" y="225"/>
                    <a:pt x="815" y="291"/>
                  </a:cubicBezTo>
                  <a:cubicBezTo>
                    <a:pt x="967" y="427"/>
                    <a:pt x="947" y="674"/>
                    <a:pt x="807" y="811"/>
                  </a:cubicBezTo>
                  <a:cubicBezTo>
                    <a:pt x="747" y="869"/>
                    <a:pt x="670" y="896"/>
                    <a:pt x="591" y="896"/>
                  </a:cubicBezTo>
                  <a:cubicBezTo>
                    <a:pt x="465" y="896"/>
                    <a:pt x="336" y="827"/>
                    <a:pt x="271" y="715"/>
                  </a:cubicBezTo>
                  <a:cubicBezTo>
                    <a:pt x="166" y="532"/>
                    <a:pt x="288" y="301"/>
                    <a:pt x="469" y="216"/>
                  </a:cubicBezTo>
                  <a:cubicBezTo>
                    <a:pt x="509" y="210"/>
                    <a:pt x="549" y="205"/>
                    <a:pt x="587" y="205"/>
                  </a:cubicBezTo>
                  <a:close/>
                  <a:moveTo>
                    <a:pt x="531" y="1"/>
                  </a:moveTo>
                  <a:cubicBezTo>
                    <a:pt x="411" y="1"/>
                    <a:pt x="302" y="46"/>
                    <a:pt x="243" y="159"/>
                  </a:cubicBezTo>
                  <a:cubicBezTo>
                    <a:pt x="239" y="166"/>
                    <a:pt x="239" y="173"/>
                    <a:pt x="238" y="180"/>
                  </a:cubicBezTo>
                  <a:cubicBezTo>
                    <a:pt x="85" y="302"/>
                    <a:pt x="1" y="505"/>
                    <a:pt x="65" y="714"/>
                  </a:cubicBezTo>
                  <a:cubicBezTo>
                    <a:pt x="135" y="939"/>
                    <a:pt x="368" y="1088"/>
                    <a:pt x="598" y="1088"/>
                  </a:cubicBezTo>
                  <a:cubicBezTo>
                    <a:pt x="678" y="1088"/>
                    <a:pt x="757" y="1070"/>
                    <a:pt x="829" y="1031"/>
                  </a:cubicBezTo>
                  <a:cubicBezTo>
                    <a:pt x="1102" y="882"/>
                    <a:pt x="1201" y="491"/>
                    <a:pt x="1021" y="236"/>
                  </a:cubicBezTo>
                  <a:cubicBezTo>
                    <a:pt x="931" y="109"/>
                    <a:pt x="71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4933775" y="1277651"/>
              <a:ext cx="1617166" cy="2677798"/>
            </a:xfrm>
            <a:custGeom>
              <a:avLst/>
              <a:gdLst/>
              <a:ahLst/>
              <a:cxnLst/>
              <a:rect l="l" t="t" r="r" b="b"/>
              <a:pathLst>
                <a:path w="21497" h="35596" extrusionOk="0">
                  <a:moveTo>
                    <a:pt x="11931" y="282"/>
                  </a:moveTo>
                  <a:cubicBezTo>
                    <a:pt x="11970" y="473"/>
                    <a:pt x="12034" y="655"/>
                    <a:pt x="12101" y="841"/>
                  </a:cubicBezTo>
                  <a:cubicBezTo>
                    <a:pt x="11313" y="977"/>
                    <a:pt x="10526" y="1133"/>
                    <a:pt x="9742" y="1287"/>
                  </a:cubicBezTo>
                  <a:cubicBezTo>
                    <a:pt x="8973" y="1440"/>
                    <a:pt x="8155" y="1544"/>
                    <a:pt x="7405" y="1786"/>
                  </a:cubicBezTo>
                  <a:cubicBezTo>
                    <a:pt x="7405" y="1784"/>
                    <a:pt x="7406" y="1783"/>
                    <a:pt x="7405" y="1782"/>
                  </a:cubicBezTo>
                  <a:cubicBezTo>
                    <a:pt x="7356" y="1585"/>
                    <a:pt x="7324" y="1320"/>
                    <a:pt x="7211" y="1140"/>
                  </a:cubicBezTo>
                  <a:cubicBezTo>
                    <a:pt x="7971" y="1126"/>
                    <a:pt x="8754" y="901"/>
                    <a:pt x="9496" y="758"/>
                  </a:cubicBezTo>
                  <a:cubicBezTo>
                    <a:pt x="10308" y="601"/>
                    <a:pt x="11124" y="456"/>
                    <a:pt x="11931" y="282"/>
                  </a:cubicBezTo>
                  <a:close/>
                  <a:moveTo>
                    <a:pt x="11382" y="1263"/>
                  </a:moveTo>
                  <a:cubicBezTo>
                    <a:pt x="11446" y="1792"/>
                    <a:pt x="11597" y="2322"/>
                    <a:pt x="11724" y="2839"/>
                  </a:cubicBezTo>
                  <a:cubicBezTo>
                    <a:pt x="10736" y="3001"/>
                    <a:pt x="9732" y="3196"/>
                    <a:pt x="8785" y="3495"/>
                  </a:cubicBezTo>
                  <a:cubicBezTo>
                    <a:pt x="8785" y="3492"/>
                    <a:pt x="8786" y="3489"/>
                    <a:pt x="8786" y="3486"/>
                  </a:cubicBezTo>
                  <a:cubicBezTo>
                    <a:pt x="8768" y="3173"/>
                    <a:pt x="8641" y="2865"/>
                    <a:pt x="8552" y="2567"/>
                  </a:cubicBezTo>
                  <a:cubicBezTo>
                    <a:pt x="8478" y="2321"/>
                    <a:pt x="8406" y="2074"/>
                    <a:pt x="8306" y="1839"/>
                  </a:cubicBezTo>
                  <a:cubicBezTo>
                    <a:pt x="8785" y="1757"/>
                    <a:pt x="9263" y="1650"/>
                    <a:pt x="9731" y="1566"/>
                  </a:cubicBezTo>
                  <a:cubicBezTo>
                    <a:pt x="10281" y="1468"/>
                    <a:pt x="10833" y="1368"/>
                    <a:pt x="11382" y="1263"/>
                  </a:cubicBezTo>
                  <a:close/>
                  <a:moveTo>
                    <a:pt x="13003" y="2894"/>
                  </a:moveTo>
                  <a:cubicBezTo>
                    <a:pt x="13065" y="3031"/>
                    <a:pt x="13135" y="3164"/>
                    <a:pt x="13177" y="3310"/>
                  </a:cubicBezTo>
                  <a:cubicBezTo>
                    <a:pt x="13222" y="3460"/>
                    <a:pt x="13204" y="3648"/>
                    <a:pt x="13261" y="3793"/>
                  </a:cubicBezTo>
                  <a:cubicBezTo>
                    <a:pt x="12413" y="3891"/>
                    <a:pt x="11567" y="4077"/>
                    <a:pt x="10731" y="4252"/>
                  </a:cubicBezTo>
                  <a:cubicBezTo>
                    <a:pt x="9875" y="4430"/>
                    <a:pt x="9015" y="4615"/>
                    <a:pt x="8187" y="4895"/>
                  </a:cubicBezTo>
                  <a:cubicBezTo>
                    <a:pt x="8143" y="4593"/>
                    <a:pt x="8065" y="4257"/>
                    <a:pt x="7948" y="3964"/>
                  </a:cubicBezTo>
                  <a:lnTo>
                    <a:pt x="7948" y="3964"/>
                  </a:lnTo>
                  <a:cubicBezTo>
                    <a:pt x="7958" y="3968"/>
                    <a:pt x="7970" y="3970"/>
                    <a:pt x="7982" y="3970"/>
                  </a:cubicBezTo>
                  <a:cubicBezTo>
                    <a:pt x="7988" y="3970"/>
                    <a:pt x="7994" y="3970"/>
                    <a:pt x="8000" y="3968"/>
                  </a:cubicBezTo>
                  <a:cubicBezTo>
                    <a:pt x="8807" y="3813"/>
                    <a:pt x="9595" y="3560"/>
                    <a:pt x="10398" y="3381"/>
                  </a:cubicBezTo>
                  <a:cubicBezTo>
                    <a:pt x="11246" y="3192"/>
                    <a:pt x="12102" y="3035"/>
                    <a:pt x="12961" y="2908"/>
                  </a:cubicBezTo>
                  <a:cubicBezTo>
                    <a:pt x="12977" y="2905"/>
                    <a:pt x="12989" y="2899"/>
                    <a:pt x="13003" y="2894"/>
                  </a:cubicBezTo>
                  <a:close/>
                  <a:moveTo>
                    <a:pt x="9306" y="5867"/>
                  </a:moveTo>
                  <a:cubicBezTo>
                    <a:pt x="10151" y="5867"/>
                    <a:pt x="10969" y="6280"/>
                    <a:pt x="11326" y="7137"/>
                  </a:cubicBezTo>
                  <a:cubicBezTo>
                    <a:pt x="11814" y="8309"/>
                    <a:pt x="11252" y="9688"/>
                    <a:pt x="10030" y="10089"/>
                  </a:cubicBezTo>
                  <a:cubicBezTo>
                    <a:pt x="9792" y="10167"/>
                    <a:pt x="9551" y="10204"/>
                    <a:pt x="9315" y="10204"/>
                  </a:cubicBezTo>
                  <a:cubicBezTo>
                    <a:pt x="8374" y="10204"/>
                    <a:pt x="7519" y="9608"/>
                    <a:pt x="7232" y="8639"/>
                  </a:cubicBezTo>
                  <a:cubicBezTo>
                    <a:pt x="7067" y="8078"/>
                    <a:pt x="7109" y="7456"/>
                    <a:pt x="7406" y="6945"/>
                  </a:cubicBezTo>
                  <a:cubicBezTo>
                    <a:pt x="7767" y="6322"/>
                    <a:pt x="8338" y="6067"/>
                    <a:pt x="9007" y="5908"/>
                  </a:cubicBezTo>
                  <a:cubicBezTo>
                    <a:pt x="9025" y="5904"/>
                    <a:pt x="9039" y="5893"/>
                    <a:pt x="9049" y="5879"/>
                  </a:cubicBezTo>
                  <a:cubicBezTo>
                    <a:pt x="9135" y="5871"/>
                    <a:pt x="9221" y="5867"/>
                    <a:pt x="9306" y="5867"/>
                  </a:cubicBezTo>
                  <a:close/>
                  <a:moveTo>
                    <a:pt x="9446" y="12104"/>
                  </a:moveTo>
                  <a:cubicBezTo>
                    <a:pt x="10181" y="12104"/>
                    <a:pt x="10588" y="13427"/>
                    <a:pt x="9596" y="13697"/>
                  </a:cubicBezTo>
                  <a:cubicBezTo>
                    <a:pt x="9530" y="13715"/>
                    <a:pt x="9463" y="13724"/>
                    <a:pt x="9397" y="13724"/>
                  </a:cubicBezTo>
                  <a:cubicBezTo>
                    <a:pt x="9005" y="13724"/>
                    <a:pt x="8649" y="13420"/>
                    <a:pt x="8596" y="13015"/>
                  </a:cubicBezTo>
                  <a:cubicBezTo>
                    <a:pt x="8555" y="12699"/>
                    <a:pt x="8695" y="12444"/>
                    <a:pt x="8915" y="12266"/>
                  </a:cubicBezTo>
                  <a:cubicBezTo>
                    <a:pt x="8927" y="12273"/>
                    <a:pt x="8942" y="12277"/>
                    <a:pt x="8956" y="12277"/>
                  </a:cubicBezTo>
                  <a:cubicBezTo>
                    <a:pt x="8970" y="12277"/>
                    <a:pt x="8985" y="12273"/>
                    <a:pt x="8998" y="12264"/>
                  </a:cubicBezTo>
                  <a:cubicBezTo>
                    <a:pt x="9154" y="12152"/>
                    <a:pt x="9306" y="12104"/>
                    <a:pt x="9446" y="12104"/>
                  </a:cubicBezTo>
                  <a:close/>
                  <a:moveTo>
                    <a:pt x="12823" y="4139"/>
                  </a:moveTo>
                  <a:cubicBezTo>
                    <a:pt x="12925" y="5192"/>
                    <a:pt x="13189" y="6246"/>
                    <a:pt x="13396" y="7282"/>
                  </a:cubicBezTo>
                  <a:cubicBezTo>
                    <a:pt x="13624" y="8415"/>
                    <a:pt x="13858" y="9548"/>
                    <a:pt x="14100" y="10679"/>
                  </a:cubicBezTo>
                  <a:cubicBezTo>
                    <a:pt x="14334" y="11780"/>
                    <a:pt x="14577" y="12880"/>
                    <a:pt x="14825" y="13978"/>
                  </a:cubicBezTo>
                  <a:cubicBezTo>
                    <a:pt x="14951" y="14542"/>
                    <a:pt x="15080" y="15106"/>
                    <a:pt x="15211" y="15669"/>
                  </a:cubicBezTo>
                  <a:cubicBezTo>
                    <a:pt x="15345" y="16251"/>
                    <a:pt x="15433" y="16884"/>
                    <a:pt x="15655" y="17439"/>
                  </a:cubicBezTo>
                  <a:cubicBezTo>
                    <a:pt x="15656" y="17442"/>
                    <a:pt x="15658" y="17443"/>
                    <a:pt x="15660" y="17446"/>
                  </a:cubicBezTo>
                  <a:cubicBezTo>
                    <a:pt x="14988" y="17590"/>
                    <a:pt x="14321" y="17777"/>
                    <a:pt x="13658" y="17934"/>
                  </a:cubicBezTo>
                  <a:cubicBezTo>
                    <a:pt x="13040" y="18080"/>
                    <a:pt x="12425" y="18234"/>
                    <a:pt x="11810" y="18390"/>
                  </a:cubicBezTo>
                  <a:cubicBezTo>
                    <a:pt x="11522" y="17039"/>
                    <a:pt x="11233" y="15687"/>
                    <a:pt x="10943" y="14336"/>
                  </a:cubicBezTo>
                  <a:cubicBezTo>
                    <a:pt x="10661" y="13024"/>
                    <a:pt x="10445" y="11667"/>
                    <a:pt x="10043" y="10384"/>
                  </a:cubicBezTo>
                  <a:cubicBezTo>
                    <a:pt x="10505" y="10249"/>
                    <a:pt x="10928" y="9991"/>
                    <a:pt x="11237" y="9619"/>
                  </a:cubicBezTo>
                  <a:cubicBezTo>
                    <a:pt x="11950" y="8760"/>
                    <a:pt x="11970" y="7414"/>
                    <a:pt x="11305" y="6522"/>
                  </a:cubicBezTo>
                  <a:cubicBezTo>
                    <a:pt x="10844" y="5905"/>
                    <a:pt x="10078" y="5564"/>
                    <a:pt x="9317" y="5564"/>
                  </a:cubicBezTo>
                  <a:cubicBezTo>
                    <a:pt x="9214" y="5564"/>
                    <a:pt x="9111" y="5570"/>
                    <a:pt x="9009" y="5583"/>
                  </a:cubicBezTo>
                  <a:cubicBezTo>
                    <a:pt x="8954" y="5370"/>
                    <a:pt x="8898" y="5142"/>
                    <a:pt x="8805" y="4943"/>
                  </a:cubicBezTo>
                  <a:cubicBezTo>
                    <a:pt x="9444" y="4815"/>
                    <a:pt x="10080" y="4663"/>
                    <a:pt x="10718" y="4530"/>
                  </a:cubicBezTo>
                  <a:cubicBezTo>
                    <a:pt x="11417" y="4386"/>
                    <a:pt x="12122" y="4274"/>
                    <a:pt x="12823" y="4139"/>
                  </a:cubicBezTo>
                  <a:close/>
                  <a:moveTo>
                    <a:pt x="16296" y="17597"/>
                  </a:moveTo>
                  <a:lnTo>
                    <a:pt x="16296" y="17597"/>
                  </a:lnTo>
                  <a:cubicBezTo>
                    <a:pt x="16290" y="17813"/>
                    <a:pt x="16304" y="18030"/>
                    <a:pt x="16321" y="18246"/>
                  </a:cubicBezTo>
                  <a:cubicBezTo>
                    <a:pt x="15481" y="18441"/>
                    <a:pt x="14644" y="18648"/>
                    <a:pt x="13808" y="18855"/>
                  </a:cubicBezTo>
                  <a:cubicBezTo>
                    <a:pt x="13401" y="18955"/>
                    <a:pt x="12993" y="19055"/>
                    <a:pt x="12587" y="19159"/>
                  </a:cubicBezTo>
                  <a:cubicBezTo>
                    <a:pt x="12249" y="19244"/>
                    <a:pt x="11881" y="19308"/>
                    <a:pt x="11565" y="19463"/>
                  </a:cubicBezTo>
                  <a:cubicBezTo>
                    <a:pt x="11558" y="19446"/>
                    <a:pt x="11545" y="19430"/>
                    <a:pt x="11528" y="19414"/>
                  </a:cubicBezTo>
                  <a:cubicBezTo>
                    <a:pt x="11324" y="19240"/>
                    <a:pt x="11215" y="19027"/>
                    <a:pt x="11111" y="18792"/>
                  </a:cubicBezTo>
                  <a:cubicBezTo>
                    <a:pt x="11990" y="18606"/>
                    <a:pt x="12865" y="18413"/>
                    <a:pt x="13739" y="18208"/>
                  </a:cubicBezTo>
                  <a:cubicBezTo>
                    <a:pt x="14587" y="18008"/>
                    <a:pt x="15461" y="17850"/>
                    <a:pt x="16296" y="17597"/>
                  </a:cubicBezTo>
                  <a:close/>
                  <a:moveTo>
                    <a:pt x="15633" y="18711"/>
                  </a:moveTo>
                  <a:cubicBezTo>
                    <a:pt x="15662" y="18947"/>
                    <a:pt x="15726" y="19182"/>
                    <a:pt x="15786" y="19413"/>
                  </a:cubicBezTo>
                  <a:cubicBezTo>
                    <a:pt x="14802" y="19725"/>
                    <a:pt x="13766" y="19896"/>
                    <a:pt x="12788" y="20221"/>
                  </a:cubicBezTo>
                  <a:cubicBezTo>
                    <a:pt x="12752" y="20123"/>
                    <a:pt x="12678" y="20027"/>
                    <a:pt x="12636" y="19940"/>
                  </a:cubicBezTo>
                  <a:cubicBezTo>
                    <a:pt x="12565" y="19790"/>
                    <a:pt x="12516" y="19631"/>
                    <a:pt x="12453" y="19479"/>
                  </a:cubicBezTo>
                  <a:cubicBezTo>
                    <a:pt x="12495" y="19468"/>
                    <a:pt x="12537" y="19457"/>
                    <a:pt x="12579" y="19448"/>
                  </a:cubicBezTo>
                  <a:cubicBezTo>
                    <a:pt x="13017" y="19346"/>
                    <a:pt x="13453" y="19240"/>
                    <a:pt x="13890" y="19135"/>
                  </a:cubicBezTo>
                  <a:cubicBezTo>
                    <a:pt x="14471" y="18996"/>
                    <a:pt x="15052" y="18854"/>
                    <a:pt x="15633" y="18711"/>
                  </a:cubicBezTo>
                  <a:close/>
                  <a:moveTo>
                    <a:pt x="15492" y="19807"/>
                  </a:moveTo>
                  <a:lnTo>
                    <a:pt x="15492" y="19807"/>
                  </a:lnTo>
                  <a:cubicBezTo>
                    <a:pt x="15214" y="20132"/>
                    <a:pt x="14859" y="20376"/>
                    <a:pt x="14433" y="20480"/>
                  </a:cubicBezTo>
                  <a:cubicBezTo>
                    <a:pt x="14293" y="20514"/>
                    <a:pt x="14159" y="20528"/>
                    <a:pt x="14027" y="20528"/>
                  </a:cubicBezTo>
                  <a:cubicBezTo>
                    <a:pt x="13748" y="20528"/>
                    <a:pt x="13483" y="20464"/>
                    <a:pt x="13210" y="20384"/>
                  </a:cubicBezTo>
                  <a:cubicBezTo>
                    <a:pt x="13979" y="20280"/>
                    <a:pt x="14754" y="20041"/>
                    <a:pt x="15492" y="19807"/>
                  </a:cubicBezTo>
                  <a:close/>
                  <a:moveTo>
                    <a:pt x="16665" y="22832"/>
                  </a:moveTo>
                  <a:cubicBezTo>
                    <a:pt x="16687" y="22890"/>
                    <a:pt x="16711" y="22947"/>
                    <a:pt x="16739" y="23002"/>
                  </a:cubicBezTo>
                  <a:cubicBezTo>
                    <a:pt x="15549" y="23448"/>
                    <a:pt x="14319" y="23758"/>
                    <a:pt x="13125" y="24181"/>
                  </a:cubicBezTo>
                  <a:cubicBezTo>
                    <a:pt x="13106" y="24147"/>
                    <a:pt x="13085" y="24115"/>
                    <a:pt x="13058" y="24089"/>
                  </a:cubicBezTo>
                  <a:cubicBezTo>
                    <a:pt x="13841" y="23834"/>
                    <a:pt x="14615" y="23544"/>
                    <a:pt x="15374" y="23284"/>
                  </a:cubicBezTo>
                  <a:cubicBezTo>
                    <a:pt x="15805" y="23136"/>
                    <a:pt x="16235" y="22985"/>
                    <a:pt x="16665" y="22832"/>
                  </a:cubicBezTo>
                  <a:close/>
                  <a:moveTo>
                    <a:pt x="18952" y="20257"/>
                  </a:moveTo>
                  <a:cubicBezTo>
                    <a:pt x="18972" y="20408"/>
                    <a:pt x="19027" y="20556"/>
                    <a:pt x="19064" y="20704"/>
                  </a:cubicBezTo>
                  <a:cubicBezTo>
                    <a:pt x="19136" y="20990"/>
                    <a:pt x="19211" y="21276"/>
                    <a:pt x="19286" y="21560"/>
                  </a:cubicBezTo>
                  <a:cubicBezTo>
                    <a:pt x="18623" y="21710"/>
                    <a:pt x="17963" y="22043"/>
                    <a:pt x="17326" y="22276"/>
                  </a:cubicBezTo>
                  <a:cubicBezTo>
                    <a:pt x="16622" y="22533"/>
                    <a:pt x="15914" y="22785"/>
                    <a:pt x="15204" y="23029"/>
                  </a:cubicBezTo>
                  <a:cubicBezTo>
                    <a:pt x="13826" y="23504"/>
                    <a:pt x="12364" y="23853"/>
                    <a:pt x="11025" y="24428"/>
                  </a:cubicBezTo>
                  <a:cubicBezTo>
                    <a:pt x="11020" y="24417"/>
                    <a:pt x="11014" y="24407"/>
                    <a:pt x="11007" y="24397"/>
                  </a:cubicBezTo>
                  <a:cubicBezTo>
                    <a:pt x="11655" y="24153"/>
                    <a:pt x="12269" y="23788"/>
                    <a:pt x="12879" y="23468"/>
                  </a:cubicBezTo>
                  <a:cubicBezTo>
                    <a:pt x="13557" y="23113"/>
                    <a:pt x="14235" y="22756"/>
                    <a:pt x="14912" y="22399"/>
                  </a:cubicBezTo>
                  <a:cubicBezTo>
                    <a:pt x="16254" y="21691"/>
                    <a:pt x="17647" y="21034"/>
                    <a:pt x="18952" y="20257"/>
                  </a:cubicBezTo>
                  <a:close/>
                  <a:moveTo>
                    <a:pt x="6902" y="8494"/>
                  </a:moveTo>
                  <a:cubicBezTo>
                    <a:pt x="7065" y="9291"/>
                    <a:pt x="7597" y="10013"/>
                    <a:pt x="8368" y="10321"/>
                  </a:cubicBezTo>
                  <a:cubicBezTo>
                    <a:pt x="8659" y="10437"/>
                    <a:pt x="8972" y="10493"/>
                    <a:pt x="9287" y="10493"/>
                  </a:cubicBezTo>
                  <a:cubicBezTo>
                    <a:pt x="9479" y="10493"/>
                    <a:pt x="9672" y="10472"/>
                    <a:pt x="9861" y="10431"/>
                  </a:cubicBezTo>
                  <a:cubicBezTo>
                    <a:pt x="9929" y="11003"/>
                    <a:pt x="10035" y="11573"/>
                    <a:pt x="10154" y="12141"/>
                  </a:cubicBezTo>
                  <a:cubicBezTo>
                    <a:pt x="9962" y="11957"/>
                    <a:pt x="9705" y="11839"/>
                    <a:pt x="9457" y="11839"/>
                  </a:cubicBezTo>
                  <a:cubicBezTo>
                    <a:pt x="9362" y="11839"/>
                    <a:pt x="9268" y="11857"/>
                    <a:pt x="9180" y="11894"/>
                  </a:cubicBezTo>
                  <a:cubicBezTo>
                    <a:pt x="8615" y="11969"/>
                    <a:pt x="8211" y="12561"/>
                    <a:pt x="8333" y="13126"/>
                  </a:cubicBezTo>
                  <a:cubicBezTo>
                    <a:pt x="8445" y="13649"/>
                    <a:pt x="8906" y="14000"/>
                    <a:pt x="9403" y="14000"/>
                  </a:cubicBezTo>
                  <a:cubicBezTo>
                    <a:pt x="9543" y="14000"/>
                    <a:pt x="9685" y="13973"/>
                    <a:pt x="9823" y="13914"/>
                  </a:cubicBezTo>
                  <a:cubicBezTo>
                    <a:pt x="10108" y="13793"/>
                    <a:pt x="10311" y="13572"/>
                    <a:pt x="10413" y="13311"/>
                  </a:cubicBezTo>
                  <a:cubicBezTo>
                    <a:pt x="10490" y="13651"/>
                    <a:pt x="10567" y="13990"/>
                    <a:pt x="10639" y="14330"/>
                  </a:cubicBezTo>
                  <a:cubicBezTo>
                    <a:pt x="10641" y="14340"/>
                    <a:pt x="10644" y="14350"/>
                    <a:pt x="10646" y="14361"/>
                  </a:cubicBezTo>
                  <a:cubicBezTo>
                    <a:pt x="9059" y="14554"/>
                    <a:pt x="7312" y="14936"/>
                    <a:pt x="6215" y="16192"/>
                  </a:cubicBezTo>
                  <a:cubicBezTo>
                    <a:pt x="5967" y="16476"/>
                    <a:pt x="5766" y="16795"/>
                    <a:pt x="5625" y="17137"/>
                  </a:cubicBezTo>
                  <a:cubicBezTo>
                    <a:pt x="4891" y="18387"/>
                    <a:pt x="5155" y="19986"/>
                    <a:pt x="5577" y="21300"/>
                  </a:cubicBezTo>
                  <a:cubicBezTo>
                    <a:pt x="5853" y="22155"/>
                    <a:pt x="6178" y="22995"/>
                    <a:pt x="6482" y="23840"/>
                  </a:cubicBezTo>
                  <a:cubicBezTo>
                    <a:pt x="6781" y="24667"/>
                    <a:pt x="7030" y="25546"/>
                    <a:pt x="7414" y="26336"/>
                  </a:cubicBezTo>
                  <a:cubicBezTo>
                    <a:pt x="7425" y="26359"/>
                    <a:pt x="7444" y="26368"/>
                    <a:pt x="7463" y="26368"/>
                  </a:cubicBezTo>
                  <a:cubicBezTo>
                    <a:pt x="7501" y="26368"/>
                    <a:pt x="7542" y="26330"/>
                    <a:pt x="7531" y="26285"/>
                  </a:cubicBezTo>
                  <a:cubicBezTo>
                    <a:pt x="7336" y="25466"/>
                    <a:pt x="6985" y="24663"/>
                    <a:pt x="6704" y="23870"/>
                  </a:cubicBezTo>
                  <a:cubicBezTo>
                    <a:pt x="6441" y="23133"/>
                    <a:pt x="6170" y="22399"/>
                    <a:pt x="5923" y="21657"/>
                  </a:cubicBezTo>
                  <a:cubicBezTo>
                    <a:pt x="5589" y="20653"/>
                    <a:pt x="5352" y="19639"/>
                    <a:pt x="5427" y="18637"/>
                  </a:cubicBezTo>
                  <a:lnTo>
                    <a:pt x="5427" y="18637"/>
                  </a:lnTo>
                  <a:cubicBezTo>
                    <a:pt x="5500" y="19408"/>
                    <a:pt x="5768" y="20192"/>
                    <a:pt x="5969" y="20917"/>
                  </a:cubicBezTo>
                  <a:cubicBezTo>
                    <a:pt x="6497" y="22812"/>
                    <a:pt x="7134" y="24702"/>
                    <a:pt x="7943" y="26499"/>
                  </a:cubicBezTo>
                  <a:cubicBezTo>
                    <a:pt x="8245" y="27170"/>
                    <a:pt x="8652" y="27645"/>
                    <a:pt x="9416" y="27741"/>
                  </a:cubicBezTo>
                  <a:cubicBezTo>
                    <a:pt x="9663" y="27772"/>
                    <a:pt x="9915" y="27786"/>
                    <a:pt x="10170" y="27786"/>
                  </a:cubicBezTo>
                  <a:cubicBezTo>
                    <a:pt x="10816" y="27786"/>
                    <a:pt x="11477" y="27699"/>
                    <a:pt x="12098" y="27597"/>
                  </a:cubicBezTo>
                  <a:cubicBezTo>
                    <a:pt x="12806" y="27482"/>
                    <a:pt x="13753" y="27358"/>
                    <a:pt x="14213" y="26729"/>
                  </a:cubicBezTo>
                  <a:lnTo>
                    <a:pt x="14213" y="26729"/>
                  </a:lnTo>
                  <a:cubicBezTo>
                    <a:pt x="14154" y="26853"/>
                    <a:pt x="14075" y="26969"/>
                    <a:pt x="13969" y="27073"/>
                  </a:cubicBezTo>
                  <a:cubicBezTo>
                    <a:pt x="13503" y="27532"/>
                    <a:pt x="12854" y="27659"/>
                    <a:pt x="12238" y="27782"/>
                  </a:cubicBezTo>
                  <a:cubicBezTo>
                    <a:pt x="12199" y="27790"/>
                    <a:pt x="12207" y="27856"/>
                    <a:pt x="12246" y="27856"/>
                  </a:cubicBezTo>
                  <a:cubicBezTo>
                    <a:pt x="12247" y="27856"/>
                    <a:pt x="12249" y="27855"/>
                    <a:pt x="12250" y="27855"/>
                  </a:cubicBezTo>
                  <a:cubicBezTo>
                    <a:pt x="12971" y="27778"/>
                    <a:pt x="13782" y="27666"/>
                    <a:pt x="14261" y="27058"/>
                  </a:cubicBezTo>
                  <a:cubicBezTo>
                    <a:pt x="14613" y="26611"/>
                    <a:pt x="14614" y="26093"/>
                    <a:pt x="14469" y="25593"/>
                  </a:cubicBezTo>
                  <a:cubicBezTo>
                    <a:pt x="14401" y="25108"/>
                    <a:pt x="14166" y="24626"/>
                    <a:pt x="13937" y="24207"/>
                  </a:cubicBezTo>
                  <a:cubicBezTo>
                    <a:pt x="14545" y="24063"/>
                    <a:pt x="15148" y="23869"/>
                    <a:pt x="15739" y="23658"/>
                  </a:cubicBezTo>
                  <a:cubicBezTo>
                    <a:pt x="16345" y="25072"/>
                    <a:pt x="17103" y="26447"/>
                    <a:pt x="17474" y="27951"/>
                  </a:cubicBezTo>
                  <a:cubicBezTo>
                    <a:pt x="17691" y="28830"/>
                    <a:pt x="17488" y="29614"/>
                    <a:pt x="16723" y="30140"/>
                  </a:cubicBezTo>
                  <a:cubicBezTo>
                    <a:pt x="16077" y="30585"/>
                    <a:pt x="15293" y="30679"/>
                    <a:pt x="14543" y="30822"/>
                  </a:cubicBezTo>
                  <a:cubicBezTo>
                    <a:pt x="14500" y="30829"/>
                    <a:pt x="14472" y="30856"/>
                    <a:pt x="14456" y="30888"/>
                  </a:cubicBezTo>
                  <a:cubicBezTo>
                    <a:pt x="14302" y="30750"/>
                    <a:pt x="14150" y="30611"/>
                    <a:pt x="13994" y="30477"/>
                  </a:cubicBezTo>
                  <a:cubicBezTo>
                    <a:pt x="13464" y="30017"/>
                    <a:pt x="12720" y="29179"/>
                    <a:pt x="11939" y="29179"/>
                  </a:cubicBezTo>
                  <a:cubicBezTo>
                    <a:pt x="11895" y="29179"/>
                    <a:pt x="11852" y="29182"/>
                    <a:pt x="11809" y="29187"/>
                  </a:cubicBezTo>
                  <a:cubicBezTo>
                    <a:pt x="11065" y="29279"/>
                    <a:pt x="10679" y="30155"/>
                    <a:pt x="10339" y="30712"/>
                  </a:cubicBezTo>
                  <a:cubicBezTo>
                    <a:pt x="10162" y="31002"/>
                    <a:pt x="9978" y="31291"/>
                    <a:pt x="9794" y="31582"/>
                  </a:cubicBezTo>
                  <a:cubicBezTo>
                    <a:pt x="9550" y="31605"/>
                    <a:pt x="9304" y="31617"/>
                    <a:pt x="9058" y="31617"/>
                  </a:cubicBezTo>
                  <a:cubicBezTo>
                    <a:pt x="7449" y="31617"/>
                    <a:pt x="5830" y="31109"/>
                    <a:pt x="4855" y="29740"/>
                  </a:cubicBezTo>
                  <a:cubicBezTo>
                    <a:pt x="4294" y="28952"/>
                    <a:pt x="3990" y="28016"/>
                    <a:pt x="3715" y="27097"/>
                  </a:cubicBezTo>
                  <a:cubicBezTo>
                    <a:pt x="3432" y="26148"/>
                    <a:pt x="3143" y="25205"/>
                    <a:pt x="2824" y="24267"/>
                  </a:cubicBezTo>
                  <a:cubicBezTo>
                    <a:pt x="1571" y="20580"/>
                    <a:pt x="0" y="16245"/>
                    <a:pt x="1987" y="12509"/>
                  </a:cubicBezTo>
                  <a:cubicBezTo>
                    <a:pt x="3051" y="10511"/>
                    <a:pt x="4966" y="9480"/>
                    <a:pt x="6902" y="8494"/>
                  </a:cubicBezTo>
                  <a:close/>
                  <a:moveTo>
                    <a:pt x="11949" y="29486"/>
                  </a:moveTo>
                  <a:cubicBezTo>
                    <a:pt x="12401" y="29486"/>
                    <a:pt x="12801" y="29873"/>
                    <a:pt x="13129" y="30140"/>
                  </a:cubicBezTo>
                  <a:cubicBezTo>
                    <a:pt x="13483" y="30430"/>
                    <a:pt x="13830" y="30729"/>
                    <a:pt x="14171" y="31035"/>
                  </a:cubicBezTo>
                  <a:cubicBezTo>
                    <a:pt x="14803" y="31605"/>
                    <a:pt x="15400" y="32209"/>
                    <a:pt x="15985" y="32826"/>
                  </a:cubicBezTo>
                  <a:cubicBezTo>
                    <a:pt x="14841" y="32938"/>
                    <a:pt x="13699" y="33064"/>
                    <a:pt x="12560" y="33201"/>
                  </a:cubicBezTo>
                  <a:cubicBezTo>
                    <a:pt x="11473" y="33332"/>
                    <a:pt x="10388" y="33478"/>
                    <a:pt x="9304" y="33633"/>
                  </a:cubicBezTo>
                  <a:cubicBezTo>
                    <a:pt x="9683" y="32989"/>
                    <a:pt x="10043" y="32334"/>
                    <a:pt x="10410" y="31683"/>
                  </a:cubicBezTo>
                  <a:cubicBezTo>
                    <a:pt x="10431" y="31646"/>
                    <a:pt x="10399" y="31614"/>
                    <a:pt x="10367" y="31614"/>
                  </a:cubicBezTo>
                  <a:cubicBezTo>
                    <a:pt x="10352" y="31614"/>
                    <a:pt x="10338" y="31621"/>
                    <a:pt x="10328" y="31637"/>
                  </a:cubicBezTo>
                  <a:cubicBezTo>
                    <a:pt x="9906" y="32309"/>
                    <a:pt x="9475" y="32976"/>
                    <a:pt x="9068" y="33657"/>
                  </a:cubicBezTo>
                  <a:cubicBezTo>
                    <a:pt x="9066" y="33661"/>
                    <a:pt x="9066" y="33664"/>
                    <a:pt x="9065" y="33667"/>
                  </a:cubicBezTo>
                  <a:cubicBezTo>
                    <a:pt x="8977" y="33679"/>
                    <a:pt x="8889" y="33692"/>
                    <a:pt x="8803" y="33704"/>
                  </a:cubicBezTo>
                  <a:cubicBezTo>
                    <a:pt x="9305" y="33020"/>
                    <a:pt x="9728" y="32268"/>
                    <a:pt x="10172" y="31546"/>
                  </a:cubicBezTo>
                  <a:cubicBezTo>
                    <a:pt x="10423" y="31138"/>
                    <a:pt x="10670" y="30727"/>
                    <a:pt x="10925" y="30320"/>
                  </a:cubicBezTo>
                  <a:cubicBezTo>
                    <a:pt x="11144" y="29973"/>
                    <a:pt x="11399" y="29554"/>
                    <a:pt x="11841" y="29494"/>
                  </a:cubicBezTo>
                  <a:cubicBezTo>
                    <a:pt x="11878" y="29489"/>
                    <a:pt x="11914" y="29486"/>
                    <a:pt x="11949" y="29486"/>
                  </a:cubicBezTo>
                  <a:close/>
                  <a:moveTo>
                    <a:pt x="21092" y="32742"/>
                  </a:moveTo>
                  <a:cubicBezTo>
                    <a:pt x="21110" y="32974"/>
                    <a:pt x="21152" y="33206"/>
                    <a:pt x="21194" y="33434"/>
                  </a:cubicBezTo>
                  <a:cubicBezTo>
                    <a:pt x="18345" y="33728"/>
                    <a:pt x="15503" y="34078"/>
                    <a:pt x="12657" y="34403"/>
                  </a:cubicBezTo>
                  <a:cubicBezTo>
                    <a:pt x="11255" y="34563"/>
                    <a:pt x="9853" y="34723"/>
                    <a:pt x="8450" y="34883"/>
                  </a:cubicBezTo>
                  <a:cubicBezTo>
                    <a:pt x="7719" y="34968"/>
                    <a:pt x="6986" y="35051"/>
                    <a:pt x="6255" y="35135"/>
                  </a:cubicBezTo>
                  <a:cubicBezTo>
                    <a:pt x="5653" y="35204"/>
                    <a:pt x="5024" y="35241"/>
                    <a:pt x="4428" y="35371"/>
                  </a:cubicBezTo>
                  <a:cubicBezTo>
                    <a:pt x="4351" y="35136"/>
                    <a:pt x="4351" y="34901"/>
                    <a:pt x="4315" y="34662"/>
                  </a:cubicBezTo>
                  <a:cubicBezTo>
                    <a:pt x="5688" y="34570"/>
                    <a:pt x="7068" y="34257"/>
                    <a:pt x="8428" y="34056"/>
                  </a:cubicBezTo>
                  <a:cubicBezTo>
                    <a:pt x="9834" y="33848"/>
                    <a:pt x="11244" y="33661"/>
                    <a:pt x="12656" y="33493"/>
                  </a:cubicBezTo>
                  <a:cubicBezTo>
                    <a:pt x="15463" y="33162"/>
                    <a:pt x="18274" y="32942"/>
                    <a:pt x="21092" y="32742"/>
                  </a:cubicBezTo>
                  <a:close/>
                  <a:moveTo>
                    <a:pt x="11934" y="1"/>
                  </a:moveTo>
                  <a:cubicBezTo>
                    <a:pt x="11926" y="1"/>
                    <a:pt x="11917" y="1"/>
                    <a:pt x="11907" y="3"/>
                  </a:cubicBezTo>
                  <a:cubicBezTo>
                    <a:pt x="11103" y="139"/>
                    <a:pt x="10304" y="308"/>
                    <a:pt x="9504" y="464"/>
                  </a:cubicBezTo>
                  <a:cubicBezTo>
                    <a:pt x="8723" y="615"/>
                    <a:pt x="7863" y="699"/>
                    <a:pt x="7122" y="994"/>
                  </a:cubicBezTo>
                  <a:cubicBezTo>
                    <a:pt x="7082" y="1011"/>
                    <a:pt x="7067" y="1051"/>
                    <a:pt x="7073" y="1085"/>
                  </a:cubicBezTo>
                  <a:cubicBezTo>
                    <a:pt x="7057" y="1096"/>
                    <a:pt x="7043" y="1109"/>
                    <a:pt x="7040" y="1129"/>
                  </a:cubicBezTo>
                  <a:cubicBezTo>
                    <a:pt x="7018" y="1242"/>
                    <a:pt x="7051" y="1354"/>
                    <a:pt x="7076" y="1465"/>
                  </a:cubicBezTo>
                  <a:cubicBezTo>
                    <a:pt x="7105" y="1595"/>
                    <a:pt x="7136" y="1723"/>
                    <a:pt x="7168" y="1851"/>
                  </a:cubicBezTo>
                  <a:cubicBezTo>
                    <a:pt x="7183" y="1911"/>
                    <a:pt x="7226" y="1936"/>
                    <a:pt x="7272" y="1937"/>
                  </a:cubicBezTo>
                  <a:cubicBezTo>
                    <a:pt x="7282" y="1946"/>
                    <a:pt x="7295" y="1952"/>
                    <a:pt x="7311" y="1952"/>
                  </a:cubicBezTo>
                  <a:cubicBezTo>
                    <a:pt x="7312" y="1952"/>
                    <a:pt x="7313" y="1952"/>
                    <a:pt x="7314" y="1952"/>
                  </a:cubicBezTo>
                  <a:cubicBezTo>
                    <a:pt x="7579" y="1940"/>
                    <a:pt x="7844" y="1910"/>
                    <a:pt x="8110" y="1868"/>
                  </a:cubicBezTo>
                  <a:cubicBezTo>
                    <a:pt x="8149" y="2131"/>
                    <a:pt x="8221" y="2387"/>
                    <a:pt x="8291" y="2643"/>
                  </a:cubicBezTo>
                  <a:cubicBezTo>
                    <a:pt x="8372" y="2939"/>
                    <a:pt x="8429" y="3262"/>
                    <a:pt x="8574" y="3534"/>
                  </a:cubicBezTo>
                  <a:cubicBezTo>
                    <a:pt x="8471" y="3545"/>
                    <a:pt x="8371" y="3566"/>
                    <a:pt x="8269" y="3589"/>
                  </a:cubicBezTo>
                  <a:cubicBezTo>
                    <a:pt x="8115" y="3624"/>
                    <a:pt x="7949" y="3644"/>
                    <a:pt x="7811" y="3726"/>
                  </a:cubicBezTo>
                  <a:cubicBezTo>
                    <a:pt x="7787" y="3739"/>
                    <a:pt x="7780" y="3760"/>
                    <a:pt x="7780" y="3780"/>
                  </a:cubicBezTo>
                  <a:cubicBezTo>
                    <a:pt x="7753" y="3794"/>
                    <a:pt x="7731" y="3820"/>
                    <a:pt x="7732" y="3853"/>
                  </a:cubicBezTo>
                  <a:cubicBezTo>
                    <a:pt x="7736" y="4209"/>
                    <a:pt x="7836" y="4623"/>
                    <a:pt x="7951" y="4957"/>
                  </a:cubicBezTo>
                  <a:cubicBezTo>
                    <a:pt x="7966" y="5005"/>
                    <a:pt x="8010" y="5031"/>
                    <a:pt x="8055" y="5038"/>
                  </a:cubicBezTo>
                  <a:cubicBezTo>
                    <a:pt x="8068" y="5055"/>
                    <a:pt x="8090" y="5068"/>
                    <a:pt x="8116" y="5068"/>
                  </a:cubicBezTo>
                  <a:cubicBezTo>
                    <a:pt x="8121" y="5068"/>
                    <a:pt x="8127" y="5068"/>
                    <a:pt x="8132" y="5067"/>
                  </a:cubicBezTo>
                  <a:cubicBezTo>
                    <a:pt x="8282" y="5042"/>
                    <a:pt x="8431" y="5012"/>
                    <a:pt x="8580" y="4985"/>
                  </a:cubicBezTo>
                  <a:cubicBezTo>
                    <a:pt x="8602" y="5199"/>
                    <a:pt x="8678" y="5420"/>
                    <a:pt x="8744" y="5629"/>
                  </a:cubicBezTo>
                  <a:cubicBezTo>
                    <a:pt x="8517" y="5684"/>
                    <a:pt x="8297" y="5771"/>
                    <a:pt x="8095" y="5897"/>
                  </a:cubicBezTo>
                  <a:cubicBezTo>
                    <a:pt x="7434" y="6228"/>
                    <a:pt x="6951" y="6980"/>
                    <a:pt x="6867" y="7686"/>
                  </a:cubicBezTo>
                  <a:cubicBezTo>
                    <a:pt x="6844" y="7873"/>
                    <a:pt x="6845" y="8063"/>
                    <a:pt x="6866" y="8250"/>
                  </a:cubicBezTo>
                  <a:cubicBezTo>
                    <a:pt x="6860" y="8251"/>
                    <a:pt x="6855" y="8250"/>
                    <a:pt x="6849" y="8252"/>
                  </a:cubicBezTo>
                  <a:cubicBezTo>
                    <a:pt x="5066" y="8911"/>
                    <a:pt x="3302" y="10036"/>
                    <a:pt x="2188" y="11600"/>
                  </a:cubicBezTo>
                  <a:cubicBezTo>
                    <a:pt x="1023" y="13236"/>
                    <a:pt x="665" y="15308"/>
                    <a:pt x="769" y="17280"/>
                  </a:cubicBezTo>
                  <a:cubicBezTo>
                    <a:pt x="888" y="19523"/>
                    <a:pt x="1614" y="21670"/>
                    <a:pt x="2335" y="23779"/>
                  </a:cubicBezTo>
                  <a:cubicBezTo>
                    <a:pt x="2704" y="24860"/>
                    <a:pt x="3056" y="25945"/>
                    <a:pt x="3380" y="27041"/>
                  </a:cubicBezTo>
                  <a:cubicBezTo>
                    <a:pt x="3652" y="27964"/>
                    <a:pt x="3947" y="28903"/>
                    <a:pt x="4474" y="29719"/>
                  </a:cubicBezTo>
                  <a:cubicBezTo>
                    <a:pt x="5479" y="31275"/>
                    <a:pt x="7239" y="31919"/>
                    <a:pt x="9015" y="31919"/>
                  </a:cubicBezTo>
                  <a:cubicBezTo>
                    <a:pt x="9209" y="31919"/>
                    <a:pt x="9402" y="31911"/>
                    <a:pt x="9595" y="31896"/>
                  </a:cubicBezTo>
                  <a:lnTo>
                    <a:pt x="9595" y="31896"/>
                  </a:lnTo>
                  <a:cubicBezTo>
                    <a:pt x="9220" y="32493"/>
                    <a:pt x="8853" y="33097"/>
                    <a:pt x="8553" y="33725"/>
                  </a:cubicBezTo>
                  <a:cubicBezTo>
                    <a:pt x="8551" y="33730"/>
                    <a:pt x="8551" y="33735"/>
                    <a:pt x="8550" y="33739"/>
                  </a:cubicBezTo>
                  <a:cubicBezTo>
                    <a:pt x="8478" y="33749"/>
                    <a:pt x="8406" y="33758"/>
                    <a:pt x="8334" y="33770"/>
                  </a:cubicBezTo>
                  <a:cubicBezTo>
                    <a:pt x="6963" y="33974"/>
                    <a:pt x="5525" y="34120"/>
                    <a:pt x="4196" y="34521"/>
                  </a:cubicBezTo>
                  <a:cubicBezTo>
                    <a:pt x="4180" y="34527"/>
                    <a:pt x="4169" y="34537"/>
                    <a:pt x="4159" y="34548"/>
                  </a:cubicBezTo>
                  <a:cubicBezTo>
                    <a:pt x="4145" y="34556"/>
                    <a:pt x="4133" y="34568"/>
                    <a:pt x="4125" y="34585"/>
                  </a:cubicBezTo>
                  <a:cubicBezTo>
                    <a:pt x="4012" y="34858"/>
                    <a:pt x="4068" y="35178"/>
                    <a:pt x="4155" y="35451"/>
                  </a:cubicBezTo>
                  <a:cubicBezTo>
                    <a:pt x="4157" y="35457"/>
                    <a:pt x="4161" y="35462"/>
                    <a:pt x="4164" y="35469"/>
                  </a:cubicBezTo>
                  <a:cubicBezTo>
                    <a:pt x="4146" y="35521"/>
                    <a:pt x="4180" y="35591"/>
                    <a:pt x="4248" y="35593"/>
                  </a:cubicBezTo>
                  <a:cubicBezTo>
                    <a:pt x="4300" y="35595"/>
                    <a:pt x="4353" y="35595"/>
                    <a:pt x="4405" y="35595"/>
                  </a:cubicBezTo>
                  <a:cubicBezTo>
                    <a:pt x="5082" y="35595"/>
                    <a:pt x="5773" y="35473"/>
                    <a:pt x="6443" y="35398"/>
                  </a:cubicBezTo>
                  <a:cubicBezTo>
                    <a:pt x="7115" y="35323"/>
                    <a:pt x="7785" y="35248"/>
                    <a:pt x="8456" y="35172"/>
                  </a:cubicBezTo>
                  <a:cubicBezTo>
                    <a:pt x="9890" y="35011"/>
                    <a:pt x="11322" y="34850"/>
                    <a:pt x="12755" y="34689"/>
                  </a:cubicBezTo>
                  <a:cubicBezTo>
                    <a:pt x="15590" y="34369"/>
                    <a:pt x="18430" y="34075"/>
                    <a:pt x="21262" y="33724"/>
                  </a:cubicBezTo>
                  <a:cubicBezTo>
                    <a:pt x="21328" y="33716"/>
                    <a:pt x="21368" y="33674"/>
                    <a:pt x="21387" y="33625"/>
                  </a:cubicBezTo>
                  <a:cubicBezTo>
                    <a:pt x="21447" y="33600"/>
                    <a:pt x="21496" y="33541"/>
                    <a:pt x="21482" y="33461"/>
                  </a:cubicBezTo>
                  <a:cubicBezTo>
                    <a:pt x="21430" y="33172"/>
                    <a:pt x="21385" y="32874"/>
                    <a:pt x="21293" y="32594"/>
                  </a:cubicBezTo>
                  <a:cubicBezTo>
                    <a:pt x="21299" y="32517"/>
                    <a:pt x="21254" y="32435"/>
                    <a:pt x="21155" y="32435"/>
                  </a:cubicBezTo>
                  <a:cubicBezTo>
                    <a:pt x="21152" y="32435"/>
                    <a:pt x="21149" y="32435"/>
                    <a:pt x="21146" y="32435"/>
                  </a:cubicBezTo>
                  <a:cubicBezTo>
                    <a:pt x="19546" y="32514"/>
                    <a:pt x="17947" y="32638"/>
                    <a:pt x="16350" y="32791"/>
                  </a:cubicBezTo>
                  <a:cubicBezTo>
                    <a:pt x="16344" y="32778"/>
                    <a:pt x="16339" y="32765"/>
                    <a:pt x="16328" y="32754"/>
                  </a:cubicBezTo>
                  <a:cubicBezTo>
                    <a:pt x="15809" y="32177"/>
                    <a:pt x="15258" y="31627"/>
                    <a:pt x="14688" y="31100"/>
                  </a:cubicBezTo>
                  <a:cubicBezTo>
                    <a:pt x="16032" y="30914"/>
                    <a:pt x="17816" y="30377"/>
                    <a:pt x="17880" y="28747"/>
                  </a:cubicBezTo>
                  <a:cubicBezTo>
                    <a:pt x="17915" y="27862"/>
                    <a:pt x="17479" y="26946"/>
                    <a:pt x="17160" y="26141"/>
                  </a:cubicBezTo>
                  <a:cubicBezTo>
                    <a:pt x="16816" y="25271"/>
                    <a:pt x="16444" y="24380"/>
                    <a:pt x="15946" y="23584"/>
                  </a:cubicBezTo>
                  <a:cubicBezTo>
                    <a:pt x="16275" y="23464"/>
                    <a:pt x="16600" y="23341"/>
                    <a:pt x="16920" y="23217"/>
                  </a:cubicBezTo>
                  <a:cubicBezTo>
                    <a:pt x="17037" y="23173"/>
                    <a:pt x="17027" y="23022"/>
                    <a:pt x="16949" y="22971"/>
                  </a:cubicBezTo>
                  <a:cubicBezTo>
                    <a:pt x="16931" y="22897"/>
                    <a:pt x="16908" y="22825"/>
                    <a:pt x="16882" y="22753"/>
                  </a:cubicBezTo>
                  <a:cubicBezTo>
                    <a:pt x="17059" y="22690"/>
                    <a:pt x="17235" y="22628"/>
                    <a:pt x="17411" y="22563"/>
                  </a:cubicBezTo>
                  <a:cubicBezTo>
                    <a:pt x="18080" y="22318"/>
                    <a:pt x="18842" y="22125"/>
                    <a:pt x="19453" y="21759"/>
                  </a:cubicBezTo>
                  <a:cubicBezTo>
                    <a:pt x="19498" y="21732"/>
                    <a:pt x="19513" y="21692"/>
                    <a:pt x="19509" y="21654"/>
                  </a:cubicBezTo>
                  <a:cubicBezTo>
                    <a:pt x="19562" y="21623"/>
                    <a:pt x="19597" y="21566"/>
                    <a:pt x="19577" y="21490"/>
                  </a:cubicBezTo>
                  <a:cubicBezTo>
                    <a:pt x="19501" y="21200"/>
                    <a:pt x="19425" y="20909"/>
                    <a:pt x="19347" y="20620"/>
                  </a:cubicBezTo>
                  <a:cubicBezTo>
                    <a:pt x="19284" y="20390"/>
                    <a:pt x="19257" y="20143"/>
                    <a:pt x="19095" y="19963"/>
                  </a:cubicBezTo>
                  <a:cubicBezTo>
                    <a:pt x="19081" y="19948"/>
                    <a:pt x="19063" y="19942"/>
                    <a:pt x="19044" y="19942"/>
                  </a:cubicBezTo>
                  <a:cubicBezTo>
                    <a:pt x="19029" y="19942"/>
                    <a:pt x="19013" y="19946"/>
                    <a:pt x="18999" y="19954"/>
                  </a:cubicBezTo>
                  <a:cubicBezTo>
                    <a:pt x="18988" y="19952"/>
                    <a:pt x="18976" y="19950"/>
                    <a:pt x="18964" y="19950"/>
                  </a:cubicBezTo>
                  <a:cubicBezTo>
                    <a:pt x="18945" y="19950"/>
                    <a:pt x="18925" y="19954"/>
                    <a:pt x="18905" y="19963"/>
                  </a:cubicBezTo>
                  <a:cubicBezTo>
                    <a:pt x="17519" y="20601"/>
                    <a:pt x="16185" y="21387"/>
                    <a:pt x="14838" y="22100"/>
                  </a:cubicBezTo>
                  <a:cubicBezTo>
                    <a:pt x="14188" y="22445"/>
                    <a:pt x="13539" y="22789"/>
                    <a:pt x="12890" y="23134"/>
                  </a:cubicBezTo>
                  <a:cubicBezTo>
                    <a:pt x="12196" y="23503"/>
                    <a:pt x="11448" y="23841"/>
                    <a:pt x="10815" y="24310"/>
                  </a:cubicBezTo>
                  <a:cubicBezTo>
                    <a:pt x="10769" y="24345"/>
                    <a:pt x="10777" y="24417"/>
                    <a:pt x="10818" y="24442"/>
                  </a:cubicBezTo>
                  <a:cubicBezTo>
                    <a:pt x="10844" y="24523"/>
                    <a:pt x="10884" y="24607"/>
                    <a:pt x="10963" y="24635"/>
                  </a:cubicBezTo>
                  <a:cubicBezTo>
                    <a:pt x="10969" y="24637"/>
                    <a:pt x="10975" y="24638"/>
                    <a:pt x="10981" y="24638"/>
                  </a:cubicBezTo>
                  <a:cubicBezTo>
                    <a:pt x="11002" y="24638"/>
                    <a:pt x="11022" y="24627"/>
                    <a:pt x="11036" y="24611"/>
                  </a:cubicBezTo>
                  <a:cubicBezTo>
                    <a:pt x="11042" y="24611"/>
                    <a:pt x="11048" y="24612"/>
                    <a:pt x="11053" y="24612"/>
                  </a:cubicBezTo>
                  <a:cubicBezTo>
                    <a:pt x="11059" y="24612"/>
                    <a:pt x="11066" y="24611"/>
                    <a:pt x="11072" y="24610"/>
                  </a:cubicBezTo>
                  <a:cubicBezTo>
                    <a:pt x="11672" y="24503"/>
                    <a:pt x="12269" y="24338"/>
                    <a:pt x="12864" y="24151"/>
                  </a:cubicBezTo>
                  <a:cubicBezTo>
                    <a:pt x="12877" y="24264"/>
                    <a:pt x="12951" y="24409"/>
                    <a:pt x="13050" y="24422"/>
                  </a:cubicBezTo>
                  <a:cubicBezTo>
                    <a:pt x="13055" y="24423"/>
                    <a:pt x="13061" y="24423"/>
                    <a:pt x="13066" y="24423"/>
                  </a:cubicBezTo>
                  <a:cubicBezTo>
                    <a:pt x="13100" y="24423"/>
                    <a:pt x="13136" y="24412"/>
                    <a:pt x="13151" y="24379"/>
                  </a:cubicBezTo>
                  <a:cubicBezTo>
                    <a:pt x="13153" y="24374"/>
                    <a:pt x="13153" y="24369"/>
                    <a:pt x="13154" y="24364"/>
                  </a:cubicBezTo>
                  <a:cubicBezTo>
                    <a:pt x="13318" y="24338"/>
                    <a:pt x="13483" y="24308"/>
                    <a:pt x="13646" y="24273"/>
                  </a:cubicBezTo>
                  <a:cubicBezTo>
                    <a:pt x="13649" y="24283"/>
                    <a:pt x="13650" y="24291"/>
                    <a:pt x="13655" y="24299"/>
                  </a:cubicBezTo>
                  <a:cubicBezTo>
                    <a:pt x="14045" y="25014"/>
                    <a:pt x="14552" y="26051"/>
                    <a:pt x="13805" y="26725"/>
                  </a:cubicBezTo>
                  <a:cubicBezTo>
                    <a:pt x="13255" y="27221"/>
                    <a:pt x="12232" y="27293"/>
                    <a:pt x="11536" y="27377"/>
                  </a:cubicBezTo>
                  <a:cubicBezTo>
                    <a:pt x="11089" y="27431"/>
                    <a:pt x="10581" y="27499"/>
                    <a:pt x="10089" y="27499"/>
                  </a:cubicBezTo>
                  <a:cubicBezTo>
                    <a:pt x="9783" y="27499"/>
                    <a:pt x="9483" y="27473"/>
                    <a:pt x="9208" y="27400"/>
                  </a:cubicBezTo>
                  <a:cubicBezTo>
                    <a:pt x="8396" y="27184"/>
                    <a:pt x="8140" y="26216"/>
                    <a:pt x="7862" y="25529"/>
                  </a:cubicBezTo>
                  <a:cubicBezTo>
                    <a:pt x="7261" y="24048"/>
                    <a:pt x="6742" y="22535"/>
                    <a:pt x="6308" y="20998"/>
                  </a:cubicBezTo>
                  <a:cubicBezTo>
                    <a:pt x="5888" y="19513"/>
                    <a:pt x="5261" y="17851"/>
                    <a:pt x="6349" y="16508"/>
                  </a:cubicBezTo>
                  <a:cubicBezTo>
                    <a:pt x="7421" y="15184"/>
                    <a:pt x="9133" y="14938"/>
                    <a:pt x="10700" y="14611"/>
                  </a:cubicBezTo>
                  <a:cubicBezTo>
                    <a:pt x="10973" y="15896"/>
                    <a:pt x="11248" y="17179"/>
                    <a:pt x="11523" y="18463"/>
                  </a:cubicBezTo>
                  <a:cubicBezTo>
                    <a:pt x="11355" y="18506"/>
                    <a:pt x="11186" y="18547"/>
                    <a:pt x="11018" y="18591"/>
                  </a:cubicBezTo>
                  <a:cubicBezTo>
                    <a:pt x="10968" y="18604"/>
                    <a:pt x="10946" y="18640"/>
                    <a:pt x="10943" y="18678"/>
                  </a:cubicBezTo>
                  <a:cubicBezTo>
                    <a:pt x="10917" y="18692"/>
                    <a:pt x="10897" y="18719"/>
                    <a:pt x="10896" y="18760"/>
                  </a:cubicBezTo>
                  <a:cubicBezTo>
                    <a:pt x="10889" y="19090"/>
                    <a:pt x="11095" y="19403"/>
                    <a:pt x="11338" y="19612"/>
                  </a:cubicBezTo>
                  <a:cubicBezTo>
                    <a:pt x="11366" y="19635"/>
                    <a:pt x="11397" y="19645"/>
                    <a:pt x="11427" y="19645"/>
                  </a:cubicBezTo>
                  <a:cubicBezTo>
                    <a:pt x="11450" y="19645"/>
                    <a:pt x="11472" y="19639"/>
                    <a:pt x="11492" y="19629"/>
                  </a:cubicBezTo>
                  <a:cubicBezTo>
                    <a:pt x="11493" y="19629"/>
                    <a:pt x="11493" y="19630"/>
                    <a:pt x="11494" y="19630"/>
                  </a:cubicBezTo>
                  <a:cubicBezTo>
                    <a:pt x="11520" y="19631"/>
                    <a:pt x="11545" y="19632"/>
                    <a:pt x="11571" y="19632"/>
                  </a:cubicBezTo>
                  <a:cubicBezTo>
                    <a:pt x="11786" y="19632"/>
                    <a:pt x="12002" y="19588"/>
                    <a:pt x="12214" y="19538"/>
                  </a:cubicBezTo>
                  <a:cubicBezTo>
                    <a:pt x="12243" y="19711"/>
                    <a:pt x="12306" y="19878"/>
                    <a:pt x="12378" y="20040"/>
                  </a:cubicBezTo>
                  <a:cubicBezTo>
                    <a:pt x="12441" y="20184"/>
                    <a:pt x="12509" y="20426"/>
                    <a:pt x="12685" y="20457"/>
                  </a:cubicBezTo>
                  <a:cubicBezTo>
                    <a:pt x="12691" y="20458"/>
                    <a:pt x="12698" y="20459"/>
                    <a:pt x="12704" y="20459"/>
                  </a:cubicBezTo>
                  <a:cubicBezTo>
                    <a:pt x="12732" y="20459"/>
                    <a:pt x="12757" y="20448"/>
                    <a:pt x="12774" y="20428"/>
                  </a:cubicBezTo>
                  <a:cubicBezTo>
                    <a:pt x="12814" y="20426"/>
                    <a:pt x="12855" y="20420"/>
                    <a:pt x="12896" y="20417"/>
                  </a:cubicBezTo>
                  <a:cubicBezTo>
                    <a:pt x="13199" y="20654"/>
                    <a:pt x="13554" y="20757"/>
                    <a:pt x="13915" y="20757"/>
                  </a:cubicBezTo>
                  <a:cubicBezTo>
                    <a:pt x="14652" y="20757"/>
                    <a:pt x="15413" y="20325"/>
                    <a:pt x="15809" y="19725"/>
                  </a:cubicBezTo>
                  <a:cubicBezTo>
                    <a:pt x="15814" y="19716"/>
                    <a:pt x="15815" y="19710"/>
                    <a:pt x="15818" y="19703"/>
                  </a:cubicBezTo>
                  <a:cubicBezTo>
                    <a:pt x="15841" y="19696"/>
                    <a:pt x="15864" y="19689"/>
                    <a:pt x="15886" y="19682"/>
                  </a:cubicBezTo>
                  <a:cubicBezTo>
                    <a:pt x="15921" y="19670"/>
                    <a:pt x="15943" y="19650"/>
                    <a:pt x="15959" y="19625"/>
                  </a:cubicBezTo>
                  <a:cubicBezTo>
                    <a:pt x="16035" y="19616"/>
                    <a:pt x="16108" y="19551"/>
                    <a:pt x="16083" y="19454"/>
                  </a:cubicBezTo>
                  <a:cubicBezTo>
                    <a:pt x="16012" y="19188"/>
                    <a:pt x="15951" y="18912"/>
                    <a:pt x="15847" y="18656"/>
                  </a:cubicBezTo>
                  <a:cubicBezTo>
                    <a:pt x="16038" y="18608"/>
                    <a:pt x="16230" y="18562"/>
                    <a:pt x="16421" y="18513"/>
                  </a:cubicBezTo>
                  <a:cubicBezTo>
                    <a:pt x="16463" y="18502"/>
                    <a:pt x="16491" y="18477"/>
                    <a:pt x="16506" y="18448"/>
                  </a:cubicBezTo>
                  <a:cubicBezTo>
                    <a:pt x="16558" y="18435"/>
                    <a:pt x="16601" y="18394"/>
                    <a:pt x="16596" y="18323"/>
                  </a:cubicBezTo>
                  <a:cubicBezTo>
                    <a:pt x="16575" y="18013"/>
                    <a:pt x="16551" y="17702"/>
                    <a:pt x="16480" y="17399"/>
                  </a:cubicBezTo>
                  <a:cubicBezTo>
                    <a:pt x="16469" y="17354"/>
                    <a:pt x="16436" y="17337"/>
                    <a:pt x="16402" y="17337"/>
                  </a:cubicBezTo>
                  <a:cubicBezTo>
                    <a:pt x="16382" y="17326"/>
                    <a:pt x="16359" y="17319"/>
                    <a:pt x="16332" y="17319"/>
                  </a:cubicBezTo>
                  <a:cubicBezTo>
                    <a:pt x="16325" y="17319"/>
                    <a:pt x="16318" y="17319"/>
                    <a:pt x="16311" y="17320"/>
                  </a:cubicBezTo>
                  <a:cubicBezTo>
                    <a:pt x="16171" y="17343"/>
                    <a:pt x="16030" y="17370"/>
                    <a:pt x="15890" y="17397"/>
                  </a:cubicBezTo>
                  <a:cubicBezTo>
                    <a:pt x="15844" y="16877"/>
                    <a:pt x="15674" y="16360"/>
                    <a:pt x="15555" y="15852"/>
                  </a:cubicBezTo>
                  <a:cubicBezTo>
                    <a:pt x="15422" y="15288"/>
                    <a:pt x="15292" y="14726"/>
                    <a:pt x="15163" y="14162"/>
                  </a:cubicBezTo>
                  <a:cubicBezTo>
                    <a:pt x="14906" y="13035"/>
                    <a:pt x="14656" y="11906"/>
                    <a:pt x="14414" y="10774"/>
                  </a:cubicBezTo>
                  <a:cubicBezTo>
                    <a:pt x="14177" y="9674"/>
                    <a:pt x="13947" y="8573"/>
                    <a:pt x="13721" y="7469"/>
                  </a:cubicBezTo>
                  <a:cubicBezTo>
                    <a:pt x="13495" y="6353"/>
                    <a:pt x="13334" y="5195"/>
                    <a:pt x="13018" y="4099"/>
                  </a:cubicBezTo>
                  <a:cubicBezTo>
                    <a:pt x="13116" y="4080"/>
                    <a:pt x="13214" y="4062"/>
                    <a:pt x="13311" y="4041"/>
                  </a:cubicBezTo>
                  <a:cubicBezTo>
                    <a:pt x="13376" y="4027"/>
                    <a:pt x="13402" y="3969"/>
                    <a:pt x="13398" y="3912"/>
                  </a:cubicBezTo>
                  <a:cubicBezTo>
                    <a:pt x="13418" y="3910"/>
                    <a:pt x="13438" y="3904"/>
                    <a:pt x="13451" y="3885"/>
                  </a:cubicBezTo>
                  <a:cubicBezTo>
                    <a:pt x="13581" y="3713"/>
                    <a:pt x="13510" y="3461"/>
                    <a:pt x="13454" y="3266"/>
                  </a:cubicBezTo>
                  <a:cubicBezTo>
                    <a:pt x="13386" y="3034"/>
                    <a:pt x="13280" y="2799"/>
                    <a:pt x="13082" y="2651"/>
                  </a:cubicBezTo>
                  <a:cubicBezTo>
                    <a:pt x="13065" y="2639"/>
                    <a:pt x="13044" y="2633"/>
                    <a:pt x="13023" y="2633"/>
                  </a:cubicBezTo>
                  <a:cubicBezTo>
                    <a:pt x="13002" y="2633"/>
                    <a:pt x="12982" y="2638"/>
                    <a:pt x="12966" y="2649"/>
                  </a:cubicBezTo>
                  <a:cubicBezTo>
                    <a:pt x="12962" y="2649"/>
                    <a:pt x="12960" y="2648"/>
                    <a:pt x="12957" y="2648"/>
                  </a:cubicBezTo>
                  <a:cubicBezTo>
                    <a:pt x="12642" y="2695"/>
                    <a:pt x="12320" y="2744"/>
                    <a:pt x="11997" y="2794"/>
                  </a:cubicBezTo>
                  <a:cubicBezTo>
                    <a:pt x="11873" y="2273"/>
                    <a:pt x="11771" y="1725"/>
                    <a:pt x="11584" y="1223"/>
                  </a:cubicBezTo>
                  <a:cubicBezTo>
                    <a:pt x="11819" y="1176"/>
                    <a:pt x="12054" y="1133"/>
                    <a:pt x="12289" y="1085"/>
                  </a:cubicBezTo>
                  <a:cubicBezTo>
                    <a:pt x="12381" y="1065"/>
                    <a:pt x="12401" y="984"/>
                    <a:pt x="12374" y="916"/>
                  </a:cubicBezTo>
                  <a:cubicBezTo>
                    <a:pt x="12392" y="888"/>
                    <a:pt x="12396" y="853"/>
                    <a:pt x="12381" y="812"/>
                  </a:cubicBezTo>
                  <a:cubicBezTo>
                    <a:pt x="12294" y="578"/>
                    <a:pt x="12212" y="345"/>
                    <a:pt x="12080" y="131"/>
                  </a:cubicBezTo>
                  <a:cubicBezTo>
                    <a:pt x="12070" y="66"/>
                    <a:pt x="12014" y="1"/>
                    <a:pt x="1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5765635" y="3569589"/>
              <a:ext cx="133303" cy="123674"/>
            </a:xfrm>
            <a:custGeom>
              <a:avLst/>
              <a:gdLst/>
              <a:ahLst/>
              <a:cxnLst/>
              <a:rect l="l" t="t" r="r" b="b"/>
              <a:pathLst>
                <a:path w="1772" h="1644" extrusionOk="0">
                  <a:moveTo>
                    <a:pt x="735" y="262"/>
                  </a:moveTo>
                  <a:cubicBezTo>
                    <a:pt x="982" y="296"/>
                    <a:pt x="1228" y="332"/>
                    <a:pt x="1359" y="583"/>
                  </a:cubicBezTo>
                  <a:cubicBezTo>
                    <a:pt x="1514" y="878"/>
                    <a:pt x="1308" y="1260"/>
                    <a:pt x="993" y="1339"/>
                  </a:cubicBezTo>
                  <a:cubicBezTo>
                    <a:pt x="955" y="1349"/>
                    <a:pt x="916" y="1354"/>
                    <a:pt x="878" y="1354"/>
                  </a:cubicBezTo>
                  <a:cubicBezTo>
                    <a:pt x="580" y="1354"/>
                    <a:pt x="319" y="1070"/>
                    <a:pt x="331" y="771"/>
                  </a:cubicBezTo>
                  <a:cubicBezTo>
                    <a:pt x="340" y="542"/>
                    <a:pt x="522" y="350"/>
                    <a:pt x="735" y="262"/>
                  </a:cubicBezTo>
                  <a:close/>
                  <a:moveTo>
                    <a:pt x="921" y="0"/>
                  </a:moveTo>
                  <a:cubicBezTo>
                    <a:pt x="864" y="0"/>
                    <a:pt x="808" y="9"/>
                    <a:pt x="753" y="29"/>
                  </a:cubicBezTo>
                  <a:cubicBezTo>
                    <a:pt x="391" y="76"/>
                    <a:pt x="80" y="332"/>
                    <a:pt x="43" y="735"/>
                  </a:cubicBezTo>
                  <a:cubicBezTo>
                    <a:pt x="0" y="1204"/>
                    <a:pt x="415" y="1643"/>
                    <a:pt x="879" y="1643"/>
                  </a:cubicBezTo>
                  <a:cubicBezTo>
                    <a:pt x="908" y="1643"/>
                    <a:pt x="938" y="1641"/>
                    <a:pt x="968" y="1638"/>
                  </a:cubicBezTo>
                  <a:cubicBezTo>
                    <a:pt x="1415" y="1582"/>
                    <a:pt x="1772" y="1118"/>
                    <a:pt x="1688" y="670"/>
                  </a:cubicBezTo>
                  <a:cubicBezTo>
                    <a:pt x="1627" y="346"/>
                    <a:pt x="1270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5201207" y="3276505"/>
              <a:ext cx="509516" cy="379598"/>
            </a:xfrm>
            <a:custGeom>
              <a:avLst/>
              <a:gdLst/>
              <a:ahLst/>
              <a:cxnLst/>
              <a:rect l="l" t="t" r="r" b="b"/>
              <a:pathLst>
                <a:path w="6773" h="5046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176"/>
                    <a:pt x="107" y="352"/>
                    <a:pt x="159" y="526"/>
                  </a:cubicBezTo>
                  <a:cubicBezTo>
                    <a:pt x="436" y="1445"/>
                    <a:pt x="738" y="2380"/>
                    <a:pt x="1300" y="3169"/>
                  </a:cubicBezTo>
                  <a:cubicBezTo>
                    <a:pt x="2274" y="4539"/>
                    <a:pt x="3893" y="5046"/>
                    <a:pt x="5502" y="5046"/>
                  </a:cubicBezTo>
                  <a:cubicBezTo>
                    <a:pt x="5749" y="5046"/>
                    <a:pt x="5995" y="5034"/>
                    <a:pt x="6239" y="5011"/>
                  </a:cubicBezTo>
                  <a:cubicBezTo>
                    <a:pt x="6420" y="4726"/>
                    <a:pt x="6600" y="4443"/>
                    <a:pt x="6773" y="4158"/>
                  </a:cubicBezTo>
                  <a:cubicBezTo>
                    <a:pt x="6525" y="4157"/>
                    <a:pt x="6269" y="4147"/>
                    <a:pt x="6011" y="4136"/>
                  </a:cubicBezTo>
                  <a:cubicBezTo>
                    <a:pt x="3283" y="4009"/>
                    <a:pt x="1260" y="1873"/>
                    <a:pt x="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5971381" y="3057369"/>
              <a:ext cx="293312" cy="543970"/>
            </a:xfrm>
            <a:custGeom>
              <a:avLst/>
              <a:gdLst/>
              <a:ahLst/>
              <a:cxnLst/>
              <a:rect l="l" t="t" r="r" b="b"/>
              <a:pathLst>
                <a:path w="3899" h="7231" extrusionOk="0">
                  <a:moveTo>
                    <a:pt x="1946" y="0"/>
                  </a:moveTo>
                  <a:cubicBezTo>
                    <a:pt x="1355" y="211"/>
                    <a:pt x="752" y="405"/>
                    <a:pt x="144" y="549"/>
                  </a:cubicBezTo>
                  <a:cubicBezTo>
                    <a:pt x="261" y="764"/>
                    <a:pt x="380" y="995"/>
                    <a:pt x="477" y="1236"/>
                  </a:cubicBezTo>
                  <a:lnTo>
                    <a:pt x="1655" y="1225"/>
                  </a:lnTo>
                  <a:lnTo>
                    <a:pt x="1655" y="1225"/>
                  </a:lnTo>
                  <a:cubicBezTo>
                    <a:pt x="2930" y="4265"/>
                    <a:pt x="2109" y="5925"/>
                    <a:pt x="0" y="6639"/>
                  </a:cubicBezTo>
                  <a:cubicBezTo>
                    <a:pt x="70" y="6703"/>
                    <a:pt x="137" y="6764"/>
                    <a:pt x="200" y="6819"/>
                  </a:cubicBezTo>
                  <a:cubicBezTo>
                    <a:pt x="356" y="6955"/>
                    <a:pt x="510" y="7093"/>
                    <a:pt x="663" y="7230"/>
                  </a:cubicBezTo>
                  <a:cubicBezTo>
                    <a:pt x="678" y="7197"/>
                    <a:pt x="708" y="7171"/>
                    <a:pt x="750" y="7163"/>
                  </a:cubicBezTo>
                  <a:cubicBezTo>
                    <a:pt x="1501" y="7021"/>
                    <a:pt x="2286" y="6927"/>
                    <a:pt x="2930" y="6481"/>
                  </a:cubicBezTo>
                  <a:cubicBezTo>
                    <a:pt x="3694" y="5956"/>
                    <a:pt x="3898" y="5173"/>
                    <a:pt x="3681" y="4293"/>
                  </a:cubicBezTo>
                  <a:cubicBezTo>
                    <a:pt x="3310" y="2788"/>
                    <a:pt x="2552" y="1414"/>
                    <a:pt x="194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5595848" y="3555296"/>
              <a:ext cx="478296" cy="257805"/>
            </a:xfrm>
            <a:custGeom>
              <a:avLst/>
              <a:gdLst/>
              <a:ahLst/>
              <a:cxnLst/>
              <a:rect l="l" t="t" r="r" b="b"/>
              <a:pathLst>
                <a:path w="6358" h="3427" extrusionOk="0">
                  <a:moveTo>
                    <a:pt x="3180" y="190"/>
                  </a:moveTo>
                  <a:cubicBezTo>
                    <a:pt x="3528" y="190"/>
                    <a:pt x="3885" y="536"/>
                    <a:pt x="3945" y="861"/>
                  </a:cubicBezTo>
                  <a:cubicBezTo>
                    <a:pt x="4030" y="1308"/>
                    <a:pt x="3671" y="1772"/>
                    <a:pt x="3225" y="1828"/>
                  </a:cubicBezTo>
                  <a:cubicBezTo>
                    <a:pt x="3195" y="1831"/>
                    <a:pt x="3166" y="1833"/>
                    <a:pt x="3137" y="1833"/>
                  </a:cubicBezTo>
                  <a:cubicBezTo>
                    <a:pt x="2672" y="1833"/>
                    <a:pt x="2257" y="1394"/>
                    <a:pt x="2301" y="925"/>
                  </a:cubicBezTo>
                  <a:cubicBezTo>
                    <a:pt x="2337" y="523"/>
                    <a:pt x="2649" y="266"/>
                    <a:pt x="3011" y="219"/>
                  </a:cubicBezTo>
                  <a:cubicBezTo>
                    <a:pt x="3066" y="199"/>
                    <a:pt x="3123" y="190"/>
                    <a:pt x="3180" y="190"/>
                  </a:cubicBezTo>
                  <a:close/>
                  <a:moveTo>
                    <a:pt x="3058" y="0"/>
                  </a:moveTo>
                  <a:cubicBezTo>
                    <a:pt x="2631" y="0"/>
                    <a:pt x="2184" y="213"/>
                    <a:pt x="1931" y="358"/>
                  </a:cubicBezTo>
                  <a:cubicBezTo>
                    <a:pt x="1743" y="660"/>
                    <a:pt x="1558" y="966"/>
                    <a:pt x="1371" y="1269"/>
                  </a:cubicBezTo>
                  <a:cubicBezTo>
                    <a:pt x="927" y="1992"/>
                    <a:pt x="504" y="2744"/>
                    <a:pt x="0" y="3427"/>
                  </a:cubicBezTo>
                  <a:cubicBezTo>
                    <a:pt x="88" y="3414"/>
                    <a:pt x="175" y="3403"/>
                    <a:pt x="263" y="3390"/>
                  </a:cubicBezTo>
                  <a:cubicBezTo>
                    <a:pt x="265" y="3386"/>
                    <a:pt x="265" y="3383"/>
                    <a:pt x="266" y="3380"/>
                  </a:cubicBezTo>
                  <a:cubicBezTo>
                    <a:pt x="674" y="2699"/>
                    <a:pt x="1105" y="2031"/>
                    <a:pt x="1527" y="1360"/>
                  </a:cubicBezTo>
                  <a:cubicBezTo>
                    <a:pt x="1537" y="1344"/>
                    <a:pt x="1552" y="1337"/>
                    <a:pt x="1567" y="1337"/>
                  </a:cubicBezTo>
                  <a:cubicBezTo>
                    <a:pt x="1599" y="1337"/>
                    <a:pt x="1630" y="1369"/>
                    <a:pt x="1609" y="1406"/>
                  </a:cubicBezTo>
                  <a:cubicBezTo>
                    <a:pt x="1243" y="2057"/>
                    <a:pt x="881" y="2711"/>
                    <a:pt x="502" y="3357"/>
                  </a:cubicBezTo>
                  <a:cubicBezTo>
                    <a:pt x="1587" y="3201"/>
                    <a:pt x="2671" y="3054"/>
                    <a:pt x="3758" y="2924"/>
                  </a:cubicBezTo>
                  <a:cubicBezTo>
                    <a:pt x="4624" y="2821"/>
                    <a:pt x="5490" y="2723"/>
                    <a:pt x="6357" y="2633"/>
                  </a:cubicBezTo>
                  <a:cubicBezTo>
                    <a:pt x="5569" y="1887"/>
                    <a:pt x="4152" y="582"/>
                    <a:pt x="3649" y="188"/>
                  </a:cubicBezTo>
                  <a:cubicBezTo>
                    <a:pt x="3474" y="52"/>
                    <a:pt x="3269" y="0"/>
                    <a:pt x="3058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5336390" y="2679504"/>
              <a:ext cx="256300" cy="668772"/>
            </a:xfrm>
            <a:custGeom>
              <a:avLst/>
              <a:gdLst/>
              <a:ahLst/>
              <a:cxnLst/>
              <a:rect l="l" t="t" r="r" b="b"/>
              <a:pathLst>
                <a:path w="3407" h="8890" extrusionOk="0">
                  <a:moveTo>
                    <a:pt x="75" y="1"/>
                  </a:moveTo>
                  <a:lnTo>
                    <a:pt x="75" y="1"/>
                  </a:lnTo>
                  <a:cubicBezTo>
                    <a:pt x="0" y="1004"/>
                    <a:pt x="236" y="2018"/>
                    <a:pt x="572" y="3022"/>
                  </a:cubicBezTo>
                  <a:cubicBezTo>
                    <a:pt x="819" y="3764"/>
                    <a:pt x="1089" y="4499"/>
                    <a:pt x="1352" y="5235"/>
                  </a:cubicBezTo>
                  <a:cubicBezTo>
                    <a:pt x="1634" y="6028"/>
                    <a:pt x="1983" y="6830"/>
                    <a:pt x="2178" y="7651"/>
                  </a:cubicBezTo>
                  <a:cubicBezTo>
                    <a:pt x="2190" y="7696"/>
                    <a:pt x="2149" y="7734"/>
                    <a:pt x="2111" y="7734"/>
                  </a:cubicBezTo>
                  <a:cubicBezTo>
                    <a:pt x="2092" y="7734"/>
                    <a:pt x="2073" y="7724"/>
                    <a:pt x="2062" y="7702"/>
                  </a:cubicBezTo>
                  <a:lnTo>
                    <a:pt x="2062" y="7702"/>
                  </a:lnTo>
                  <a:cubicBezTo>
                    <a:pt x="2351" y="8428"/>
                    <a:pt x="2881" y="8755"/>
                    <a:pt x="3406" y="8889"/>
                  </a:cubicBezTo>
                  <a:cubicBezTo>
                    <a:pt x="3038" y="8668"/>
                    <a:pt x="2792" y="8310"/>
                    <a:pt x="2591" y="7863"/>
                  </a:cubicBezTo>
                  <a:cubicBezTo>
                    <a:pt x="1782" y="6068"/>
                    <a:pt x="1146" y="4177"/>
                    <a:pt x="616" y="2281"/>
                  </a:cubicBezTo>
                  <a:cubicBezTo>
                    <a:pt x="416" y="1558"/>
                    <a:pt x="148" y="773"/>
                    <a:pt x="75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5285085" y="2278921"/>
              <a:ext cx="449635" cy="462574"/>
            </a:xfrm>
            <a:custGeom>
              <a:avLst/>
              <a:gdLst/>
              <a:ahLst/>
              <a:cxnLst/>
              <a:rect l="l" t="t" r="r" b="b"/>
              <a:pathLst>
                <a:path w="5977" h="6149" extrusionOk="0">
                  <a:moveTo>
                    <a:pt x="5743" y="1"/>
                  </a:moveTo>
                  <a:cubicBezTo>
                    <a:pt x="5640" y="263"/>
                    <a:pt x="5439" y="484"/>
                    <a:pt x="5153" y="605"/>
                  </a:cubicBezTo>
                  <a:cubicBezTo>
                    <a:pt x="5015" y="664"/>
                    <a:pt x="4873" y="691"/>
                    <a:pt x="4734" y="691"/>
                  </a:cubicBezTo>
                  <a:cubicBezTo>
                    <a:pt x="4363" y="691"/>
                    <a:pt x="4012" y="495"/>
                    <a:pt x="3812" y="178"/>
                  </a:cubicBezTo>
                  <a:cubicBezTo>
                    <a:pt x="3356" y="500"/>
                    <a:pt x="2731" y="1017"/>
                    <a:pt x="1927" y="1838"/>
                  </a:cubicBezTo>
                  <a:cubicBezTo>
                    <a:pt x="0" y="3809"/>
                    <a:pt x="492" y="6077"/>
                    <a:pt x="492" y="6077"/>
                  </a:cubicBezTo>
                  <a:cubicBezTo>
                    <a:pt x="492" y="6077"/>
                    <a:pt x="498" y="6102"/>
                    <a:pt x="514" y="6148"/>
                  </a:cubicBezTo>
                  <a:cubicBezTo>
                    <a:pt x="446" y="5339"/>
                    <a:pt x="543" y="4528"/>
                    <a:pt x="954" y="3827"/>
                  </a:cubicBezTo>
                  <a:cubicBezTo>
                    <a:pt x="1097" y="3485"/>
                    <a:pt x="1296" y="3166"/>
                    <a:pt x="1545" y="2883"/>
                  </a:cubicBezTo>
                  <a:cubicBezTo>
                    <a:pt x="2643" y="1625"/>
                    <a:pt x="4389" y="1244"/>
                    <a:pt x="5976" y="1051"/>
                  </a:cubicBezTo>
                  <a:cubicBezTo>
                    <a:pt x="5974" y="1040"/>
                    <a:pt x="5971" y="1030"/>
                    <a:pt x="5969" y="1020"/>
                  </a:cubicBezTo>
                  <a:cubicBezTo>
                    <a:pt x="5897" y="680"/>
                    <a:pt x="5820" y="341"/>
                    <a:pt x="5743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5598556" y="1776631"/>
              <a:ext cx="162567" cy="218085"/>
            </a:xfrm>
            <a:custGeom>
              <a:avLst/>
              <a:gdLst/>
              <a:ahLst/>
              <a:cxnLst/>
              <a:rect l="l" t="t" r="r" b="b"/>
              <a:pathLst>
                <a:path w="2161" h="2899" extrusionOk="0">
                  <a:moveTo>
                    <a:pt x="1074" y="0"/>
                  </a:moveTo>
                  <a:lnTo>
                    <a:pt x="1074" y="0"/>
                  </a:lnTo>
                  <a:cubicBezTo>
                    <a:pt x="1274" y="537"/>
                    <a:pt x="1563" y="1873"/>
                    <a:pt x="0" y="2812"/>
                  </a:cubicBezTo>
                  <a:cubicBezTo>
                    <a:pt x="168" y="2868"/>
                    <a:pt x="344" y="2899"/>
                    <a:pt x="519" y="2899"/>
                  </a:cubicBezTo>
                  <a:cubicBezTo>
                    <a:pt x="681" y="2899"/>
                    <a:pt x="843" y="2873"/>
                    <a:pt x="996" y="2817"/>
                  </a:cubicBezTo>
                  <a:cubicBezTo>
                    <a:pt x="1720" y="2552"/>
                    <a:pt x="2160" y="1662"/>
                    <a:pt x="1933" y="924"/>
                  </a:cubicBezTo>
                  <a:cubicBezTo>
                    <a:pt x="1797" y="491"/>
                    <a:pt x="1470" y="177"/>
                    <a:pt x="10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5598180" y="1726755"/>
              <a:ext cx="224253" cy="318513"/>
            </a:xfrm>
            <a:custGeom>
              <a:avLst/>
              <a:gdLst/>
              <a:ahLst/>
              <a:cxnLst/>
              <a:rect l="l" t="t" r="r" b="b"/>
              <a:pathLst>
                <a:path w="2981" h="4234" extrusionOk="0">
                  <a:moveTo>
                    <a:pt x="1182" y="1"/>
                  </a:moveTo>
                  <a:lnTo>
                    <a:pt x="1006" y="369"/>
                  </a:lnTo>
                  <a:cubicBezTo>
                    <a:pt x="1550" y="528"/>
                    <a:pt x="2018" y="948"/>
                    <a:pt x="2195" y="1511"/>
                  </a:cubicBezTo>
                  <a:cubicBezTo>
                    <a:pt x="2476" y="2395"/>
                    <a:pt x="1955" y="3437"/>
                    <a:pt x="1079" y="3746"/>
                  </a:cubicBezTo>
                  <a:cubicBezTo>
                    <a:pt x="902" y="3809"/>
                    <a:pt x="716" y="3839"/>
                    <a:pt x="530" y="3839"/>
                  </a:cubicBezTo>
                  <a:cubicBezTo>
                    <a:pt x="352" y="3839"/>
                    <a:pt x="173" y="3811"/>
                    <a:pt x="0" y="3761"/>
                  </a:cubicBezTo>
                  <a:lnTo>
                    <a:pt x="0" y="3761"/>
                  </a:lnTo>
                  <a:lnTo>
                    <a:pt x="14" y="4182"/>
                  </a:lnTo>
                  <a:cubicBezTo>
                    <a:pt x="167" y="4216"/>
                    <a:pt x="326" y="4234"/>
                    <a:pt x="486" y="4234"/>
                  </a:cubicBezTo>
                  <a:cubicBezTo>
                    <a:pt x="720" y="4234"/>
                    <a:pt x="960" y="4197"/>
                    <a:pt x="1197" y="4119"/>
                  </a:cubicBezTo>
                  <a:cubicBezTo>
                    <a:pt x="2421" y="3717"/>
                    <a:pt x="2981" y="2338"/>
                    <a:pt x="2494" y="1167"/>
                  </a:cubicBezTo>
                  <a:cubicBezTo>
                    <a:pt x="2239" y="555"/>
                    <a:pt x="1750" y="170"/>
                    <a:pt x="11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0"/>
            <p:cNvSpPr/>
            <p:nvPr/>
          </p:nvSpPr>
          <p:spPr>
            <a:xfrm>
              <a:off x="5631054" y="2221071"/>
              <a:ext cx="40397" cy="51230"/>
            </a:xfrm>
            <a:custGeom>
              <a:avLst/>
              <a:gdLst/>
              <a:ahLst/>
              <a:cxnLst/>
              <a:rect l="l" t="t" r="r" b="b"/>
              <a:pathLst>
                <a:path w="537" h="681" extrusionOk="0">
                  <a:moveTo>
                    <a:pt x="243" y="0"/>
                  </a:moveTo>
                  <a:cubicBezTo>
                    <a:pt x="284" y="213"/>
                    <a:pt x="247" y="449"/>
                    <a:pt x="0" y="643"/>
                  </a:cubicBezTo>
                  <a:cubicBezTo>
                    <a:pt x="51" y="668"/>
                    <a:pt x="106" y="681"/>
                    <a:pt x="161" y="681"/>
                  </a:cubicBezTo>
                  <a:cubicBezTo>
                    <a:pt x="239" y="681"/>
                    <a:pt x="316" y="655"/>
                    <a:pt x="376" y="597"/>
                  </a:cubicBezTo>
                  <a:cubicBezTo>
                    <a:pt x="516" y="459"/>
                    <a:pt x="536" y="213"/>
                    <a:pt x="384" y="77"/>
                  </a:cubicBezTo>
                  <a:cubicBezTo>
                    <a:pt x="338" y="34"/>
                    <a:pt x="291" y="13"/>
                    <a:pt x="243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0"/>
            <p:cNvSpPr/>
            <p:nvPr/>
          </p:nvSpPr>
          <p:spPr>
            <a:xfrm>
              <a:off x="5593666" y="2188122"/>
              <a:ext cx="136538" cy="121944"/>
            </a:xfrm>
            <a:custGeom>
              <a:avLst/>
              <a:gdLst/>
              <a:ahLst/>
              <a:cxnLst/>
              <a:rect l="l" t="t" r="r" b="b"/>
              <a:pathLst>
                <a:path w="1815" h="1621" extrusionOk="0">
                  <a:moveTo>
                    <a:pt x="674" y="0"/>
                  </a:moveTo>
                  <a:cubicBezTo>
                    <a:pt x="635" y="0"/>
                    <a:pt x="596" y="4"/>
                    <a:pt x="555" y="11"/>
                  </a:cubicBezTo>
                  <a:cubicBezTo>
                    <a:pt x="595" y="70"/>
                    <a:pt x="637" y="145"/>
                    <a:pt x="675" y="231"/>
                  </a:cubicBezTo>
                  <a:cubicBezTo>
                    <a:pt x="841" y="255"/>
                    <a:pt x="1010" y="349"/>
                    <a:pt x="1087" y="459"/>
                  </a:cubicBezTo>
                  <a:cubicBezTo>
                    <a:pt x="1267" y="714"/>
                    <a:pt x="1169" y="1105"/>
                    <a:pt x="896" y="1254"/>
                  </a:cubicBezTo>
                  <a:cubicBezTo>
                    <a:pt x="823" y="1293"/>
                    <a:pt x="743" y="1311"/>
                    <a:pt x="663" y="1311"/>
                  </a:cubicBezTo>
                  <a:cubicBezTo>
                    <a:pt x="540" y="1311"/>
                    <a:pt x="416" y="1268"/>
                    <a:pt x="317" y="1194"/>
                  </a:cubicBezTo>
                  <a:cubicBezTo>
                    <a:pt x="228" y="1239"/>
                    <a:pt x="124" y="1281"/>
                    <a:pt x="1" y="1317"/>
                  </a:cubicBezTo>
                  <a:cubicBezTo>
                    <a:pt x="152" y="1503"/>
                    <a:pt x="382" y="1620"/>
                    <a:pt x="626" y="1620"/>
                  </a:cubicBezTo>
                  <a:cubicBezTo>
                    <a:pt x="692" y="1620"/>
                    <a:pt x="758" y="1612"/>
                    <a:pt x="824" y="1594"/>
                  </a:cubicBezTo>
                  <a:cubicBezTo>
                    <a:pt x="1815" y="1325"/>
                    <a:pt x="1409" y="0"/>
                    <a:pt x="6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0"/>
            <p:cNvSpPr/>
            <p:nvPr/>
          </p:nvSpPr>
          <p:spPr>
            <a:xfrm>
              <a:off x="5610366" y="130255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79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0"/>
            <p:cNvSpPr/>
            <p:nvPr/>
          </p:nvSpPr>
          <p:spPr>
            <a:xfrm>
              <a:off x="5476161" y="1344302"/>
              <a:ext cx="135109" cy="67780"/>
            </a:xfrm>
            <a:custGeom>
              <a:avLst/>
              <a:gdLst/>
              <a:ahLst/>
              <a:cxnLst/>
              <a:rect l="l" t="t" r="r" b="b"/>
              <a:pathLst>
                <a:path w="1796" h="901" extrusionOk="0">
                  <a:moveTo>
                    <a:pt x="1676" y="0"/>
                  </a:moveTo>
                  <a:cubicBezTo>
                    <a:pt x="1120" y="121"/>
                    <a:pt x="555" y="244"/>
                    <a:pt x="1" y="254"/>
                  </a:cubicBezTo>
                  <a:cubicBezTo>
                    <a:pt x="114" y="434"/>
                    <a:pt x="146" y="700"/>
                    <a:pt x="196" y="896"/>
                  </a:cubicBezTo>
                  <a:lnTo>
                    <a:pt x="196" y="900"/>
                  </a:lnTo>
                  <a:cubicBezTo>
                    <a:pt x="709" y="734"/>
                    <a:pt x="1256" y="633"/>
                    <a:pt x="1795" y="537"/>
                  </a:cubicBezTo>
                  <a:lnTo>
                    <a:pt x="1676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0"/>
            <p:cNvSpPr/>
            <p:nvPr/>
          </p:nvSpPr>
          <p:spPr>
            <a:xfrm>
              <a:off x="5558610" y="1405160"/>
              <a:ext cx="84180" cy="135485"/>
            </a:xfrm>
            <a:custGeom>
              <a:avLst/>
              <a:gdLst/>
              <a:ahLst/>
              <a:cxnLst/>
              <a:rect l="l" t="t" r="r" b="b"/>
              <a:pathLst>
                <a:path w="1119" h="1801" extrusionOk="0">
                  <a:moveTo>
                    <a:pt x="760" y="1"/>
                  </a:moveTo>
                  <a:cubicBezTo>
                    <a:pt x="508" y="50"/>
                    <a:pt x="254" y="101"/>
                    <a:pt x="1" y="144"/>
                  </a:cubicBezTo>
                  <a:cubicBezTo>
                    <a:pt x="100" y="379"/>
                    <a:pt x="172" y="625"/>
                    <a:pt x="246" y="872"/>
                  </a:cubicBezTo>
                  <a:cubicBezTo>
                    <a:pt x="334" y="1170"/>
                    <a:pt x="462" y="1478"/>
                    <a:pt x="480" y="1792"/>
                  </a:cubicBezTo>
                  <a:cubicBezTo>
                    <a:pt x="480" y="1795"/>
                    <a:pt x="478" y="1797"/>
                    <a:pt x="478" y="1800"/>
                  </a:cubicBezTo>
                  <a:cubicBezTo>
                    <a:pt x="689" y="1734"/>
                    <a:pt x="903" y="1672"/>
                    <a:pt x="1119" y="1615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0"/>
            <p:cNvSpPr/>
            <p:nvPr/>
          </p:nvSpPr>
          <p:spPr>
            <a:xfrm>
              <a:off x="5531679" y="1548919"/>
              <a:ext cx="130745" cy="97043"/>
            </a:xfrm>
            <a:custGeom>
              <a:avLst/>
              <a:gdLst/>
              <a:ahLst/>
              <a:cxnLst/>
              <a:rect l="l" t="t" r="r" b="b"/>
              <a:pathLst>
                <a:path w="1738" h="1290" extrusionOk="0">
                  <a:moveTo>
                    <a:pt x="1544" y="0"/>
                  </a:moveTo>
                  <a:cubicBezTo>
                    <a:pt x="1049" y="133"/>
                    <a:pt x="554" y="267"/>
                    <a:pt x="53" y="362"/>
                  </a:cubicBezTo>
                  <a:cubicBezTo>
                    <a:pt x="47" y="364"/>
                    <a:pt x="40" y="365"/>
                    <a:pt x="35" y="365"/>
                  </a:cubicBezTo>
                  <a:cubicBezTo>
                    <a:pt x="22" y="365"/>
                    <a:pt x="11" y="362"/>
                    <a:pt x="1" y="358"/>
                  </a:cubicBezTo>
                  <a:lnTo>
                    <a:pt x="1" y="358"/>
                  </a:lnTo>
                  <a:cubicBezTo>
                    <a:pt x="117" y="651"/>
                    <a:pt x="194" y="986"/>
                    <a:pt x="239" y="1289"/>
                  </a:cubicBezTo>
                  <a:cubicBezTo>
                    <a:pt x="730" y="1122"/>
                    <a:pt x="1232" y="991"/>
                    <a:pt x="1738" y="873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0"/>
            <p:cNvSpPr/>
            <p:nvPr/>
          </p:nvSpPr>
          <p:spPr>
            <a:xfrm>
              <a:off x="5596073" y="1634226"/>
              <a:ext cx="85985" cy="68006"/>
            </a:xfrm>
            <a:custGeom>
              <a:avLst/>
              <a:gdLst/>
              <a:ahLst/>
              <a:cxnLst/>
              <a:rect l="l" t="t" r="r" b="b"/>
              <a:pathLst>
                <a:path w="1143" h="904" extrusionOk="0">
                  <a:moveTo>
                    <a:pt x="940" y="1"/>
                  </a:moveTo>
                  <a:cubicBezTo>
                    <a:pt x="626" y="71"/>
                    <a:pt x="314" y="140"/>
                    <a:pt x="1" y="203"/>
                  </a:cubicBezTo>
                  <a:cubicBezTo>
                    <a:pt x="95" y="402"/>
                    <a:pt x="150" y="629"/>
                    <a:pt x="205" y="843"/>
                  </a:cubicBezTo>
                  <a:cubicBezTo>
                    <a:pt x="306" y="830"/>
                    <a:pt x="407" y="824"/>
                    <a:pt x="509" y="824"/>
                  </a:cubicBezTo>
                  <a:cubicBezTo>
                    <a:pt x="722" y="824"/>
                    <a:pt x="935" y="851"/>
                    <a:pt x="1142" y="904"/>
                  </a:cubicBezTo>
                  <a:lnTo>
                    <a:pt x="94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0"/>
            <p:cNvSpPr/>
            <p:nvPr/>
          </p:nvSpPr>
          <p:spPr>
            <a:xfrm>
              <a:off x="5689279" y="2025557"/>
              <a:ext cx="202437" cy="635447"/>
            </a:xfrm>
            <a:custGeom>
              <a:avLst/>
              <a:gdLst/>
              <a:ahLst/>
              <a:cxnLst/>
              <a:rect l="l" t="t" r="r" b="b"/>
              <a:pathLst>
                <a:path w="2691" h="8447" extrusionOk="0">
                  <a:moveTo>
                    <a:pt x="861" y="0"/>
                  </a:moveTo>
                  <a:cubicBezTo>
                    <a:pt x="607" y="203"/>
                    <a:pt x="312" y="352"/>
                    <a:pt x="1" y="443"/>
                  </a:cubicBezTo>
                  <a:cubicBezTo>
                    <a:pt x="403" y="1726"/>
                    <a:pt x="617" y="3081"/>
                    <a:pt x="900" y="4395"/>
                  </a:cubicBezTo>
                  <a:cubicBezTo>
                    <a:pt x="1190" y="5746"/>
                    <a:pt x="1479" y="7095"/>
                    <a:pt x="1767" y="8447"/>
                  </a:cubicBezTo>
                  <a:cubicBezTo>
                    <a:pt x="2073" y="8369"/>
                    <a:pt x="2382" y="8293"/>
                    <a:pt x="2690" y="8215"/>
                  </a:cubicBezTo>
                  <a:lnTo>
                    <a:pt x="861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0"/>
            <p:cNvSpPr/>
            <p:nvPr/>
          </p:nvSpPr>
          <p:spPr>
            <a:xfrm>
              <a:off x="5769547" y="2663631"/>
              <a:ext cx="137441" cy="78237"/>
            </a:xfrm>
            <a:custGeom>
              <a:avLst/>
              <a:gdLst/>
              <a:ahLst/>
              <a:cxnLst/>
              <a:rect l="l" t="t" r="r" b="b"/>
              <a:pathLst>
                <a:path w="1827" h="1040" extrusionOk="0">
                  <a:moveTo>
                    <a:pt x="1683" y="1"/>
                  </a:moveTo>
                  <a:cubicBezTo>
                    <a:pt x="1124" y="126"/>
                    <a:pt x="563" y="248"/>
                    <a:pt x="0" y="368"/>
                  </a:cubicBezTo>
                  <a:cubicBezTo>
                    <a:pt x="105" y="604"/>
                    <a:pt x="214" y="816"/>
                    <a:pt x="419" y="991"/>
                  </a:cubicBezTo>
                  <a:cubicBezTo>
                    <a:pt x="435" y="1005"/>
                    <a:pt x="448" y="1022"/>
                    <a:pt x="455" y="1039"/>
                  </a:cubicBezTo>
                  <a:cubicBezTo>
                    <a:pt x="770" y="883"/>
                    <a:pt x="1138" y="821"/>
                    <a:pt x="1477" y="734"/>
                  </a:cubicBezTo>
                  <a:cubicBezTo>
                    <a:pt x="1593" y="705"/>
                    <a:pt x="1711" y="676"/>
                    <a:pt x="1827" y="647"/>
                  </a:cubicBezTo>
                  <a:lnTo>
                    <a:pt x="1683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0"/>
            <p:cNvSpPr/>
            <p:nvPr/>
          </p:nvSpPr>
          <p:spPr>
            <a:xfrm>
              <a:off x="5870576" y="2732539"/>
              <a:ext cx="89746" cy="66275"/>
            </a:xfrm>
            <a:custGeom>
              <a:avLst/>
              <a:gdLst/>
              <a:ahLst/>
              <a:cxnLst/>
              <a:rect l="l" t="t" r="r" b="b"/>
              <a:pathLst>
                <a:path w="1193" h="881" extrusionOk="0">
                  <a:moveTo>
                    <a:pt x="585" y="0"/>
                  </a:moveTo>
                  <a:cubicBezTo>
                    <a:pt x="432" y="36"/>
                    <a:pt x="279" y="72"/>
                    <a:pt x="126" y="108"/>
                  </a:cubicBezTo>
                  <a:cubicBezTo>
                    <a:pt x="85" y="118"/>
                    <a:pt x="42" y="129"/>
                    <a:pt x="0" y="139"/>
                  </a:cubicBezTo>
                  <a:cubicBezTo>
                    <a:pt x="62" y="291"/>
                    <a:pt x="114" y="451"/>
                    <a:pt x="183" y="600"/>
                  </a:cubicBezTo>
                  <a:cubicBezTo>
                    <a:pt x="225" y="687"/>
                    <a:pt x="299" y="783"/>
                    <a:pt x="335" y="880"/>
                  </a:cubicBezTo>
                  <a:cubicBezTo>
                    <a:pt x="617" y="786"/>
                    <a:pt x="903" y="706"/>
                    <a:pt x="1192" y="631"/>
                  </a:cubicBezTo>
                  <a:cubicBezTo>
                    <a:pt x="895" y="376"/>
                    <a:pt x="684" y="125"/>
                    <a:pt x="585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0"/>
            <p:cNvSpPr/>
            <p:nvPr/>
          </p:nvSpPr>
          <p:spPr>
            <a:xfrm>
              <a:off x="5927523" y="2800018"/>
              <a:ext cx="90800" cy="21966"/>
            </a:xfrm>
            <a:custGeom>
              <a:avLst/>
              <a:gdLst/>
              <a:ahLst/>
              <a:cxnLst/>
              <a:rect l="l" t="t" r="r" b="b"/>
              <a:pathLst>
                <a:path w="1207" h="292" extrusionOk="0">
                  <a:moveTo>
                    <a:pt x="782" y="1"/>
                  </a:moveTo>
                  <a:cubicBezTo>
                    <a:pt x="522" y="63"/>
                    <a:pt x="260" y="112"/>
                    <a:pt x="0" y="148"/>
                  </a:cubicBezTo>
                  <a:cubicBezTo>
                    <a:pt x="272" y="226"/>
                    <a:pt x="537" y="292"/>
                    <a:pt x="815" y="292"/>
                  </a:cubicBezTo>
                  <a:cubicBezTo>
                    <a:pt x="942" y="292"/>
                    <a:pt x="1072" y="278"/>
                    <a:pt x="1207" y="246"/>
                  </a:cubicBezTo>
                  <a:cubicBezTo>
                    <a:pt x="1055" y="174"/>
                    <a:pt x="914" y="89"/>
                    <a:pt x="7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0"/>
            <p:cNvSpPr/>
            <p:nvPr/>
          </p:nvSpPr>
          <p:spPr>
            <a:xfrm>
              <a:off x="4996665" y="1916553"/>
              <a:ext cx="475739" cy="817648"/>
            </a:xfrm>
            <a:custGeom>
              <a:avLst/>
              <a:gdLst/>
              <a:ahLst/>
              <a:cxnLst/>
              <a:rect l="l" t="t" r="r" b="b"/>
              <a:pathLst>
                <a:path w="6324" h="10869" extrusionOk="0">
                  <a:moveTo>
                    <a:pt x="6066" y="0"/>
                  </a:moveTo>
                  <a:cubicBezTo>
                    <a:pt x="4131" y="987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338" y="8834"/>
                    <a:pt x="369" y="3065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5818745" y="1648294"/>
              <a:ext cx="236365" cy="910704"/>
            </a:xfrm>
            <a:custGeom>
              <a:avLst/>
              <a:gdLst/>
              <a:ahLst/>
              <a:cxnLst/>
              <a:rect l="l" t="t" r="r" b="b"/>
              <a:pathLst>
                <a:path w="3142" h="12106" extrusionOk="0">
                  <a:moveTo>
                    <a:pt x="0" y="1"/>
                  </a:moveTo>
                  <a:lnTo>
                    <a:pt x="2227" y="11049"/>
                  </a:lnTo>
                  <a:cubicBezTo>
                    <a:pt x="2227" y="11049"/>
                    <a:pt x="2569" y="11877"/>
                    <a:pt x="3141" y="12105"/>
                  </a:cubicBezTo>
                  <a:lnTo>
                    <a:pt x="743" y="772"/>
                  </a:lnTo>
                  <a:cubicBezTo>
                    <a:pt x="743" y="772"/>
                    <a:pt x="457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5547778" y="1796265"/>
              <a:ext cx="81848" cy="119386"/>
            </a:xfrm>
            <a:custGeom>
              <a:avLst/>
              <a:gdLst/>
              <a:ahLst/>
              <a:cxnLst/>
              <a:rect l="l" t="t" r="r" b="b"/>
              <a:pathLst>
                <a:path w="1088" h="1587" extrusionOk="0">
                  <a:moveTo>
                    <a:pt x="558" y="0"/>
                  </a:moveTo>
                  <a:cubicBezTo>
                    <a:pt x="555" y="0"/>
                    <a:pt x="552" y="13"/>
                    <a:pt x="490" y="54"/>
                  </a:cubicBezTo>
                  <a:cubicBezTo>
                    <a:pt x="352" y="145"/>
                    <a:pt x="240" y="274"/>
                    <a:pt x="157" y="418"/>
                  </a:cubicBezTo>
                  <a:cubicBezTo>
                    <a:pt x="62" y="583"/>
                    <a:pt x="1" y="772"/>
                    <a:pt x="5" y="963"/>
                  </a:cubicBezTo>
                  <a:cubicBezTo>
                    <a:pt x="9" y="1154"/>
                    <a:pt x="82" y="1347"/>
                    <a:pt x="222" y="1478"/>
                  </a:cubicBezTo>
                  <a:cubicBezTo>
                    <a:pt x="285" y="1537"/>
                    <a:pt x="363" y="1583"/>
                    <a:pt x="449" y="1586"/>
                  </a:cubicBezTo>
                  <a:cubicBezTo>
                    <a:pt x="454" y="1586"/>
                    <a:pt x="458" y="1586"/>
                    <a:pt x="462" y="1586"/>
                  </a:cubicBezTo>
                  <a:cubicBezTo>
                    <a:pt x="623" y="1586"/>
                    <a:pt x="748" y="1439"/>
                    <a:pt x="827" y="1297"/>
                  </a:cubicBezTo>
                  <a:cubicBezTo>
                    <a:pt x="1014" y="961"/>
                    <a:pt x="1088" y="523"/>
                    <a:pt x="879" y="199"/>
                  </a:cubicBezTo>
                  <a:cubicBezTo>
                    <a:pt x="825" y="114"/>
                    <a:pt x="744" y="37"/>
                    <a:pt x="645" y="25"/>
                  </a:cubicBezTo>
                  <a:cubicBezTo>
                    <a:pt x="565" y="15"/>
                    <a:pt x="56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50"/>
          <p:cNvGrpSpPr/>
          <p:nvPr/>
        </p:nvGrpSpPr>
        <p:grpSpPr>
          <a:xfrm>
            <a:off x="8290381" y="660462"/>
            <a:ext cx="1718396" cy="1426853"/>
            <a:chOff x="5965577" y="589175"/>
            <a:chExt cx="1718396" cy="1426853"/>
          </a:xfrm>
        </p:grpSpPr>
        <p:sp>
          <p:nvSpPr>
            <p:cNvPr id="1548" name="Google Shape;1548;p50"/>
            <p:cNvSpPr/>
            <p:nvPr/>
          </p:nvSpPr>
          <p:spPr>
            <a:xfrm rot="-1248135">
              <a:off x="6380056" y="968316"/>
              <a:ext cx="121054" cy="102060"/>
            </a:xfrm>
            <a:custGeom>
              <a:avLst/>
              <a:gdLst/>
              <a:ahLst/>
              <a:cxnLst/>
              <a:rect l="l" t="t" r="r" b="b"/>
              <a:pathLst>
                <a:path w="924" h="779" extrusionOk="0">
                  <a:moveTo>
                    <a:pt x="615" y="0"/>
                  </a:moveTo>
                  <a:cubicBezTo>
                    <a:pt x="602" y="8"/>
                    <a:pt x="587" y="13"/>
                    <a:pt x="569" y="13"/>
                  </a:cubicBezTo>
                  <a:cubicBezTo>
                    <a:pt x="568" y="13"/>
                    <a:pt x="566" y="13"/>
                    <a:pt x="564" y="13"/>
                  </a:cubicBezTo>
                  <a:cubicBezTo>
                    <a:pt x="553" y="12"/>
                    <a:pt x="543" y="12"/>
                    <a:pt x="532" y="12"/>
                  </a:cubicBezTo>
                  <a:cubicBezTo>
                    <a:pt x="485" y="12"/>
                    <a:pt x="439" y="16"/>
                    <a:pt x="394" y="24"/>
                  </a:cubicBezTo>
                  <a:cubicBezTo>
                    <a:pt x="371" y="33"/>
                    <a:pt x="349" y="41"/>
                    <a:pt x="328" y="56"/>
                  </a:cubicBezTo>
                  <a:cubicBezTo>
                    <a:pt x="312" y="66"/>
                    <a:pt x="295" y="71"/>
                    <a:pt x="279" y="71"/>
                  </a:cubicBezTo>
                  <a:cubicBezTo>
                    <a:pt x="271" y="71"/>
                    <a:pt x="264" y="70"/>
                    <a:pt x="257" y="68"/>
                  </a:cubicBezTo>
                  <a:cubicBezTo>
                    <a:pt x="179" y="106"/>
                    <a:pt x="113" y="168"/>
                    <a:pt x="80" y="262"/>
                  </a:cubicBezTo>
                  <a:cubicBezTo>
                    <a:pt x="1" y="485"/>
                    <a:pt x="192" y="723"/>
                    <a:pt x="405" y="770"/>
                  </a:cubicBezTo>
                  <a:cubicBezTo>
                    <a:pt x="434" y="777"/>
                    <a:pt x="463" y="779"/>
                    <a:pt x="491" y="779"/>
                  </a:cubicBezTo>
                  <a:cubicBezTo>
                    <a:pt x="455" y="693"/>
                    <a:pt x="418" y="609"/>
                    <a:pt x="377" y="527"/>
                  </a:cubicBezTo>
                  <a:cubicBezTo>
                    <a:pt x="353" y="476"/>
                    <a:pt x="393" y="439"/>
                    <a:pt x="436" y="439"/>
                  </a:cubicBezTo>
                  <a:cubicBezTo>
                    <a:pt x="458" y="439"/>
                    <a:pt x="482" y="449"/>
                    <a:pt x="497" y="473"/>
                  </a:cubicBezTo>
                  <a:cubicBezTo>
                    <a:pt x="552" y="565"/>
                    <a:pt x="603" y="656"/>
                    <a:pt x="653" y="748"/>
                  </a:cubicBezTo>
                  <a:cubicBezTo>
                    <a:pt x="804" y="689"/>
                    <a:pt x="921" y="552"/>
                    <a:pt x="922" y="379"/>
                  </a:cubicBezTo>
                  <a:cubicBezTo>
                    <a:pt x="923" y="183"/>
                    <a:pt x="783" y="36"/>
                    <a:pt x="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 rot="-1248135">
              <a:off x="6529295" y="1140276"/>
              <a:ext cx="158916" cy="101536"/>
            </a:xfrm>
            <a:custGeom>
              <a:avLst/>
              <a:gdLst/>
              <a:ahLst/>
              <a:cxnLst/>
              <a:rect l="l" t="t" r="r" b="b"/>
              <a:pathLst>
                <a:path w="1213" h="775" extrusionOk="0">
                  <a:moveTo>
                    <a:pt x="791" y="1"/>
                  </a:moveTo>
                  <a:cubicBezTo>
                    <a:pt x="595" y="52"/>
                    <a:pt x="361" y="78"/>
                    <a:pt x="204" y="213"/>
                  </a:cubicBezTo>
                  <a:cubicBezTo>
                    <a:pt x="0" y="386"/>
                    <a:pt x="21" y="614"/>
                    <a:pt x="193" y="718"/>
                  </a:cubicBezTo>
                  <a:cubicBezTo>
                    <a:pt x="247" y="650"/>
                    <a:pt x="299" y="584"/>
                    <a:pt x="352" y="524"/>
                  </a:cubicBezTo>
                  <a:cubicBezTo>
                    <a:pt x="364" y="510"/>
                    <a:pt x="382" y="504"/>
                    <a:pt x="400" y="504"/>
                  </a:cubicBezTo>
                  <a:cubicBezTo>
                    <a:pt x="437" y="504"/>
                    <a:pt x="472" y="532"/>
                    <a:pt x="452" y="576"/>
                  </a:cubicBezTo>
                  <a:cubicBezTo>
                    <a:pt x="421" y="640"/>
                    <a:pt x="389" y="703"/>
                    <a:pt x="355" y="767"/>
                  </a:cubicBezTo>
                  <a:cubicBezTo>
                    <a:pt x="371" y="769"/>
                    <a:pt x="386" y="773"/>
                    <a:pt x="403" y="774"/>
                  </a:cubicBezTo>
                  <a:cubicBezTo>
                    <a:pt x="414" y="774"/>
                    <a:pt x="424" y="774"/>
                    <a:pt x="435" y="774"/>
                  </a:cubicBezTo>
                  <a:cubicBezTo>
                    <a:pt x="609" y="774"/>
                    <a:pt x="845" y="742"/>
                    <a:pt x="993" y="632"/>
                  </a:cubicBezTo>
                  <a:cubicBezTo>
                    <a:pt x="928" y="565"/>
                    <a:pt x="863" y="501"/>
                    <a:pt x="798" y="442"/>
                  </a:cubicBezTo>
                  <a:cubicBezTo>
                    <a:pt x="750" y="399"/>
                    <a:pt x="784" y="323"/>
                    <a:pt x="834" y="323"/>
                  </a:cubicBezTo>
                  <a:cubicBezTo>
                    <a:pt x="846" y="323"/>
                    <a:pt x="858" y="327"/>
                    <a:pt x="871" y="337"/>
                  </a:cubicBezTo>
                  <a:cubicBezTo>
                    <a:pt x="942" y="392"/>
                    <a:pt x="1020" y="446"/>
                    <a:pt x="1102" y="501"/>
                  </a:cubicBezTo>
                  <a:cubicBezTo>
                    <a:pt x="1104" y="496"/>
                    <a:pt x="1107" y="493"/>
                    <a:pt x="1109" y="488"/>
                  </a:cubicBezTo>
                  <a:cubicBezTo>
                    <a:pt x="1213" y="233"/>
                    <a:pt x="1017" y="53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0"/>
            <p:cNvSpPr/>
            <p:nvPr/>
          </p:nvSpPr>
          <p:spPr>
            <a:xfrm rot="-1248135">
              <a:off x="6476678" y="1466994"/>
              <a:ext cx="144897" cy="95902"/>
            </a:xfrm>
            <a:custGeom>
              <a:avLst/>
              <a:gdLst/>
              <a:ahLst/>
              <a:cxnLst/>
              <a:rect l="l" t="t" r="r" b="b"/>
              <a:pathLst>
                <a:path w="1106" h="732" extrusionOk="0">
                  <a:moveTo>
                    <a:pt x="510" y="1"/>
                  </a:moveTo>
                  <a:cubicBezTo>
                    <a:pt x="331" y="90"/>
                    <a:pt x="134" y="176"/>
                    <a:pt x="76" y="376"/>
                  </a:cubicBezTo>
                  <a:cubicBezTo>
                    <a:pt x="0" y="639"/>
                    <a:pt x="213" y="731"/>
                    <a:pt x="426" y="731"/>
                  </a:cubicBezTo>
                  <a:cubicBezTo>
                    <a:pt x="471" y="731"/>
                    <a:pt x="516" y="727"/>
                    <a:pt x="558" y="720"/>
                  </a:cubicBezTo>
                  <a:cubicBezTo>
                    <a:pt x="560" y="606"/>
                    <a:pt x="562" y="492"/>
                    <a:pt x="561" y="379"/>
                  </a:cubicBezTo>
                  <a:cubicBezTo>
                    <a:pt x="561" y="335"/>
                    <a:pt x="596" y="313"/>
                    <a:pt x="633" y="313"/>
                  </a:cubicBezTo>
                  <a:cubicBezTo>
                    <a:pt x="667" y="313"/>
                    <a:pt x="703" y="333"/>
                    <a:pt x="708" y="373"/>
                  </a:cubicBezTo>
                  <a:cubicBezTo>
                    <a:pt x="720" y="468"/>
                    <a:pt x="733" y="561"/>
                    <a:pt x="745" y="656"/>
                  </a:cubicBezTo>
                  <a:cubicBezTo>
                    <a:pt x="942" y="557"/>
                    <a:pt x="1105" y="366"/>
                    <a:pt x="922" y="156"/>
                  </a:cubicBezTo>
                  <a:cubicBezTo>
                    <a:pt x="816" y="35"/>
                    <a:pt x="664" y="5"/>
                    <a:pt x="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0"/>
            <p:cNvSpPr/>
            <p:nvPr/>
          </p:nvSpPr>
          <p:spPr>
            <a:xfrm rot="-1248135">
              <a:off x="6601411" y="1742892"/>
              <a:ext cx="108739" cy="98915"/>
            </a:xfrm>
            <a:custGeom>
              <a:avLst/>
              <a:gdLst/>
              <a:ahLst/>
              <a:cxnLst/>
              <a:rect l="l" t="t" r="r" b="b"/>
              <a:pathLst>
                <a:path w="830" h="755" extrusionOk="0">
                  <a:moveTo>
                    <a:pt x="225" y="0"/>
                  </a:moveTo>
                  <a:cubicBezTo>
                    <a:pt x="222" y="5"/>
                    <a:pt x="224" y="9"/>
                    <a:pt x="220" y="14"/>
                  </a:cubicBezTo>
                  <a:cubicBezTo>
                    <a:pt x="107" y="167"/>
                    <a:pt x="1" y="337"/>
                    <a:pt x="81" y="534"/>
                  </a:cubicBezTo>
                  <a:cubicBezTo>
                    <a:pt x="137" y="671"/>
                    <a:pt x="285" y="755"/>
                    <a:pt x="431" y="755"/>
                  </a:cubicBezTo>
                  <a:cubicBezTo>
                    <a:pt x="494" y="755"/>
                    <a:pt x="555" y="740"/>
                    <a:pt x="609" y="707"/>
                  </a:cubicBezTo>
                  <a:cubicBezTo>
                    <a:pt x="760" y="616"/>
                    <a:pt x="830" y="403"/>
                    <a:pt x="754" y="243"/>
                  </a:cubicBezTo>
                  <a:cubicBezTo>
                    <a:pt x="712" y="153"/>
                    <a:pt x="634" y="93"/>
                    <a:pt x="545" y="56"/>
                  </a:cubicBezTo>
                  <a:cubicBezTo>
                    <a:pt x="535" y="58"/>
                    <a:pt x="525" y="60"/>
                    <a:pt x="515" y="60"/>
                  </a:cubicBezTo>
                  <a:cubicBezTo>
                    <a:pt x="483" y="60"/>
                    <a:pt x="450" y="47"/>
                    <a:pt x="427" y="22"/>
                  </a:cubicBezTo>
                  <a:cubicBezTo>
                    <a:pt x="391" y="16"/>
                    <a:pt x="355" y="12"/>
                    <a:pt x="320" y="12"/>
                  </a:cubicBezTo>
                  <a:cubicBezTo>
                    <a:pt x="308" y="12"/>
                    <a:pt x="296" y="13"/>
                    <a:pt x="283" y="13"/>
                  </a:cubicBezTo>
                  <a:cubicBezTo>
                    <a:pt x="281" y="14"/>
                    <a:pt x="278" y="14"/>
                    <a:pt x="275" y="14"/>
                  </a:cubicBezTo>
                  <a:cubicBezTo>
                    <a:pt x="256" y="14"/>
                    <a:pt x="239" y="8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0"/>
            <p:cNvSpPr/>
            <p:nvPr/>
          </p:nvSpPr>
          <p:spPr>
            <a:xfrm rot="-1248135">
              <a:off x="6847878" y="891466"/>
              <a:ext cx="117647" cy="102977"/>
            </a:xfrm>
            <a:custGeom>
              <a:avLst/>
              <a:gdLst/>
              <a:ahLst/>
              <a:cxnLst/>
              <a:rect l="l" t="t" r="r" b="b"/>
              <a:pathLst>
                <a:path w="898" h="786" extrusionOk="0">
                  <a:moveTo>
                    <a:pt x="469" y="0"/>
                  </a:moveTo>
                  <a:cubicBezTo>
                    <a:pt x="448" y="0"/>
                    <a:pt x="428" y="2"/>
                    <a:pt x="407" y="5"/>
                  </a:cubicBezTo>
                  <a:cubicBezTo>
                    <a:pt x="411" y="35"/>
                    <a:pt x="400" y="65"/>
                    <a:pt x="366" y="81"/>
                  </a:cubicBezTo>
                  <a:cubicBezTo>
                    <a:pt x="195" y="162"/>
                    <a:pt x="1" y="242"/>
                    <a:pt x="24" y="470"/>
                  </a:cubicBezTo>
                  <a:cubicBezTo>
                    <a:pt x="37" y="585"/>
                    <a:pt x="101" y="672"/>
                    <a:pt x="187" y="724"/>
                  </a:cubicBezTo>
                  <a:cubicBezTo>
                    <a:pt x="263" y="611"/>
                    <a:pt x="340" y="501"/>
                    <a:pt x="412" y="396"/>
                  </a:cubicBezTo>
                  <a:cubicBezTo>
                    <a:pt x="428" y="373"/>
                    <a:pt x="448" y="363"/>
                    <a:pt x="468" y="363"/>
                  </a:cubicBezTo>
                  <a:cubicBezTo>
                    <a:pt x="518" y="363"/>
                    <a:pt x="566" y="422"/>
                    <a:pt x="533" y="480"/>
                  </a:cubicBezTo>
                  <a:cubicBezTo>
                    <a:pt x="476" y="580"/>
                    <a:pt x="419" y="682"/>
                    <a:pt x="363" y="784"/>
                  </a:cubicBezTo>
                  <a:cubicBezTo>
                    <a:pt x="376" y="785"/>
                    <a:pt x="390" y="785"/>
                    <a:pt x="403" y="785"/>
                  </a:cubicBezTo>
                  <a:cubicBezTo>
                    <a:pt x="452" y="785"/>
                    <a:pt x="500" y="778"/>
                    <a:pt x="547" y="760"/>
                  </a:cubicBezTo>
                  <a:cubicBezTo>
                    <a:pt x="759" y="681"/>
                    <a:pt x="898" y="432"/>
                    <a:pt x="812" y="210"/>
                  </a:cubicBezTo>
                  <a:cubicBezTo>
                    <a:pt x="760" y="76"/>
                    <a:pt x="613" y="0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0"/>
            <p:cNvSpPr/>
            <p:nvPr/>
          </p:nvSpPr>
          <p:spPr>
            <a:xfrm rot="-1248135">
              <a:off x="7124928" y="896903"/>
              <a:ext cx="150924" cy="130883"/>
            </a:xfrm>
            <a:custGeom>
              <a:avLst/>
              <a:gdLst/>
              <a:ahLst/>
              <a:cxnLst/>
              <a:rect l="l" t="t" r="r" b="b"/>
              <a:pathLst>
                <a:path w="1152" h="999" extrusionOk="0">
                  <a:moveTo>
                    <a:pt x="431" y="1"/>
                  </a:moveTo>
                  <a:cubicBezTo>
                    <a:pt x="336" y="1"/>
                    <a:pt x="242" y="17"/>
                    <a:pt x="158" y="48"/>
                  </a:cubicBezTo>
                  <a:cubicBezTo>
                    <a:pt x="63" y="235"/>
                    <a:pt x="1" y="427"/>
                    <a:pt x="79" y="643"/>
                  </a:cubicBezTo>
                  <a:cubicBezTo>
                    <a:pt x="79" y="644"/>
                    <a:pt x="80" y="645"/>
                    <a:pt x="80" y="646"/>
                  </a:cubicBezTo>
                  <a:cubicBezTo>
                    <a:pt x="187" y="594"/>
                    <a:pt x="294" y="541"/>
                    <a:pt x="400" y="487"/>
                  </a:cubicBezTo>
                  <a:cubicBezTo>
                    <a:pt x="408" y="483"/>
                    <a:pt x="417" y="481"/>
                    <a:pt x="425" y="481"/>
                  </a:cubicBezTo>
                  <a:cubicBezTo>
                    <a:pt x="478" y="481"/>
                    <a:pt x="521" y="562"/>
                    <a:pt x="468" y="595"/>
                  </a:cubicBezTo>
                  <a:cubicBezTo>
                    <a:pt x="367" y="659"/>
                    <a:pt x="265" y="723"/>
                    <a:pt x="162" y="786"/>
                  </a:cubicBezTo>
                  <a:cubicBezTo>
                    <a:pt x="267" y="916"/>
                    <a:pt x="432" y="999"/>
                    <a:pt x="598" y="999"/>
                  </a:cubicBezTo>
                  <a:cubicBezTo>
                    <a:pt x="661" y="999"/>
                    <a:pt x="723" y="987"/>
                    <a:pt x="783" y="961"/>
                  </a:cubicBezTo>
                  <a:cubicBezTo>
                    <a:pt x="1045" y="851"/>
                    <a:pt x="1151" y="483"/>
                    <a:pt x="986" y="252"/>
                  </a:cubicBezTo>
                  <a:cubicBezTo>
                    <a:pt x="865" y="83"/>
                    <a:pt x="645" y="1"/>
                    <a:pt x="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0"/>
            <p:cNvSpPr/>
            <p:nvPr/>
          </p:nvSpPr>
          <p:spPr>
            <a:xfrm rot="-1248135">
              <a:off x="6250594" y="1676442"/>
              <a:ext cx="127997" cy="102715"/>
            </a:xfrm>
            <a:custGeom>
              <a:avLst/>
              <a:gdLst/>
              <a:ahLst/>
              <a:cxnLst/>
              <a:rect l="l" t="t" r="r" b="b"/>
              <a:pathLst>
                <a:path w="977" h="784" extrusionOk="0">
                  <a:moveTo>
                    <a:pt x="396" y="1"/>
                  </a:moveTo>
                  <a:cubicBezTo>
                    <a:pt x="319" y="1"/>
                    <a:pt x="236" y="34"/>
                    <a:pt x="156" y="113"/>
                  </a:cubicBezTo>
                  <a:cubicBezTo>
                    <a:pt x="71" y="228"/>
                    <a:pt x="0" y="342"/>
                    <a:pt x="33" y="504"/>
                  </a:cubicBezTo>
                  <a:cubicBezTo>
                    <a:pt x="69" y="682"/>
                    <a:pt x="236" y="783"/>
                    <a:pt x="406" y="783"/>
                  </a:cubicBezTo>
                  <a:cubicBezTo>
                    <a:pt x="450" y="783"/>
                    <a:pt x="494" y="776"/>
                    <a:pt x="536" y="762"/>
                  </a:cubicBezTo>
                  <a:cubicBezTo>
                    <a:pt x="977" y="615"/>
                    <a:pt x="731" y="1"/>
                    <a:pt x="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0"/>
            <p:cNvSpPr/>
            <p:nvPr/>
          </p:nvSpPr>
          <p:spPr>
            <a:xfrm rot="-1248135">
              <a:off x="6160266" y="1430156"/>
              <a:ext cx="109001" cy="98915"/>
            </a:xfrm>
            <a:custGeom>
              <a:avLst/>
              <a:gdLst/>
              <a:ahLst/>
              <a:cxnLst/>
              <a:rect l="l" t="t" r="r" b="b"/>
              <a:pathLst>
                <a:path w="832" h="755" extrusionOk="0">
                  <a:moveTo>
                    <a:pt x="476" y="0"/>
                  </a:moveTo>
                  <a:cubicBezTo>
                    <a:pt x="311" y="48"/>
                    <a:pt x="156" y="91"/>
                    <a:pt x="81" y="274"/>
                  </a:cubicBezTo>
                  <a:cubicBezTo>
                    <a:pt x="0" y="469"/>
                    <a:pt x="132" y="666"/>
                    <a:pt x="318" y="733"/>
                  </a:cubicBezTo>
                  <a:cubicBezTo>
                    <a:pt x="360" y="748"/>
                    <a:pt x="401" y="755"/>
                    <a:pt x="442" y="755"/>
                  </a:cubicBezTo>
                  <a:cubicBezTo>
                    <a:pt x="602" y="755"/>
                    <a:pt x="738" y="641"/>
                    <a:pt x="780" y="471"/>
                  </a:cubicBezTo>
                  <a:cubicBezTo>
                    <a:pt x="831" y="268"/>
                    <a:pt x="692" y="7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0"/>
            <p:cNvSpPr/>
            <p:nvPr/>
          </p:nvSpPr>
          <p:spPr>
            <a:xfrm rot="-1248135">
              <a:off x="7098664" y="1296832"/>
              <a:ext cx="188000" cy="129572"/>
            </a:xfrm>
            <a:custGeom>
              <a:avLst/>
              <a:gdLst/>
              <a:ahLst/>
              <a:cxnLst/>
              <a:rect l="l" t="t" r="r" b="b"/>
              <a:pathLst>
                <a:path w="1435" h="989" extrusionOk="0">
                  <a:moveTo>
                    <a:pt x="553" y="1"/>
                  </a:moveTo>
                  <a:cubicBezTo>
                    <a:pt x="450" y="1"/>
                    <a:pt x="347" y="20"/>
                    <a:pt x="253" y="62"/>
                  </a:cubicBezTo>
                  <a:cubicBezTo>
                    <a:pt x="388" y="176"/>
                    <a:pt x="509" y="299"/>
                    <a:pt x="611" y="435"/>
                  </a:cubicBezTo>
                  <a:cubicBezTo>
                    <a:pt x="664" y="507"/>
                    <a:pt x="609" y="582"/>
                    <a:pt x="537" y="582"/>
                  </a:cubicBezTo>
                  <a:cubicBezTo>
                    <a:pt x="521" y="582"/>
                    <a:pt x="504" y="578"/>
                    <a:pt x="488" y="570"/>
                  </a:cubicBezTo>
                  <a:cubicBezTo>
                    <a:pt x="355" y="500"/>
                    <a:pt x="231" y="409"/>
                    <a:pt x="109" y="315"/>
                  </a:cubicBezTo>
                  <a:lnTo>
                    <a:pt x="109" y="315"/>
                  </a:lnTo>
                  <a:cubicBezTo>
                    <a:pt x="0" y="680"/>
                    <a:pt x="388" y="989"/>
                    <a:pt x="776" y="989"/>
                  </a:cubicBezTo>
                  <a:cubicBezTo>
                    <a:pt x="885" y="989"/>
                    <a:pt x="995" y="964"/>
                    <a:pt x="1094" y="909"/>
                  </a:cubicBezTo>
                  <a:cubicBezTo>
                    <a:pt x="1435" y="720"/>
                    <a:pt x="1289" y="314"/>
                    <a:pt x="1028" y="143"/>
                  </a:cubicBezTo>
                  <a:cubicBezTo>
                    <a:pt x="887" y="51"/>
                    <a:pt x="719" y="1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0"/>
            <p:cNvSpPr/>
            <p:nvPr/>
          </p:nvSpPr>
          <p:spPr>
            <a:xfrm rot="-1248135">
              <a:off x="7336668" y="1069135"/>
              <a:ext cx="153020" cy="117912"/>
            </a:xfrm>
            <a:custGeom>
              <a:avLst/>
              <a:gdLst/>
              <a:ahLst/>
              <a:cxnLst/>
              <a:rect l="l" t="t" r="r" b="b"/>
              <a:pathLst>
                <a:path w="1168" h="900" extrusionOk="0">
                  <a:moveTo>
                    <a:pt x="733" y="0"/>
                  </a:moveTo>
                  <a:cubicBezTo>
                    <a:pt x="607" y="0"/>
                    <a:pt x="472" y="54"/>
                    <a:pt x="359" y="120"/>
                  </a:cubicBezTo>
                  <a:cubicBezTo>
                    <a:pt x="348" y="127"/>
                    <a:pt x="336" y="129"/>
                    <a:pt x="324" y="129"/>
                  </a:cubicBezTo>
                  <a:cubicBezTo>
                    <a:pt x="303" y="129"/>
                    <a:pt x="281" y="119"/>
                    <a:pt x="264" y="105"/>
                  </a:cubicBezTo>
                  <a:lnTo>
                    <a:pt x="264" y="105"/>
                  </a:lnTo>
                  <a:cubicBezTo>
                    <a:pt x="1" y="371"/>
                    <a:pt x="247" y="899"/>
                    <a:pt x="621" y="899"/>
                  </a:cubicBezTo>
                  <a:cubicBezTo>
                    <a:pt x="707" y="899"/>
                    <a:pt x="799" y="871"/>
                    <a:pt x="894" y="806"/>
                  </a:cubicBezTo>
                  <a:cubicBezTo>
                    <a:pt x="1088" y="671"/>
                    <a:pt x="1167" y="381"/>
                    <a:pt x="1042" y="176"/>
                  </a:cubicBezTo>
                  <a:cubicBezTo>
                    <a:pt x="963" y="48"/>
                    <a:pt x="852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0"/>
            <p:cNvSpPr/>
            <p:nvPr/>
          </p:nvSpPr>
          <p:spPr>
            <a:xfrm rot="-1248135">
              <a:off x="6765278" y="1220825"/>
              <a:ext cx="203328" cy="156430"/>
            </a:xfrm>
            <a:custGeom>
              <a:avLst/>
              <a:gdLst/>
              <a:ahLst/>
              <a:cxnLst/>
              <a:rect l="l" t="t" r="r" b="b"/>
              <a:pathLst>
                <a:path w="1552" h="1194" extrusionOk="0">
                  <a:moveTo>
                    <a:pt x="1003" y="0"/>
                  </a:moveTo>
                  <a:cubicBezTo>
                    <a:pt x="926" y="0"/>
                    <a:pt x="849" y="15"/>
                    <a:pt x="777" y="42"/>
                  </a:cubicBezTo>
                  <a:cubicBezTo>
                    <a:pt x="774" y="46"/>
                    <a:pt x="772" y="51"/>
                    <a:pt x="768" y="55"/>
                  </a:cubicBezTo>
                  <a:cubicBezTo>
                    <a:pt x="509" y="329"/>
                    <a:pt x="0" y="727"/>
                    <a:pt x="498" y="1080"/>
                  </a:cubicBezTo>
                  <a:cubicBezTo>
                    <a:pt x="606" y="1157"/>
                    <a:pt x="739" y="1193"/>
                    <a:pt x="874" y="1193"/>
                  </a:cubicBezTo>
                  <a:cubicBezTo>
                    <a:pt x="1044" y="1193"/>
                    <a:pt x="1215" y="1136"/>
                    <a:pt x="1340" y="1026"/>
                  </a:cubicBezTo>
                  <a:cubicBezTo>
                    <a:pt x="1220" y="945"/>
                    <a:pt x="1100" y="864"/>
                    <a:pt x="976" y="789"/>
                  </a:cubicBezTo>
                  <a:cubicBezTo>
                    <a:pt x="915" y="752"/>
                    <a:pt x="954" y="653"/>
                    <a:pt x="1015" y="653"/>
                  </a:cubicBezTo>
                  <a:cubicBezTo>
                    <a:pt x="1024" y="653"/>
                    <a:pt x="1033" y="655"/>
                    <a:pt x="1043" y="660"/>
                  </a:cubicBezTo>
                  <a:cubicBezTo>
                    <a:pt x="1178" y="726"/>
                    <a:pt x="1321" y="794"/>
                    <a:pt x="1465" y="868"/>
                  </a:cubicBezTo>
                  <a:cubicBezTo>
                    <a:pt x="1532" y="740"/>
                    <a:pt x="1551" y="586"/>
                    <a:pt x="1521" y="441"/>
                  </a:cubicBezTo>
                  <a:lnTo>
                    <a:pt x="1521" y="441"/>
                  </a:lnTo>
                  <a:cubicBezTo>
                    <a:pt x="1416" y="476"/>
                    <a:pt x="1310" y="509"/>
                    <a:pt x="1203" y="538"/>
                  </a:cubicBezTo>
                  <a:cubicBezTo>
                    <a:pt x="1194" y="541"/>
                    <a:pt x="1185" y="542"/>
                    <a:pt x="1176" y="542"/>
                  </a:cubicBezTo>
                  <a:cubicBezTo>
                    <a:pt x="1076" y="542"/>
                    <a:pt x="1043" y="381"/>
                    <a:pt x="1142" y="334"/>
                  </a:cubicBezTo>
                  <a:cubicBezTo>
                    <a:pt x="1232" y="290"/>
                    <a:pt x="1325" y="248"/>
                    <a:pt x="1417" y="206"/>
                  </a:cubicBezTo>
                  <a:cubicBezTo>
                    <a:pt x="1381" y="158"/>
                    <a:pt x="1341" y="115"/>
                    <a:pt x="1290" y="82"/>
                  </a:cubicBezTo>
                  <a:cubicBezTo>
                    <a:pt x="1202" y="25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0"/>
            <p:cNvSpPr/>
            <p:nvPr/>
          </p:nvSpPr>
          <p:spPr>
            <a:xfrm rot="-1248135">
              <a:off x="6089479" y="818769"/>
              <a:ext cx="1470591" cy="967666"/>
            </a:xfrm>
            <a:custGeom>
              <a:avLst/>
              <a:gdLst/>
              <a:ahLst/>
              <a:cxnLst/>
              <a:rect l="l" t="t" r="r" b="b"/>
              <a:pathLst>
                <a:path w="11225" h="7386" extrusionOk="0">
                  <a:moveTo>
                    <a:pt x="3792" y="241"/>
                  </a:moveTo>
                  <a:cubicBezTo>
                    <a:pt x="3960" y="277"/>
                    <a:pt x="4100" y="424"/>
                    <a:pt x="4099" y="620"/>
                  </a:cubicBezTo>
                  <a:cubicBezTo>
                    <a:pt x="4098" y="793"/>
                    <a:pt x="3981" y="930"/>
                    <a:pt x="3830" y="989"/>
                  </a:cubicBezTo>
                  <a:cubicBezTo>
                    <a:pt x="3780" y="897"/>
                    <a:pt x="3729" y="806"/>
                    <a:pt x="3674" y="714"/>
                  </a:cubicBezTo>
                  <a:cubicBezTo>
                    <a:pt x="3659" y="690"/>
                    <a:pt x="3635" y="680"/>
                    <a:pt x="3613" y="680"/>
                  </a:cubicBezTo>
                  <a:cubicBezTo>
                    <a:pt x="3570" y="680"/>
                    <a:pt x="3530" y="717"/>
                    <a:pt x="3554" y="768"/>
                  </a:cubicBezTo>
                  <a:cubicBezTo>
                    <a:pt x="3595" y="850"/>
                    <a:pt x="3632" y="934"/>
                    <a:pt x="3668" y="1020"/>
                  </a:cubicBezTo>
                  <a:cubicBezTo>
                    <a:pt x="3640" y="1020"/>
                    <a:pt x="3611" y="1018"/>
                    <a:pt x="3582" y="1011"/>
                  </a:cubicBezTo>
                  <a:cubicBezTo>
                    <a:pt x="3369" y="964"/>
                    <a:pt x="3178" y="726"/>
                    <a:pt x="3257" y="503"/>
                  </a:cubicBezTo>
                  <a:cubicBezTo>
                    <a:pt x="3290" y="409"/>
                    <a:pt x="3356" y="347"/>
                    <a:pt x="3434" y="309"/>
                  </a:cubicBezTo>
                  <a:cubicBezTo>
                    <a:pt x="3441" y="311"/>
                    <a:pt x="3449" y="312"/>
                    <a:pt x="3457" y="312"/>
                  </a:cubicBezTo>
                  <a:cubicBezTo>
                    <a:pt x="3473" y="312"/>
                    <a:pt x="3489" y="308"/>
                    <a:pt x="3505" y="297"/>
                  </a:cubicBezTo>
                  <a:cubicBezTo>
                    <a:pt x="3526" y="282"/>
                    <a:pt x="3548" y="274"/>
                    <a:pt x="3571" y="265"/>
                  </a:cubicBezTo>
                  <a:cubicBezTo>
                    <a:pt x="3616" y="257"/>
                    <a:pt x="3663" y="253"/>
                    <a:pt x="3709" y="253"/>
                  </a:cubicBezTo>
                  <a:cubicBezTo>
                    <a:pt x="3720" y="253"/>
                    <a:pt x="3730" y="253"/>
                    <a:pt x="3741" y="254"/>
                  </a:cubicBezTo>
                  <a:cubicBezTo>
                    <a:pt x="3743" y="254"/>
                    <a:pt x="3745" y="254"/>
                    <a:pt x="3746" y="254"/>
                  </a:cubicBezTo>
                  <a:cubicBezTo>
                    <a:pt x="3764" y="254"/>
                    <a:pt x="3779" y="249"/>
                    <a:pt x="3792" y="241"/>
                  </a:cubicBezTo>
                  <a:close/>
                  <a:moveTo>
                    <a:pt x="7193" y="956"/>
                  </a:moveTo>
                  <a:cubicBezTo>
                    <a:pt x="7337" y="956"/>
                    <a:pt x="7483" y="1031"/>
                    <a:pt x="7535" y="1166"/>
                  </a:cubicBezTo>
                  <a:cubicBezTo>
                    <a:pt x="7621" y="1388"/>
                    <a:pt x="7482" y="1637"/>
                    <a:pt x="7270" y="1716"/>
                  </a:cubicBezTo>
                  <a:cubicBezTo>
                    <a:pt x="7223" y="1734"/>
                    <a:pt x="7174" y="1741"/>
                    <a:pt x="7126" y="1741"/>
                  </a:cubicBezTo>
                  <a:cubicBezTo>
                    <a:pt x="7112" y="1741"/>
                    <a:pt x="7099" y="1741"/>
                    <a:pt x="7086" y="1740"/>
                  </a:cubicBezTo>
                  <a:cubicBezTo>
                    <a:pt x="7142" y="1638"/>
                    <a:pt x="7199" y="1536"/>
                    <a:pt x="7256" y="1435"/>
                  </a:cubicBezTo>
                  <a:cubicBezTo>
                    <a:pt x="7289" y="1377"/>
                    <a:pt x="7242" y="1319"/>
                    <a:pt x="7192" y="1319"/>
                  </a:cubicBezTo>
                  <a:cubicBezTo>
                    <a:pt x="7172" y="1319"/>
                    <a:pt x="7151" y="1329"/>
                    <a:pt x="7135" y="1352"/>
                  </a:cubicBezTo>
                  <a:cubicBezTo>
                    <a:pt x="7063" y="1457"/>
                    <a:pt x="6986" y="1567"/>
                    <a:pt x="6910" y="1680"/>
                  </a:cubicBezTo>
                  <a:cubicBezTo>
                    <a:pt x="6824" y="1628"/>
                    <a:pt x="6760" y="1541"/>
                    <a:pt x="6747" y="1426"/>
                  </a:cubicBezTo>
                  <a:cubicBezTo>
                    <a:pt x="6724" y="1198"/>
                    <a:pt x="6918" y="1117"/>
                    <a:pt x="7089" y="1037"/>
                  </a:cubicBezTo>
                  <a:cubicBezTo>
                    <a:pt x="7123" y="1021"/>
                    <a:pt x="7134" y="991"/>
                    <a:pt x="7130" y="961"/>
                  </a:cubicBezTo>
                  <a:cubicBezTo>
                    <a:pt x="7151" y="958"/>
                    <a:pt x="7172" y="956"/>
                    <a:pt x="7193" y="956"/>
                  </a:cubicBezTo>
                  <a:close/>
                  <a:moveTo>
                    <a:pt x="4559" y="1925"/>
                  </a:moveTo>
                  <a:cubicBezTo>
                    <a:pt x="4784" y="1977"/>
                    <a:pt x="4981" y="2157"/>
                    <a:pt x="4876" y="2412"/>
                  </a:cubicBezTo>
                  <a:cubicBezTo>
                    <a:pt x="4874" y="2417"/>
                    <a:pt x="4871" y="2420"/>
                    <a:pt x="4869" y="2425"/>
                  </a:cubicBezTo>
                  <a:cubicBezTo>
                    <a:pt x="4787" y="2370"/>
                    <a:pt x="4709" y="2316"/>
                    <a:pt x="4638" y="2260"/>
                  </a:cubicBezTo>
                  <a:cubicBezTo>
                    <a:pt x="4626" y="2250"/>
                    <a:pt x="4613" y="2246"/>
                    <a:pt x="4601" y="2246"/>
                  </a:cubicBezTo>
                  <a:cubicBezTo>
                    <a:pt x="4551" y="2246"/>
                    <a:pt x="4517" y="2323"/>
                    <a:pt x="4565" y="2366"/>
                  </a:cubicBezTo>
                  <a:cubicBezTo>
                    <a:pt x="4630" y="2424"/>
                    <a:pt x="4695" y="2489"/>
                    <a:pt x="4760" y="2556"/>
                  </a:cubicBezTo>
                  <a:cubicBezTo>
                    <a:pt x="4610" y="2668"/>
                    <a:pt x="4370" y="2698"/>
                    <a:pt x="4196" y="2698"/>
                  </a:cubicBezTo>
                  <a:cubicBezTo>
                    <a:pt x="4187" y="2698"/>
                    <a:pt x="4179" y="2698"/>
                    <a:pt x="4170" y="2698"/>
                  </a:cubicBezTo>
                  <a:cubicBezTo>
                    <a:pt x="4153" y="2697"/>
                    <a:pt x="4138" y="2693"/>
                    <a:pt x="4122" y="2691"/>
                  </a:cubicBezTo>
                  <a:cubicBezTo>
                    <a:pt x="4156" y="2627"/>
                    <a:pt x="4188" y="2563"/>
                    <a:pt x="4219" y="2500"/>
                  </a:cubicBezTo>
                  <a:cubicBezTo>
                    <a:pt x="4239" y="2456"/>
                    <a:pt x="4204" y="2428"/>
                    <a:pt x="4167" y="2428"/>
                  </a:cubicBezTo>
                  <a:cubicBezTo>
                    <a:pt x="4149" y="2428"/>
                    <a:pt x="4131" y="2434"/>
                    <a:pt x="4119" y="2448"/>
                  </a:cubicBezTo>
                  <a:cubicBezTo>
                    <a:pt x="4066" y="2508"/>
                    <a:pt x="4014" y="2573"/>
                    <a:pt x="3960" y="2642"/>
                  </a:cubicBezTo>
                  <a:cubicBezTo>
                    <a:pt x="3788" y="2538"/>
                    <a:pt x="3767" y="2310"/>
                    <a:pt x="3971" y="2137"/>
                  </a:cubicBezTo>
                  <a:cubicBezTo>
                    <a:pt x="4128" y="2002"/>
                    <a:pt x="4362" y="1976"/>
                    <a:pt x="4559" y="1925"/>
                  </a:cubicBezTo>
                  <a:close/>
                  <a:moveTo>
                    <a:pt x="9070" y="1785"/>
                  </a:moveTo>
                  <a:cubicBezTo>
                    <a:pt x="9284" y="1785"/>
                    <a:pt x="9504" y="1867"/>
                    <a:pt x="9625" y="2036"/>
                  </a:cubicBezTo>
                  <a:cubicBezTo>
                    <a:pt x="9790" y="2267"/>
                    <a:pt x="9684" y="2635"/>
                    <a:pt x="9422" y="2745"/>
                  </a:cubicBezTo>
                  <a:cubicBezTo>
                    <a:pt x="9362" y="2771"/>
                    <a:pt x="9300" y="2783"/>
                    <a:pt x="9237" y="2783"/>
                  </a:cubicBezTo>
                  <a:cubicBezTo>
                    <a:pt x="9071" y="2783"/>
                    <a:pt x="8906" y="2700"/>
                    <a:pt x="8801" y="2570"/>
                  </a:cubicBezTo>
                  <a:cubicBezTo>
                    <a:pt x="8904" y="2507"/>
                    <a:pt x="9006" y="2443"/>
                    <a:pt x="9107" y="2379"/>
                  </a:cubicBezTo>
                  <a:cubicBezTo>
                    <a:pt x="9161" y="2346"/>
                    <a:pt x="9117" y="2265"/>
                    <a:pt x="9064" y="2265"/>
                  </a:cubicBezTo>
                  <a:cubicBezTo>
                    <a:pt x="9056" y="2265"/>
                    <a:pt x="9047" y="2267"/>
                    <a:pt x="9039" y="2271"/>
                  </a:cubicBezTo>
                  <a:cubicBezTo>
                    <a:pt x="8933" y="2326"/>
                    <a:pt x="8826" y="2378"/>
                    <a:pt x="8719" y="2430"/>
                  </a:cubicBezTo>
                  <a:cubicBezTo>
                    <a:pt x="8718" y="2429"/>
                    <a:pt x="8718" y="2428"/>
                    <a:pt x="8717" y="2427"/>
                  </a:cubicBezTo>
                  <a:cubicBezTo>
                    <a:pt x="8640" y="2211"/>
                    <a:pt x="8702" y="2019"/>
                    <a:pt x="8797" y="1832"/>
                  </a:cubicBezTo>
                  <a:cubicBezTo>
                    <a:pt x="8881" y="1801"/>
                    <a:pt x="8975" y="1785"/>
                    <a:pt x="9070" y="1785"/>
                  </a:cubicBezTo>
                  <a:close/>
                  <a:moveTo>
                    <a:pt x="7683" y="1715"/>
                  </a:moveTo>
                  <a:cubicBezTo>
                    <a:pt x="7917" y="1828"/>
                    <a:pt x="8184" y="1910"/>
                    <a:pt x="8437" y="1978"/>
                  </a:cubicBezTo>
                  <a:cubicBezTo>
                    <a:pt x="8381" y="2163"/>
                    <a:pt x="8387" y="2372"/>
                    <a:pt x="8457" y="2552"/>
                  </a:cubicBezTo>
                  <a:cubicBezTo>
                    <a:pt x="7912" y="2804"/>
                    <a:pt x="7355" y="3031"/>
                    <a:pt x="6808" y="3277"/>
                  </a:cubicBezTo>
                  <a:cubicBezTo>
                    <a:pt x="6744" y="3179"/>
                    <a:pt x="6660" y="3095"/>
                    <a:pt x="6555" y="3033"/>
                  </a:cubicBezTo>
                  <a:cubicBezTo>
                    <a:pt x="6522" y="3013"/>
                    <a:pt x="6487" y="2997"/>
                    <a:pt x="6452" y="2984"/>
                  </a:cubicBezTo>
                  <a:cubicBezTo>
                    <a:pt x="6579" y="2767"/>
                    <a:pt x="6669" y="2526"/>
                    <a:pt x="6782" y="2303"/>
                  </a:cubicBezTo>
                  <a:cubicBezTo>
                    <a:pt x="6837" y="2197"/>
                    <a:pt x="6894" y="2091"/>
                    <a:pt x="6951" y="1986"/>
                  </a:cubicBezTo>
                  <a:cubicBezTo>
                    <a:pt x="7009" y="2001"/>
                    <a:pt x="7070" y="2009"/>
                    <a:pt x="7131" y="2009"/>
                  </a:cubicBezTo>
                  <a:cubicBezTo>
                    <a:pt x="7229" y="2009"/>
                    <a:pt x="7329" y="1989"/>
                    <a:pt x="7423" y="1944"/>
                  </a:cubicBezTo>
                  <a:cubicBezTo>
                    <a:pt x="7530" y="1894"/>
                    <a:pt x="7616" y="1812"/>
                    <a:pt x="7683" y="1715"/>
                  </a:cubicBezTo>
                  <a:close/>
                  <a:moveTo>
                    <a:pt x="840" y="2925"/>
                  </a:moveTo>
                  <a:cubicBezTo>
                    <a:pt x="1056" y="2932"/>
                    <a:pt x="1195" y="3193"/>
                    <a:pt x="1144" y="3396"/>
                  </a:cubicBezTo>
                  <a:cubicBezTo>
                    <a:pt x="1102" y="3566"/>
                    <a:pt x="966" y="3680"/>
                    <a:pt x="806" y="3680"/>
                  </a:cubicBezTo>
                  <a:cubicBezTo>
                    <a:pt x="765" y="3680"/>
                    <a:pt x="724" y="3673"/>
                    <a:pt x="682" y="3658"/>
                  </a:cubicBezTo>
                  <a:cubicBezTo>
                    <a:pt x="496" y="3591"/>
                    <a:pt x="364" y="3394"/>
                    <a:pt x="445" y="3199"/>
                  </a:cubicBezTo>
                  <a:cubicBezTo>
                    <a:pt x="520" y="3016"/>
                    <a:pt x="675" y="2973"/>
                    <a:pt x="840" y="2925"/>
                  </a:cubicBezTo>
                  <a:close/>
                  <a:moveTo>
                    <a:pt x="4949" y="2751"/>
                  </a:moveTo>
                  <a:cubicBezTo>
                    <a:pt x="5132" y="2939"/>
                    <a:pt x="5326" y="3121"/>
                    <a:pt x="5541" y="3233"/>
                  </a:cubicBezTo>
                  <a:cubicBezTo>
                    <a:pt x="5316" y="3422"/>
                    <a:pt x="5153" y="3687"/>
                    <a:pt x="5164" y="3954"/>
                  </a:cubicBezTo>
                  <a:cubicBezTo>
                    <a:pt x="4711" y="4066"/>
                    <a:pt x="4206" y="4156"/>
                    <a:pt x="3779" y="4348"/>
                  </a:cubicBezTo>
                  <a:cubicBezTo>
                    <a:pt x="3771" y="4310"/>
                    <a:pt x="3762" y="4271"/>
                    <a:pt x="3743" y="4231"/>
                  </a:cubicBezTo>
                  <a:cubicBezTo>
                    <a:pt x="3688" y="4116"/>
                    <a:pt x="3604" y="4034"/>
                    <a:pt x="3506" y="3974"/>
                  </a:cubicBezTo>
                  <a:cubicBezTo>
                    <a:pt x="3613" y="3768"/>
                    <a:pt x="3691" y="3541"/>
                    <a:pt x="3789" y="3330"/>
                  </a:cubicBezTo>
                  <a:cubicBezTo>
                    <a:pt x="3849" y="3200"/>
                    <a:pt x="3916" y="3074"/>
                    <a:pt x="3984" y="2949"/>
                  </a:cubicBezTo>
                  <a:cubicBezTo>
                    <a:pt x="4051" y="2966"/>
                    <a:pt x="4120" y="2975"/>
                    <a:pt x="4192" y="2975"/>
                  </a:cubicBezTo>
                  <a:cubicBezTo>
                    <a:pt x="4207" y="2975"/>
                    <a:pt x="4223" y="2975"/>
                    <a:pt x="4239" y="2974"/>
                  </a:cubicBezTo>
                  <a:cubicBezTo>
                    <a:pt x="4478" y="2962"/>
                    <a:pt x="4757" y="2899"/>
                    <a:pt x="4949" y="2751"/>
                  </a:cubicBezTo>
                  <a:close/>
                  <a:moveTo>
                    <a:pt x="6150" y="3185"/>
                  </a:moveTo>
                  <a:cubicBezTo>
                    <a:pt x="6250" y="3185"/>
                    <a:pt x="6349" y="3210"/>
                    <a:pt x="6437" y="3267"/>
                  </a:cubicBezTo>
                  <a:cubicBezTo>
                    <a:pt x="6488" y="3300"/>
                    <a:pt x="6528" y="3343"/>
                    <a:pt x="6564" y="3390"/>
                  </a:cubicBezTo>
                  <a:cubicBezTo>
                    <a:pt x="6472" y="3433"/>
                    <a:pt x="6379" y="3475"/>
                    <a:pt x="6288" y="3519"/>
                  </a:cubicBezTo>
                  <a:cubicBezTo>
                    <a:pt x="6190" y="3566"/>
                    <a:pt x="6223" y="3727"/>
                    <a:pt x="6323" y="3727"/>
                  </a:cubicBezTo>
                  <a:cubicBezTo>
                    <a:pt x="6332" y="3727"/>
                    <a:pt x="6341" y="3726"/>
                    <a:pt x="6350" y="3723"/>
                  </a:cubicBezTo>
                  <a:cubicBezTo>
                    <a:pt x="6457" y="3694"/>
                    <a:pt x="6563" y="3661"/>
                    <a:pt x="6668" y="3626"/>
                  </a:cubicBezTo>
                  <a:lnTo>
                    <a:pt x="6668" y="3626"/>
                  </a:lnTo>
                  <a:cubicBezTo>
                    <a:pt x="6698" y="3771"/>
                    <a:pt x="6679" y="3925"/>
                    <a:pt x="6612" y="4053"/>
                  </a:cubicBezTo>
                  <a:cubicBezTo>
                    <a:pt x="6468" y="3979"/>
                    <a:pt x="6325" y="3911"/>
                    <a:pt x="6190" y="3844"/>
                  </a:cubicBezTo>
                  <a:cubicBezTo>
                    <a:pt x="6181" y="3839"/>
                    <a:pt x="6171" y="3837"/>
                    <a:pt x="6162" y="3837"/>
                  </a:cubicBezTo>
                  <a:cubicBezTo>
                    <a:pt x="6101" y="3837"/>
                    <a:pt x="6062" y="3937"/>
                    <a:pt x="6123" y="3974"/>
                  </a:cubicBezTo>
                  <a:cubicBezTo>
                    <a:pt x="6247" y="4049"/>
                    <a:pt x="6367" y="4130"/>
                    <a:pt x="6487" y="4211"/>
                  </a:cubicBezTo>
                  <a:cubicBezTo>
                    <a:pt x="6362" y="4321"/>
                    <a:pt x="6191" y="4378"/>
                    <a:pt x="6022" y="4378"/>
                  </a:cubicBezTo>
                  <a:cubicBezTo>
                    <a:pt x="5887" y="4378"/>
                    <a:pt x="5753" y="4341"/>
                    <a:pt x="5645" y="4264"/>
                  </a:cubicBezTo>
                  <a:cubicBezTo>
                    <a:pt x="5147" y="3912"/>
                    <a:pt x="5655" y="3514"/>
                    <a:pt x="5915" y="3239"/>
                  </a:cubicBezTo>
                  <a:cubicBezTo>
                    <a:pt x="5919" y="3236"/>
                    <a:pt x="5921" y="3231"/>
                    <a:pt x="5924" y="3227"/>
                  </a:cubicBezTo>
                  <a:cubicBezTo>
                    <a:pt x="5996" y="3200"/>
                    <a:pt x="6073" y="3185"/>
                    <a:pt x="6150" y="3185"/>
                  </a:cubicBezTo>
                  <a:close/>
                  <a:moveTo>
                    <a:pt x="10433" y="3593"/>
                  </a:moveTo>
                  <a:cubicBezTo>
                    <a:pt x="10552" y="3593"/>
                    <a:pt x="10663" y="3641"/>
                    <a:pt x="10742" y="3769"/>
                  </a:cubicBezTo>
                  <a:cubicBezTo>
                    <a:pt x="10867" y="3974"/>
                    <a:pt x="10789" y="4264"/>
                    <a:pt x="10595" y="4399"/>
                  </a:cubicBezTo>
                  <a:cubicBezTo>
                    <a:pt x="10500" y="4464"/>
                    <a:pt x="10407" y="4492"/>
                    <a:pt x="10321" y="4492"/>
                  </a:cubicBezTo>
                  <a:cubicBezTo>
                    <a:pt x="9947" y="4492"/>
                    <a:pt x="9701" y="3964"/>
                    <a:pt x="9964" y="3698"/>
                  </a:cubicBezTo>
                  <a:lnTo>
                    <a:pt x="9964" y="3698"/>
                  </a:lnTo>
                  <a:cubicBezTo>
                    <a:pt x="9981" y="3712"/>
                    <a:pt x="10003" y="3722"/>
                    <a:pt x="10024" y="3722"/>
                  </a:cubicBezTo>
                  <a:cubicBezTo>
                    <a:pt x="10036" y="3722"/>
                    <a:pt x="10048" y="3720"/>
                    <a:pt x="10059" y="3713"/>
                  </a:cubicBezTo>
                  <a:cubicBezTo>
                    <a:pt x="10172" y="3647"/>
                    <a:pt x="10307" y="3593"/>
                    <a:pt x="10433" y="3593"/>
                  </a:cubicBezTo>
                  <a:close/>
                  <a:moveTo>
                    <a:pt x="3027" y="4096"/>
                  </a:moveTo>
                  <a:cubicBezTo>
                    <a:pt x="3181" y="4100"/>
                    <a:pt x="3332" y="4130"/>
                    <a:pt x="3439" y="4251"/>
                  </a:cubicBezTo>
                  <a:cubicBezTo>
                    <a:pt x="3622" y="4461"/>
                    <a:pt x="3459" y="4652"/>
                    <a:pt x="3262" y="4751"/>
                  </a:cubicBezTo>
                  <a:cubicBezTo>
                    <a:pt x="3250" y="4656"/>
                    <a:pt x="3237" y="4563"/>
                    <a:pt x="3225" y="4468"/>
                  </a:cubicBezTo>
                  <a:cubicBezTo>
                    <a:pt x="3220" y="4428"/>
                    <a:pt x="3184" y="4409"/>
                    <a:pt x="3150" y="4409"/>
                  </a:cubicBezTo>
                  <a:cubicBezTo>
                    <a:pt x="3113" y="4409"/>
                    <a:pt x="3077" y="4431"/>
                    <a:pt x="3077" y="4474"/>
                  </a:cubicBezTo>
                  <a:cubicBezTo>
                    <a:pt x="3079" y="4587"/>
                    <a:pt x="3077" y="4701"/>
                    <a:pt x="3075" y="4815"/>
                  </a:cubicBezTo>
                  <a:cubicBezTo>
                    <a:pt x="3032" y="4822"/>
                    <a:pt x="2986" y="4827"/>
                    <a:pt x="2941" y="4827"/>
                  </a:cubicBezTo>
                  <a:cubicBezTo>
                    <a:pt x="2728" y="4827"/>
                    <a:pt x="2517" y="4734"/>
                    <a:pt x="2593" y="4471"/>
                  </a:cubicBezTo>
                  <a:cubicBezTo>
                    <a:pt x="2651" y="4271"/>
                    <a:pt x="2848" y="4185"/>
                    <a:pt x="3027" y="4096"/>
                  </a:cubicBezTo>
                  <a:close/>
                  <a:moveTo>
                    <a:pt x="7913" y="4618"/>
                  </a:moveTo>
                  <a:cubicBezTo>
                    <a:pt x="8079" y="4618"/>
                    <a:pt x="8247" y="4668"/>
                    <a:pt x="8388" y="4760"/>
                  </a:cubicBezTo>
                  <a:cubicBezTo>
                    <a:pt x="8649" y="4931"/>
                    <a:pt x="8795" y="5337"/>
                    <a:pt x="8454" y="5526"/>
                  </a:cubicBezTo>
                  <a:cubicBezTo>
                    <a:pt x="8355" y="5581"/>
                    <a:pt x="8245" y="5606"/>
                    <a:pt x="8136" y="5606"/>
                  </a:cubicBezTo>
                  <a:cubicBezTo>
                    <a:pt x="7748" y="5606"/>
                    <a:pt x="7360" y="5297"/>
                    <a:pt x="7469" y="4932"/>
                  </a:cubicBezTo>
                  <a:lnTo>
                    <a:pt x="7469" y="4932"/>
                  </a:lnTo>
                  <a:cubicBezTo>
                    <a:pt x="7591" y="5026"/>
                    <a:pt x="7715" y="5117"/>
                    <a:pt x="7849" y="5186"/>
                  </a:cubicBezTo>
                  <a:cubicBezTo>
                    <a:pt x="7865" y="5195"/>
                    <a:pt x="7882" y="5199"/>
                    <a:pt x="7899" y="5199"/>
                  </a:cubicBezTo>
                  <a:cubicBezTo>
                    <a:pt x="7969" y="5199"/>
                    <a:pt x="8024" y="5123"/>
                    <a:pt x="7971" y="5052"/>
                  </a:cubicBezTo>
                  <a:cubicBezTo>
                    <a:pt x="7869" y="4916"/>
                    <a:pt x="7748" y="4792"/>
                    <a:pt x="7613" y="4679"/>
                  </a:cubicBezTo>
                  <a:cubicBezTo>
                    <a:pt x="7707" y="4637"/>
                    <a:pt x="7810" y="4618"/>
                    <a:pt x="7913" y="4618"/>
                  </a:cubicBezTo>
                  <a:close/>
                  <a:moveTo>
                    <a:pt x="727" y="4953"/>
                  </a:moveTo>
                  <a:cubicBezTo>
                    <a:pt x="1062" y="4953"/>
                    <a:pt x="1308" y="5567"/>
                    <a:pt x="867" y="5714"/>
                  </a:cubicBezTo>
                  <a:cubicBezTo>
                    <a:pt x="825" y="5728"/>
                    <a:pt x="781" y="5735"/>
                    <a:pt x="737" y="5735"/>
                  </a:cubicBezTo>
                  <a:cubicBezTo>
                    <a:pt x="567" y="5735"/>
                    <a:pt x="400" y="5634"/>
                    <a:pt x="364" y="5456"/>
                  </a:cubicBezTo>
                  <a:cubicBezTo>
                    <a:pt x="331" y="5294"/>
                    <a:pt x="402" y="5180"/>
                    <a:pt x="487" y="5065"/>
                  </a:cubicBezTo>
                  <a:cubicBezTo>
                    <a:pt x="567" y="4986"/>
                    <a:pt x="650" y="4953"/>
                    <a:pt x="727" y="4953"/>
                  </a:cubicBezTo>
                  <a:close/>
                  <a:moveTo>
                    <a:pt x="2889" y="6352"/>
                  </a:moveTo>
                  <a:cubicBezTo>
                    <a:pt x="2903" y="6360"/>
                    <a:pt x="2920" y="6366"/>
                    <a:pt x="2939" y="6366"/>
                  </a:cubicBezTo>
                  <a:cubicBezTo>
                    <a:pt x="2942" y="6366"/>
                    <a:pt x="2945" y="6366"/>
                    <a:pt x="2947" y="6365"/>
                  </a:cubicBezTo>
                  <a:cubicBezTo>
                    <a:pt x="2960" y="6365"/>
                    <a:pt x="2972" y="6364"/>
                    <a:pt x="2984" y="6364"/>
                  </a:cubicBezTo>
                  <a:cubicBezTo>
                    <a:pt x="3019" y="6364"/>
                    <a:pt x="3055" y="6368"/>
                    <a:pt x="3091" y="6374"/>
                  </a:cubicBezTo>
                  <a:cubicBezTo>
                    <a:pt x="3114" y="6399"/>
                    <a:pt x="3147" y="6412"/>
                    <a:pt x="3179" y="6412"/>
                  </a:cubicBezTo>
                  <a:cubicBezTo>
                    <a:pt x="3189" y="6412"/>
                    <a:pt x="3199" y="6410"/>
                    <a:pt x="3209" y="6408"/>
                  </a:cubicBezTo>
                  <a:cubicBezTo>
                    <a:pt x="3298" y="6445"/>
                    <a:pt x="3376" y="6506"/>
                    <a:pt x="3418" y="6595"/>
                  </a:cubicBezTo>
                  <a:cubicBezTo>
                    <a:pt x="3494" y="6755"/>
                    <a:pt x="3424" y="6968"/>
                    <a:pt x="3273" y="7059"/>
                  </a:cubicBezTo>
                  <a:cubicBezTo>
                    <a:pt x="3219" y="7092"/>
                    <a:pt x="3158" y="7107"/>
                    <a:pt x="3095" y="7107"/>
                  </a:cubicBezTo>
                  <a:cubicBezTo>
                    <a:pt x="2949" y="7107"/>
                    <a:pt x="2801" y="7023"/>
                    <a:pt x="2745" y="6886"/>
                  </a:cubicBezTo>
                  <a:cubicBezTo>
                    <a:pt x="2665" y="6689"/>
                    <a:pt x="2771" y="6519"/>
                    <a:pt x="2884" y="6366"/>
                  </a:cubicBezTo>
                  <a:cubicBezTo>
                    <a:pt x="2888" y="6361"/>
                    <a:pt x="2886" y="6357"/>
                    <a:pt x="2889" y="6352"/>
                  </a:cubicBezTo>
                  <a:close/>
                  <a:moveTo>
                    <a:pt x="3561" y="0"/>
                  </a:moveTo>
                  <a:cubicBezTo>
                    <a:pt x="3292" y="0"/>
                    <a:pt x="3022" y="249"/>
                    <a:pt x="2981" y="512"/>
                  </a:cubicBezTo>
                  <a:cubicBezTo>
                    <a:pt x="2919" y="908"/>
                    <a:pt x="3268" y="1283"/>
                    <a:pt x="3660" y="1283"/>
                  </a:cubicBezTo>
                  <a:cubicBezTo>
                    <a:pt x="3662" y="1283"/>
                    <a:pt x="3664" y="1283"/>
                    <a:pt x="3666" y="1283"/>
                  </a:cubicBezTo>
                  <a:cubicBezTo>
                    <a:pt x="3700" y="1283"/>
                    <a:pt x="3732" y="1276"/>
                    <a:pt x="3764" y="1271"/>
                  </a:cubicBezTo>
                  <a:cubicBezTo>
                    <a:pt x="3829" y="1452"/>
                    <a:pt x="3886" y="1635"/>
                    <a:pt x="3938" y="1816"/>
                  </a:cubicBezTo>
                  <a:cubicBezTo>
                    <a:pt x="3940" y="1821"/>
                    <a:pt x="3943" y="1824"/>
                    <a:pt x="3945" y="1828"/>
                  </a:cubicBezTo>
                  <a:cubicBezTo>
                    <a:pt x="3760" y="1923"/>
                    <a:pt x="3612" y="2076"/>
                    <a:pt x="3558" y="2299"/>
                  </a:cubicBezTo>
                  <a:cubicBezTo>
                    <a:pt x="3493" y="2567"/>
                    <a:pt x="3607" y="2763"/>
                    <a:pt x="3794" y="2873"/>
                  </a:cubicBezTo>
                  <a:cubicBezTo>
                    <a:pt x="3579" y="3189"/>
                    <a:pt x="3389" y="3551"/>
                    <a:pt x="3295" y="3890"/>
                  </a:cubicBezTo>
                  <a:cubicBezTo>
                    <a:pt x="3250" y="3880"/>
                    <a:pt x="3204" y="3874"/>
                    <a:pt x="3157" y="3872"/>
                  </a:cubicBezTo>
                  <a:cubicBezTo>
                    <a:pt x="3147" y="3866"/>
                    <a:pt x="3138" y="3862"/>
                    <a:pt x="3126" y="3861"/>
                  </a:cubicBezTo>
                  <a:cubicBezTo>
                    <a:pt x="3110" y="3860"/>
                    <a:pt x="3093" y="3859"/>
                    <a:pt x="3076" y="3859"/>
                  </a:cubicBezTo>
                  <a:cubicBezTo>
                    <a:pt x="2905" y="3859"/>
                    <a:pt x="2730" y="3925"/>
                    <a:pt x="2590" y="4032"/>
                  </a:cubicBezTo>
                  <a:cubicBezTo>
                    <a:pt x="2397" y="3875"/>
                    <a:pt x="2190" y="3743"/>
                    <a:pt x="1970" y="3627"/>
                  </a:cubicBezTo>
                  <a:cubicBezTo>
                    <a:pt x="1794" y="3534"/>
                    <a:pt x="1604" y="3421"/>
                    <a:pt x="1405" y="3388"/>
                  </a:cubicBezTo>
                  <a:cubicBezTo>
                    <a:pt x="1410" y="3349"/>
                    <a:pt x="1414" y="3309"/>
                    <a:pt x="1412" y="3268"/>
                  </a:cubicBezTo>
                  <a:cubicBezTo>
                    <a:pt x="1399" y="2987"/>
                    <a:pt x="1193" y="2775"/>
                    <a:pt x="944" y="2743"/>
                  </a:cubicBezTo>
                  <a:cubicBezTo>
                    <a:pt x="940" y="2740"/>
                    <a:pt x="937" y="2736"/>
                    <a:pt x="933" y="2734"/>
                  </a:cubicBezTo>
                  <a:cubicBezTo>
                    <a:pt x="870" y="2697"/>
                    <a:pt x="804" y="2680"/>
                    <a:pt x="739" y="2680"/>
                  </a:cubicBezTo>
                  <a:cubicBezTo>
                    <a:pt x="471" y="2680"/>
                    <a:pt x="208" y="2958"/>
                    <a:pt x="158" y="3207"/>
                  </a:cubicBezTo>
                  <a:cubicBezTo>
                    <a:pt x="88" y="3566"/>
                    <a:pt x="380" y="3901"/>
                    <a:pt x="731" y="3945"/>
                  </a:cubicBezTo>
                  <a:cubicBezTo>
                    <a:pt x="756" y="3947"/>
                    <a:pt x="780" y="3949"/>
                    <a:pt x="804" y="3949"/>
                  </a:cubicBezTo>
                  <a:cubicBezTo>
                    <a:pt x="1053" y="3949"/>
                    <a:pt x="1256" y="3792"/>
                    <a:pt x="1351" y="3576"/>
                  </a:cubicBezTo>
                  <a:cubicBezTo>
                    <a:pt x="1524" y="3694"/>
                    <a:pt x="1740" y="3761"/>
                    <a:pt x="1923" y="3859"/>
                  </a:cubicBezTo>
                  <a:cubicBezTo>
                    <a:pt x="2102" y="3955"/>
                    <a:pt x="2276" y="4059"/>
                    <a:pt x="2451" y="4162"/>
                  </a:cubicBezTo>
                  <a:cubicBezTo>
                    <a:pt x="2346" y="4290"/>
                    <a:pt x="2283" y="4449"/>
                    <a:pt x="2302" y="4624"/>
                  </a:cubicBezTo>
                  <a:cubicBezTo>
                    <a:pt x="2304" y="4645"/>
                    <a:pt x="2311" y="4662"/>
                    <a:pt x="2315" y="4682"/>
                  </a:cubicBezTo>
                  <a:cubicBezTo>
                    <a:pt x="1966" y="4772"/>
                    <a:pt x="1607" y="4884"/>
                    <a:pt x="1281" y="5027"/>
                  </a:cubicBezTo>
                  <a:cubicBezTo>
                    <a:pt x="1270" y="5009"/>
                    <a:pt x="1262" y="4989"/>
                    <a:pt x="1249" y="4973"/>
                  </a:cubicBezTo>
                  <a:cubicBezTo>
                    <a:pt x="1136" y="4824"/>
                    <a:pt x="969" y="4749"/>
                    <a:pt x="803" y="4749"/>
                  </a:cubicBezTo>
                  <a:cubicBezTo>
                    <a:pt x="711" y="4749"/>
                    <a:pt x="619" y="4772"/>
                    <a:pt x="536" y="4817"/>
                  </a:cubicBezTo>
                  <a:cubicBezTo>
                    <a:pt x="521" y="4808"/>
                    <a:pt x="505" y="4802"/>
                    <a:pt x="487" y="4802"/>
                  </a:cubicBezTo>
                  <a:cubicBezTo>
                    <a:pt x="483" y="4802"/>
                    <a:pt x="479" y="4803"/>
                    <a:pt x="475" y="4803"/>
                  </a:cubicBezTo>
                  <a:cubicBezTo>
                    <a:pt x="104" y="4849"/>
                    <a:pt x="0" y="5376"/>
                    <a:pt x="138" y="5662"/>
                  </a:cubicBezTo>
                  <a:cubicBezTo>
                    <a:pt x="248" y="5890"/>
                    <a:pt x="491" y="6015"/>
                    <a:pt x="735" y="6015"/>
                  </a:cubicBezTo>
                  <a:cubicBezTo>
                    <a:pt x="856" y="6015"/>
                    <a:pt x="978" y="5984"/>
                    <a:pt x="1083" y="5920"/>
                  </a:cubicBezTo>
                  <a:cubicBezTo>
                    <a:pt x="1323" y="5774"/>
                    <a:pt x="1419" y="5472"/>
                    <a:pt x="1357" y="5206"/>
                  </a:cubicBezTo>
                  <a:cubicBezTo>
                    <a:pt x="1699" y="5114"/>
                    <a:pt x="2047" y="4979"/>
                    <a:pt x="2372" y="4833"/>
                  </a:cubicBezTo>
                  <a:cubicBezTo>
                    <a:pt x="2484" y="5023"/>
                    <a:pt x="2711" y="5106"/>
                    <a:pt x="2942" y="5106"/>
                  </a:cubicBezTo>
                  <a:cubicBezTo>
                    <a:pt x="2985" y="5106"/>
                    <a:pt x="3029" y="5103"/>
                    <a:pt x="3072" y="5097"/>
                  </a:cubicBezTo>
                  <a:lnTo>
                    <a:pt x="3072" y="5097"/>
                  </a:lnTo>
                  <a:cubicBezTo>
                    <a:pt x="3070" y="5209"/>
                    <a:pt x="3067" y="5322"/>
                    <a:pt x="3067" y="5434"/>
                  </a:cubicBezTo>
                  <a:cubicBezTo>
                    <a:pt x="3066" y="5658"/>
                    <a:pt x="3037" y="5897"/>
                    <a:pt x="3047" y="6126"/>
                  </a:cubicBezTo>
                  <a:cubicBezTo>
                    <a:pt x="2994" y="6134"/>
                    <a:pt x="2940" y="6146"/>
                    <a:pt x="2889" y="6171"/>
                  </a:cubicBezTo>
                  <a:cubicBezTo>
                    <a:pt x="2854" y="6189"/>
                    <a:pt x="2837" y="6214"/>
                    <a:pt x="2832" y="6242"/>
                  </a:cubicBezTo>
                  <a:cubicBezTo>
                    <a:pt x="2825" y="6240"/>
                    <a:pt x="2817" y="6239"/>
                    <a:pt x="2808" y="6239"/>
                  </a:cubicBezTo>
                  <a:cubicBezTo>
                    <a:pt x="2800" y="6239"/>
                    <a:pt x="2791" y="6240"/>
                    <a:pt x="2782" y="6243"/>
                  </a:cubicBezTo>
                  <a:cubicBezTo>
                    <a:pt x="2449" y="6357"/>
                    <a:pt x="2378" y="6823"/>
                    <a:pt x="2550" y="7092"/>
                  </a:cubicBezTo>
                  <a:cubicBezTo>
                    <a:pt x="2670" y="7279"/>
                    <a:pt x="2887" y="7386"/>
                    <a:pt x="3103" y="7386"/>
                  </a:cubicBezTo>
                  <a:cubicBezTo>
                    <a:pt x="3209" y="7386"/>
                    <a:pt x="3314" y="7360"/>
                    <a:pt x="3407" y="7306"/>
                  </a:cubicBezTo>
                  <a:cubicBezTo>
                    <a:pt x="3687" y="7148"/>
                    <a:pt x="3812" y="6769"/>
                    <a:pt x="3678" y="6476"/>
                  </a:cubicBezTo>
                  <a:cubicBezTo>
                    <a:pt x="3605" y="6318"/>
                    <a:pt x="3467" y="6203"/>
                    <a:pt x="3310" y="6150"/>
                  </a:cubicBezTo>
                  <a:cubicBezTo>
                    <a:pt x="3343" y="5907"/>
                    <a:pt x="3323" y="5643"/>
                    <a:pt x="3318" y="5405"/>
                  </a:cubicBezTo>
                  <a:cubicBezTo>
                    <a:pt x="3315" y="5282"/>
                    <a:pt x="3305" y="5161"/>
                    <a:pt x="3294" y="5041"/>
                  </a:cubicBezTo>
                  <a:cubicBezTo>
                    <a:pt x="3511" y="4955"/>
                    <a:pt x="3712" y="4787"/>
                    <a:pt x="3772" y="4575"/>
                  </a:cubicBezTo>
                  <a:cubicBezTo>
                    <a:pt x="4250" y="4503"/>
                    <a:pt x="4737" y="4282"/>
                    <a:pt x="5190" y="4111"/>
                  </a:cubicBezTo>
                  <a:cubicBezTo>
                    <a:pt x="5222" y="4213"/>
                    <a:pt x="5283" y="4313"/>
                    <a:pt x="5381" y="4405"/>
                  </a:cubicBezTo>
                  <a:cubicBezTo>
                    <a:pt x="5554" y="4572"/>
                    <a:pt x="5788" y="4654"/>
                    <a:pt x="6023" y="4654"/>
                  </a:cubicBezTo>
                  <a:cubicBezTo>
                    <a:pt x="6280" y="4654"/>
                    <a:pt x="6537" y="4557"/>
                    <a:pt x="6718" y="4368"/>
                  </a:cubicBezTo>
                  <a:cubicBezTo>
                    <a:pt x="6811" y="4433"/>
                    <a:pt x="6905" y="4498"/>
                    <a:pt x="6997" y="4564"/>
                  </a:cubicBezTo>
                  <a:cubicBezTo>
                    <a:pt x="7091" y="4630"/>
                    <a:pt x="7183" y="4703"/>
                    <a:pt x="7275" y="4778"/>
                  </a:cubicBezTo>
                  <a:cubicBezTo>
                    <a:pt x="7115" y="5040"/>
                    <a:pt x="7188" y="5414"/>
                    <a:pt x="7429" y="5631"/>
                  </a:cubicBezTo>
                  <a:cubicBezTo>
                    <a:pt x="7607" y="5791"/>
                    <a:pt x="7869" y="5880"/>
                    <a:pt x="8127" y="5880"/>
                  </a:cubicBezTo>
                  <a:cubicBezTo>
                    <a:pt x="8341" y="5880"/>
                    <a:pt x="8551" y="5819"/>
                    <a:pt x="8707" y="5685"/>
                  </a:cubicBezTo>
                  <a:cubicBezTo>
                    <a:pt x="9017" y="5418"/>
                    <a:pt x="8995" y="5095"/>
                    <a:pt x="8814" y="4832"/>
                  </a:cubicBezTo>
                  <a:cubicBezTo>
                    <a:pt x="9112" y="4705"/>
                    <a:pt x="9407" y="4561"/>
                    <a:pt x="9687" y="4398"/>
                  </a:cubicBezTo>
                  <a:cubicBezTo>
                    <a:pt x="9816" y="4637"/>
                    <a:pt x="10070" y="4764"/>
                    <a:pt x="10329" y="4764"/>
                  </a:cubicBezTo>
                  <a:cubicBezTo>
                    <a:pt x="10463" y="4764"/>
                    <a:pt x="10599" y="4730"/>
                    <a:pt x="10720" y="4659"/>
                  </a:cubicBezTo>
                  <a:cubicBezTo>
                    <a:pt x="11092" y="4440"/>
                    <a:pt x="11224" y="3888"/>
                    <a:pt x="10936" y="3547"/>
                  </a:cubicBezTo>
                  <a:cubicBezTo>
                    <a:pt x="10815" y="3404"/>
                    <a:pt x="10612" y="3322"/>
                    <a:pt x="10418" y="3322"/>
                  </a:cubicBezTo>
                  <a:cubicBezTo>
                    <a:pt x="10266" y="3322"/>
                    <a:pt x="10118" y="3372"/>
                    <a:pt x="10018" y="3483"/>
                  </a:cubicBezTo>
                  <a:cubicBezTo>
                    <a:pt x="9737" y="3594"/>
                    <a:pt x="9567" y="3869"/>
                    <a:pt x="9612" y="4169"/>
                  </a:cubicBezTo>
                  <a:cubicBezTo>
                    <a:pt x="9292" y="4316"/>
                    <a:pt x="8981" y="4492"/>
                    <a:pt x="8682" y="4679"/>
                  </a:cubicBezTo>
                  <a:cubicBezTo>
                    <a:pt x="8476" y="4479"/>
                    <a:pt x="8180" y="4342"/>
                    <a:pt x="7903" y="4342"/>
                  </a:cubicBezTo>
                  <a:cubicBezTo>
                    <a:pt x="7726" y="4342"/>
                    <a:pt x="7556" y="4399"/>
                    <a:pt x="7423" y="4532"/>
                  </a:cubicBezTo>
                  <a:cubicBezTo>
                    <a:pt x="7243" y="4402"/>
                    <a:pt x="7050" y="4286"/>
                    <a:pt x="6852" y="4179"/>
                  </a:cubicBezTo>
                  <a:cubicBezTo>
                    <a:pt x="6955" y="3983"/>
                    <a:pt x="6978" y="3748"/>
                    <a:pt x="6922" y="3535"/>
                  </a:cubicBezTo>
                  <a:cubicBezTo>
                    <a:pt x="7487" y="3321"/>
                    <a:pt x="8028" y="3033"/>
                    <a:pt x="8548" y="2723"/>
                  </a:cubicBezTo>
                  <a:cubicBezTo>
                    <a:pt x="8548" y="2724"/>
                    <a:pt x="8549" y="2726"/>
                    <a:pt x="8550" y="2727"/>
                  </a:cubicBezTo>
                  <a:cubicBezTo>
                    <a:pt x="8707" y="2942"/>
                    <a:pt x="8977" y="3070"/>
                    <a:pt x="9243" y="3070"/>
                  </a:cubicBezTo>
                  <a:cubicBezTo>
                    <a:pt x="9407" y="3070"/>
                    <a:pt x="9570" y="3021"/>
                    <a:pt x="9703" y="2915"/>
                  </a:cubicBezTo>
                  <a:cubicBezTo>
                    <a:pt x="10051" y="2636"/>
                    <a:pt x="10096" y="2069"/>
                    <a:pt x="9759" y="1766"/>
                  </a:cubicBezTo>
                  <a:cubicBezTo>
                    <a:pt x="9607" y="1631"/>
                    <a:pt x="9320" y="1518"/>
                    <a:pt x="9064" y="1518"/>
                  </a:cubicBezTo>
                  <a:cubicBezTo>
                    <a:pt x="8974" y="1518"/>
                    <a:pt x="8888" y="1532"/>
                    <a:pt x="8812" y="1564"/>
                  </a:cubicBezTo>
                  <a:cubicBezTo>
                    <a:pt x="8805" y="1561"/>
                    <a:pt x="8798" y="1560"/>
                    <a:pt x="8790" y="1560"/>
                  </a:cubicBezTo>
                  <a:cubicBezTo>
                    <a:pt x="8777" y="1560"/>
                    <a:pt x="8763" y="1563"/>
                    <a:pt x="8749" y="1571"/>
                  </a:cubicBezTo>
                  <a:cubicBezTo>
                    <a:pt x="8643" y="1632"/>
                    <a:pt x="8564" y="1720"/>
                    <a:pt x="8506" y="1821"/>
                  </a:cubicBezTo>
                  <a:cubicBezTo>
                    <a:pt x="8275" y="1709"/>
                    <a:pt x="8026" y="1600"/>
                    <a:pt x="7780" y="1529"/>
                  </a:cubicBezTo>
                  <a:cubicBezTo>
                    <a:pt x="7844" y="1339"/>
                    <a:pt x="7831" y="1125"/>
                    <a:pt x="7708" y="954"/>
                  </a:cubicBezTo>
                  <a:cubicBezTo>
                    <a:pt x="7601" y="807"/>
                    <a:pt x="7439" y="735"/>
                    <a:pt x="7277" y="735"/>
                  </a:cubicBezTo>
                  <a:cubicBezTo>
                    <a:pt x="7153" y="735"/>
                    <a:pt x="7030" y="777"/>
                    <a:pt x="6933" y="859"/>
                  </a:cubicBezTo>
                  <a:cubicBezTo>
                    <a:pt x="6930" y="859"/>
                    <a:pt x="6928" y="859"/>
                    <a:pt x="6926" y="859"/>
                  </a:cubicBezTo>
                  <a:cubicBezTo>
                    <a:pt x="6623" y="859"/>
                    <a:pt x="6421" y="1291"/>
                    <a:pt x="6503" y="1564"/>
                  </a:cubicBezTo>
                  <a:cubicBezTo>
                    <a:pt x="6547" y="1714"/>
                    <a:pt x="6641" y="1829"/>
                    <a:pt x="6761" y="1905"/>
                  </a:cubicBezTo>
                  <a:cubicBezTo>
                    <a:pt x="6547" y="2234"/>
                    <a:pt x="6350" y="2586"/>
                    <a:pt x="6248" y="2937"/>
                  </a:cubicBezTo>
                  <a:cubicBezTo>
                    <a:pt x="6227" y="2935"/>
                    <a:pt x="6206" y="2934"/>
                    <a:pt x="6185" y="2934"/>
                  </a:cubicBezTo>
                  <a:cubicBezTo>
                    <a:pt x="6008" y="2934"/>
                    <a:pt x="5836" y="2999"/>
                    <a:pt x="5698" y="3113"/>
                  </a:cubicBezTo>
                  <a:cubicBezTo>
                    <a:pt x="5555" y="2904"/>
                    <a:pt x="5330" y="2737"/>
                    <a:pt x="5101" y="2581"/>
                  </a:cubicBezTo>
                  <a:cubicBezTo>
                    <a:pt x="5151" y="2494"/>
                    <a:pt x="5179" y="2393"/>
                    <a:pt x="5174" y="2271"/>
                  </a:cubicBezTo>
                  <a:cubicBezTo>
                    <a:pt x="5156" y="1908"/>
                    <a:pt x="4867" y="1704"/>
                    <a:pt x="4550" y="1704"/>
                  </a:cubicBezTo>
                  <a:cubicBezTo>
                    <a:pt x="4516" y="1704"/>
                    <a:pt x="4482" y="1706"/>
                    <a:pt x="4448" y="1711"/>
                  </a:cubicBezTo>
                  <a:cubicBezTo>
                    <a:pt x="4346" y="1711"/>
                    <a:pt x="4242" y="1724"/>
                    <a:pt x="4143" y="1750"/>
                  </a:cubicBezTo>
                  <a:cubicBezTo>
                    <a:pt x="4091" y="1564"/>
                    <a:pt x="4024" y="1389"/>
                    <a:pt x="3946" y="1219"/>
                  </a:cubicBezTo>
                  <a:cubicBezTo>
                    <a:pt x="4235" y="1089"/>
                    <a:pt x="4418" y="774"/>
                    <a:pt x="4323" y="442"/>
                  </a:cubicBezTo>
                  <a:cubicBezTo>
                    <a:pt x="4249" y="179"/>
                    <a:pt x="4018" y="27"/>
                    <a:pt x="3778" y="27"/>
                  </a:cubicBezTo>
                  <a:cubicBezTo>
                    <a:pt x="3757" y="27"/>
                    <a:pt x="3736" y="28"/>
                    <a:pt x="3716" y="30"/>
                  </a:cubicBezTo>
                  <a:cubicBezTo>
                    <a:pt x="3665" y="10"/>
                    <a:pt x="3613" y="0"/>
                    <a:pt x="3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50"/>
          <p:cNvGrpSpPr/>
          <p:nvPr/>
        </p:nvGrpSpPr>
        <p:grpSpPr>
          <a:xfrm>
            <a:off x="8276949" y="2793213"/>
            <a:ext cx="1407269" cy="1624711"/>
            <a:chOff x="190675" y="3563350"/>
            <a:chExt cx="1224884" cy="1414145"/>
          </a:xfrm>
        </p:grpSpPr>
        <p:sp>
          <p:nvSpPr>
            <p:cNvPr id="1561" name="Google Shape;1561;p50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50"/>
          <p:cNvGrpSpPr/>
          <p:nvPr/>
        </p:nvGrpSpPr>
        <p:grpSpPr>
          <a:xfrm rot="-3284627">
            <a:off x="8734693" y="2025935"/>
            <a:ext cx="847073" cy="743865"/>
            <a:chOff x="5896050" y="157825"/>
            <a:chExt cx="720223" cy="632470"/>
          </a:xfrm>
        </p:grpSpPr>
        <p:sp>
          <p:nvSpPr>
            <p:cNvPr id="1586" name="Google Shape;1586;p50"/>
            <p:cNvSpPr/>
            <p:nvPr/>
          </p:nvSpPr>
          <p:spPr>
            <a:xfrm>
              <a:off x="5985321" y="183445"/>
              <a:ext cx="126735" cy="136914"/>
            </a:xfrm>
            <a:custGeom>
              <a:avLst/>
              <a:gdLst/>
              <a:ahLst/>
              <a:cxnLst/>
              <a:rect l="l" t="t" r="r" b="b"/>
              <a:pathLst>
                <a:path w="3349" h="3618" extrusionOk="0">
                  <a:moveTo>
                    <a:pt x="2293" y="0"/>
                  </a:moveTo>
                  <a:cubicBezTo>
                    <a:pt x="1903" y="0"/>
                    <a:pt x="1491" y="196"/>
                    <a:pt x="1164" y="570"/>
                  </a:cubicBezTo>
                  <a:cubicBezTo>
                    <a:pt x="838" y="944"/>
                    <a:pt x="590" y="1392"/>
                    <a:pt x="327" y="1814"/>
                  </a:cubicBezTo>
                  <a:cubicBezTo>
                    <a:pt x="230" y="1966"/>
                    <a:pt x="119" y="2125"/>
                    <a:pt x="1" y="2289"/>
                  </a:cubicBezTo>
                  <a:cubicBezTo>
                    <a:pt x="438" y="2558"/>
                    <a:pt x="900" y="2828"/>
                    <a:pt x="1330" y="3133"/>
                  </a:cubicBezTo>
                  <a:cubicBezTo>
                    <a:pt x="1545" y="3284"/>
                    <a:pt x="1752" y="3443"/>
                    <a:pt x="1941" y="3617"/>
                  </a:cubicBezTo>
                  <a:cubicBezTo>
                    <a:pt x="1971" y="3577"/>
                    <a:pt x="2001" y="3532"/>
                    <a:pt x="2030" y="3492"/>
                  </a:cubicBezTo>
                  <a:cubicBezTo>
                    <a:pt x="2348" y="3055"/>
                    <a:pt x="2693" y="2622"/>
                    <a:pt x="2959" y="2148"/>
                  </a:cubicBezTo>
                  <a:cubicBezTo>
                    <a:pt x="3122" y="1855"/>
                    <a:pt x="3211" y="1655"/>
                    <a:pt x="3260" y="1311"/>
                  </a:cubicBezTo>
                  <a:cubicBezTo>
                    <a:pt x="3348" y="1044"/>
                    <a:pt x="3330" y="781"/>
                    <a:pt x="3211" y="522"/>
                  </a:cubicBezTo>
                  <a:cubicBezTo>
                    <a:pt x="3041" y="378"/>
                    <a:pt x="2871" y="230"/>
                    <a:pt x="2700" y="82"/>
                  </a:cubicBezTo>
                  <a:cubicBezTo>
                    <a:pt x="2633" y="56"/>
                    <a:pt x="2566" y="33"/>
                    <a:pt x="2497" y="19"/>
                  </a:cubicBezTo>
                  <a:cubicBezTo>
                    <a:pt x="2430" y="6"/>
                    <a:pt x="2362" y="0"/>
                    <a:pt x="2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0"/>
            <p:cNvSpPr/>
            <p:nvPr/>
          </p:nvSpPr>
          <p:spPr>
            <a:xfrm>
              <a:off x="5929125" y="278280"/>
              <a:ext cx="120831" cy="127491"/>
            </a:xfrm>
            <a:custGeom>
              <a:avLst/>
              <a:gdLst/>
              <a:ahLst/>
              <a:cxnLst/>
              <a:rect l="l" t="t" r="r" b="b"/>
              <a:pathLst>
                <a:path w="3193" h="3369" extrusionOk="0">
                  <a:moveTo>
                    <a:pt x="1330" y="1"/>
                  </a:moveTo>
                  <a:cubicBezTo>
                    <a:pt x="805" y="727"/>
                    <a:pt x="201" y="1537"/>
                    <a:pt x="49" y="2307"/>
                  </a:cubicBezTo>
                  <a:cubicBezTo>
                    <a:pt x="1" y="2559"/>
                    <a:pt x="56" y="2770"/>
                    <a:pt x="175" y="2941"/>
                  </a:cubicBezTo>
                  <a:cubicBezTo>
                    <a:pt x="376" y="3217"/>
                    <a:pt x="754" y="3368"/>
                    <a:pt x="1126" y="3368"/>
                  </a:cubicBezTo>
                  <a:cubicBezTo>
                    <a:pt x="1377" y="3368"/>
                    <a:pt x="1625" y="3300"/>
                    <a:pt x="1816" y="3156"/>
                  </a:cubicBezTo>
                  <a:cubicBezTo>
                    <a:pt x="2045" y="2981"/>
                    <a:pt x="2233" y="2730"/>
                    <a:pt x="2411" y="2508"/>
                  </a:cubicBezTo>
                  <a:cubicBezTo>
                    <a:pt x="2686" y="2163"/>
                    <a:pt x="2938" y="1800"/>
                    <a:pt x="3193" y="1441"/>
                  </a:cubicBezTo>
                  <a:cubicBezTo>
                    <a:pt x="2975" y="1315"/>
                    <a:pt x="2767" y="1174"/>
                    <a:pt x="2559" y="1019"/>
                  </a:cubicBezTo>
                  <a:cubicBezTo>
                    <a:pt x="2130" y="701"/>
                    <a:pt x="1726" y="338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5896050" y="157825"/>
              <a:ext cx="240489" cy="278105"/>
            </a:xfrm>
            <a:custGeom>
              <a:avLst/>
              <a:gdLst/>
              <a:ahLst/>
              <a:cxnLst/>
              <a:rect l="l" t="t" r="r" b="b"/>
              <a:pathLst>
                <a:path w="6355" h="7349" extrusionOk="0">
                  <a:moveTo>
                    <a:pt x="4645" y="678"/>
                  </a:moveTo>
                  <a:cubicBezTo>
                    <a:pt x="4787" y="678"/>
                    <a:pt x="4927" y="704"/>
                    <a:pt x="5058" y="758"/>
                  </a:cubicBezTo>
                  <a:cubicBezTo>
                    <a:pt x="5229" y="906"/>
                    <a:pt x="5400" y="1053"/>
                    <a:pt x="5570" y="1200"/>
                  </a:cubicBezTo>
                  <a:cubicBezTo>
                    <a:pt x="5691" y="1460"/>
                    <a:pt x="5706" y="1722"/>
                    <a:pt x="5618" y="1989"/>
                  </a:cubicBezTo>
                  <a:cubicBezTo>
                    <a:pt x="5569" y="2331"/>
                    <a:pt x="5483" y="2531"/>
                    <a:pt x="5317" y="2826"/>
                  </a:cubicBezTo>
                  <a:cubicBezTo>
                    <a:pt x="5052" y="3300"/>
                    <a:pt x="4707" y="3731"/>
                    <a:pt x="4389" y="4169"/>
                  </a:cubicBezTo>
                  <a:cubicBezTo>
                    <a:pt x="4360" y="4210"/>
                    <a:pt x="4331" y="4252"/>
                    <a:pt x="4301" y="4293"/>
                  </a:cubicBezTo>
                  <a:cubicBezTo>
                    <a:pt x="3734" y="3776"/>
                    <a:pt x="3014" y="3370"/>
                    <a:pt x="2361" y="2967"/>
                  </a:cubicBezTo>
                  <a:cubicBezTo>
                    <a:pt x="2477" y="2803"/>
                    <a:pt x="2588" y="2643"/>
                    <a:pt x="2684" y="2490"/>
                  </a:cubicBezTo>
                  <a:cubicBezTo>
                    <a:pt x="2948" y="2071"/>
                    <a:pt x="3197" y="1622"/>
                    <a:pt x="3523" y="1247"/>
                  </a:cubicBezTo>
                  <a:cubicBezTo>
                    <a:pt x="3848" y="873"/>
                    <a:pt x="4257" y="678"/>
                    <a:pt x="4645" y="678"/>
                  </a:cubicBezTo>
                  <a:close/>
                  <a:moveTo>
                    <a:pt x="2205" y="3184"/>
                  </a:moveTo>
                  <a:cubicBezTo>
                    <a:pt x="2792" y="3683"/>
                    <a:pt x="3399" y="4239"/>
                    <a:pt x="4067" y="4623"/>
                  </a:cubicBezTo>
                  <a:cubicBezTo>
                    <a:pt x="3813" y="4984"/>
                    <a:pt x="3559" y="5345"/>
                    <a:pt x="3286" y="5689"/>
                  </a:cubicBezTo>
                  <a:cubicBezTo>
                    <a:pt x="3107" y="5914"/>
                    <a:pt x="2920" y="6166"/>
                    <a:pt x="2690" y="6340"/>
                  </a:cubicBezTo>
                  <a:cubicBezTo>
                    <a:pt x="2499" y="6484"/>
                    <a:pt x="2251" y="6552"/>
                    <a:pt x="2001" y="6552"/>
                  </a:cubicBezTo>
                  <a:cubicBezTo>
                    <a:pt x="1404" y="6552"/>
                    <a:pt x="795" y="6164"/>
                    <a:pt x="925" y="5491"/>
                  </a:cubicBezTo>
                  <a:cubicBezTo>
                    <a:pt x="1073" y="4721"/>
                    <a:pt x="1680" y="3911"/>
                    <a:pt x="2205" y="3184"/>
                  </a:cubicBezTo>
                  <a:close/>
                  <a:moveTo>
                    <a:pt x="4607" y="1"/>
                  </a:moveTo>
                  <a:cubicBezTo>
                    <a:pt x="3813" y="1"/>
                    <a:pt x="3201" y="610"/>
                    <a:pt x="2766" y="1225"/>
                  </a:cubicBezTo>
                  <a:cubicBezTo>
                    <a:pt x="2015" y="2288"/>
                    <a:pt x="1286" y="3438"/>
                    <a:pt x="651" y="4574"/>
                  </a:cubicBezTo>
                  <a:cubicBezTo>
                    <a:pt x="247" y="5296"/>
                    <a:pt x="0" y="6163"/>
                    <a:pt x="660" y="6826"/>
                  </a:cubicBezTo>
                  <a:cubicBezTo>
                    <a:pt x="1027" y="7195"/>
                    <a:pt x="1397" y="7348"/>
                    <a:pt x="1761" y="7348"/>
                  </a:cubicBezTo>
                  <a:cubicBezTo>
                    <a:pt x="3152" y="7348"/>
                    <a:pt x="4448" y="5117"/>
                    <a:pt x="5082" y="4226"/>
                  </a:cubicBezTo>
                  <a:cubicBezTo>
                    <a:pt x="5618" y="3474"/>
                    <a:pt x="6355" y="2578"/>
                    <a:pt x="6232" y="1583"/>
                  </a:cubicBezTo>
                  <a:cubicBezTo>
                    <a:pt x="6197" y="1299"/>
                    <a:pt x="6101" y="1049"/>
                    <a:pt x="5956" y="841"/>
                  </a:cubicBezTo>
                  <a:cubicBezTo>
                    <a:pt x="5732" y="399"/>
                    <a:pt x="5313" y="71"/>
                    <a:pt x="4784" y="11"/>
                  </a:cubicBezTo>
                  <a:cubicBezTo>
                    <a:pt x="4724" y="4"/>
                    <a:pt x="4665" y="1"/>
                    <a:pt x="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0"/>
            <p:cNvSpPr/>
            <p:nvPr/>
          </p:nvSpPr>
          <p:spPr>
            <a:xfrm>
              <a:off x="5935747" y="316805"/>
              <a:ext cx="114209" cy="88968"/>
            </a:xfrm>
            <a:custGeom>
              <a:avLst/>
              <a:gdLst/>
              <a:ahLst/>
              <a:cxnLst/>
              <a:rect l="l" t="t" r="r" b="b"/>
              <a:pathLst>
                <a:path w="3018" h="2351" extrusionOk="0">
                  <a:moveTo>
                    <a:pt x="2384" y="1"/>
                  </a:moveTo>
                  <a:cubicBezTo>
                    <a:pt x="1622" y="1141"/>
                    <a:pt x="985" y="1767"/>
                    <a:pt x="985" y="1767"/>
                  </a:cubicBezTo>
                  <a:cubicBezTo>
                    <a:pt x="985" y="1767"/>
                    <a:pt x="717" y="1985"/>
                    <a:pt x="342" y="1985"/>
                  </a:cubicBezTo>
                  <a:cubicBezTo>
                    <a:pt x="236" y="1985"/>
                    <a:pt x="121" y="1968"/>
                    <a:pt x="0" y="1923"/>
                  </a:cubicBezTo>
                  <a:lnTo>
                    <a:pt x="0" y="1923"/>
                  </a:lnTo>
                  <a:cubicBezTo>
                    <a:pt x="201" y="2199"/>
                    <a:pt x="579" y="2350"/>
                    <a:pt x="951" y="2350"/>
                  </a:cubicBezTo>
                  <a:cubicBezTo>
                    <a:pt x="1202" y="2350"/>
                    <a:pt x="1450" y="2282"/>
                    <a:pt x="1641" y="2138"/>
                  </a:cubicBezTo>
                  <a:cubicBezTo>
                    <a:pt x="1870" y="1964"/>
                    <a:pt x="2058" y="1712"/>
                    <a:pt x="2236" y="1490"/>
                  </a:cubicBezTo>
                  <a:cubicBezTo>
                    <a:pt x="2511" y="1145"/>
                    <a:pt x="2763" y="782"/>
                    <a:pt x="3018" y="423"/>
                  </a:cubicBezTo>
                  <a:cubicBezTo>
                    <a:pt x="2800" y="297"/>
                    <a:pt x="2592" y="156"/>
                    <a:pt x="2384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0"/>
            <p:cNvSpPr/>
            <p:nvPr/>
          </p:nvSpPr>
          <p:spPr>
            <a:xfrm>
              <a:off x="6035652" y="184126"/>
              <a:ext cx="76404" cy="136233"/>
            </a:xfrm>
            <a:custGeom>
              <a:avLst/>
              <a:gdLst/>
              <a:ahLst/>
              <a:cxnLst/>
              <a:rect l="l" t="t" r="r" b="b"/>
              <a:pathLst>
                <a:path w="2019" h="3600" extrusionOk="0">
                  <a:moveTo>
                    <a:pt x="1167" y="1"/>
                  </a:moveTo>
                  <a:cubicBezTo>
                    <a:pt x="1245" y="371"/>
                    <a:pt x="1174" y="922"/>
                    <a:pt x="774" y="1730"/>
                  </a:cubicBezTo>
                  <a:cubicBezTo>
                    <a:pt x="522" y="2241"/>
                    <a:pt x="255" y="2703"/>
                    <a:pt x="0" y="3115"/>
                  </a:cubicBezTo>
                  <a:cubicBezTo>
                    <a:pt x="215" y="3266"/>
                    <a:pt x="422" y="3425"/>
                    <a:pt x="611" y="3599"/>
                  </a:cubicBezTo>
                  <a:cubicBezTo>
                    <a:pt x="641" y="3559"/>
                    <a:pt x="671" y="3514"/>
                    <a:pt x="700" y="3474"/>
                  </a:cubicBezTo>
                  <a:cubicBezTo>
                    <a:pt x="1018" y="3037"/>
                    <a:pt x="1363" y="2604"/>
                    <a:pt x="1629" y="2130"/>
                  </a:cubicBezTo>
                  <a:cubicBezTo>
                    <a:pt x="1792" y="1837"/>
                    <a:pt x="1881" y="1637"/>
                    <a:pt x="1930" y="1293"/>
                  </a:cubicBezTo>
                  <a:cubicBezTo>
                    <a:pt x="2018" y="1026"/>
                    <a:pt x="2000" y="763"/>
                    <a:pt x="1881" y="504"/>
                  </a:cubicBezTo>
                  <a:cubicBezTo>
                    <a:pt x="1711" y="360"/>
                    <a:pt x="1541" y="212"/>
                    <a:pt x="1370" y="64"/>
                  </a:cubicBezTo>
                  <a:cubicBezTo>
                    <a:pt x="1303" y="38"/>
                    <a:pt x="1236" y="15"/>
                    <a:pt x="1167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0"/>
            <p:cNvSpPr/>
            <p:nvPr/>
          </p:nvSpPr>
          <p:spPr>
            <a:xfrm>
              <a:off x="6346531" y="327287"/>
              <a:ext cx="95742" cy="109478"/>
            </a:xfrm>
            <a:custGeom>
              <a:avLst/>
              <a:gdLst/>
              <a:ahLst/>
              <a:cxnLst/>
              <a:rect l="l" t="t" r="r" b="b"/>
              <a:pathLst>
                <a:path w="2530" h="2893" extrusionOk="0">
                  <a:moveTo>
                    <a:pt x="743" y="0"/>
                  </a:moveTo>
                  <a:cubicBezTo>
                    <a:pt x="407" y="692"/>
                    <a:pt x="16" y="1466"/>
                    <a:pt x="3" y="2139"/>
                  </a:cubicBezTo>
                  <a:cubicBezTo>
                    <a:pt x="0" y="2275"/>
                    <a:pt x="29" y="2389"/>
                    <a:pt x="79" y="2488"/>
                  </a:cubicBezTo>
                  <a:lnTo>
                    <a:pt x="83" y="2488"/>
                  </a:lnTo>
                  <a:cubicBezTo>
                    <a:pt x="223" y="2760"/>
                    <a:pt x="538" y="2893"/>
                    <a:pt x="862" y="2893"/>
                  </a:cubicBezTo>
                  <a:cubicBezTo>
                    <a:pt x="1146" y="2893"/>
                    <a:pt x="1437" y="2791"/>
                    <a:pt x="1622" y="2593"/>
                  </a:cubicBezTo>
                  <a:cubicBezTo>
                    <a:pt x="1791" y="2412"/>
                    <a:pt x="1911" y="2171"/>
                    <a:pt x="2028" y="1955"/>
                  </a:cubicBezTo>
                  <a:cubicBezTo>
                    <a:pt x="2206" y="1625"/>
                    <a:pt x="2368" y="1282"/>
                    <a:pt x="2529" y="939"/>
                  </a:cubicBezTo>
                  <a:cubicBezTo>
                    <a:pt x="2342" y="872"/>
                    <a:pt x="2158" y="790"/>
                    <a:pt x="1977" y="702"/>
                  </a:cubicBezTo>
                  <a:cubicBezTo>
                    <a:pt x="1552" y="492"/>
                    <a:pt x="1140" y="235"/>
                    <a:pt x="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0"/>
            <p:cNvSpPr/>
            <p:nvPr/>
          </p:nvSpPr>
          <p:spPr>
            <a:xfrm>
              <a:off x="6378357" y="232982"/>
              <a:ext cx="99942" cy="117993"/>
            </a:xfrm>
            <a:custGeom>
              <a:avLst/>
              <a:gdLst/>
              <a:ahLst/>
              <a:cxnLst/>
              <a:rect l="l" t="t" r="r" b="b"/>
              <a:pathLst>
                <a:path w="2641" h="3118" extrusionOk="0">
                  <a:moveTo>
                    <a:pt x="1752" y="0"/>
                  </a:moveTo>
                  <a:cubicBezTo>
                    <a:pt x="1368" y="0"/>
                    <a:pt x="981" y="239"/>
                    <a:pt x="727" y="664"/>
                  </a:cubicBezTo>
                  <a:cubicBezTo>
                    <a:pt x="509" y="1029"/>
                    <a:pt x="366" y="1445"/>
                    <a:pt x="203" y="1838"/>
                  </a:cubicBezTo>
                  <a:cubicBezTo>
                    <a:pt x="147" y="1981"/>
                    <a:pt x="77" y="2130"/>
                    <a:pt x="1" y="2286"/>
                  </a:cubicBezTo>
                  <a:cubicBezTo>
                    <a:pt x="422" y="2454"/>
                    <a:pt x="870" y="2619"/>
                    <a:pt x="1292" y="2822"/>
                  </a:cubicBezTo>
                  <a:cubicBezTo>
                    <a:pt x="1482" y="2911"/>
                    <a:pt x="1663" y="3010"/>
                    <a:pt x="1838" y="3118"/>
                  </a:cubicBezTo>
                  <a:cubicBezTo>
                    <a:pt x="1854" y="3080"/>
                    <a:pt x="1873" y="3041"/>
                    <a:pt x="1892" y="3000"/>
                  </a:cubicBezTo>
                  <a:cubicBezTo>
                    <a:pt x="2095" y="2584"/>
                    <a:pt x="2324" y="2168"/>
                    <a:pt x="2476" y="1730"/>
                  </a:cubicBezTo>
                  <a:cubicBezTo>
                    <a:pt x="2574" y="1455"/>
                    <a:pt x="2616" y="1274"/>
                    <a:pt x="2605" y="978"/>
                  </a:cubicBezTo>
                  <a:cubicBezTo>
                    <a:pt x="2640" y="740"/>
                    <a:pt x="2590" y="521"/>
                    <a:pt x="2450" y="318"/>
                  </a:cubicBezTo>
                  <a:cubicBezTo>
                    <a:pt x="2282" y="220"/>
                    <a:pt x="2117" y="122"/>
                    <a:pt x="1952" y="23"/>
                  </a:cubicBezTo>
                  <a:cubicBezTo>
                    <a:pt x="1886" y="7"/>
                    <a:pt x="1819" y="0"/>
                    <a:pt x="1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0"/>
            <p:cNvSpPr/>
            <p:nvPr/>
          </p:nvSpPr>
          <p:spPr>
            <a:xfrm>
              <a:off x="6320949" y="211411"/>
              <a:ext cx="182931" cy="252107"/>
            </a:xfrm>
            <a:custGeom>
              <a:avLst/>
              <a:gdLst/>
              <a:ahLst/>
              <a:cxnLst/>
              <a:rect l="l" t="t" r="r" b="b"/>
              <a:pathLst>
                <a:path w="4834" h="6662" extrusionOk="0">
                  <a:moveTo>
                    <a:pt x="3273" y="571"/>
                  </a:moveTo>
                  <a:cubicBezTo>
                    <a:pt x="3338" y="571"/>
                    <a:pt x="3403" y="578"/>
                    <a:pt x="3467" y="592"/>
                  </a:cubicBezTo>
                  <a:cubicBezTo>
                    <a:pt x="3634" y="691"/>
                    <a:pt x="3800" y="791"/>
                    <a:pt x="3966" y="889"/>
                  </a:cubicBezTo>
                  <a:cubicBezTo>
                    <a:pt x="4106" y="1091"/>
                    <a:pt x="4157" y="1310"/>
                    <a:pt x="4122" y="1547"/>
                  </a:cubicBezTo>
                  <a:cubicBezTo>
                    <a:pt x="4133" y="1844"/>
                    <a:pt x="4090" y="2026"/>
                    <a:pt x="3994" y="2299"/>
                  </a:cubicBezTo>
                  <a:cubicBezTo>
                    <a:pt x="3840" y="2738"/>
                    <a:pt x="3613" y="3153"/>
                    <a:pt x="3409" y="3571"/>
                  </a:cubicBezTo>
                  <a:cubicBezTo>
                    <a:pt x="3390" y="3609"/>
                    <a:pt x="3372" y="3650"/>
                    <a:pt x="3353" y="3689"/>
                  </a:cubicBezTo>
                  <a:cubicBezTo>
                    <a:pt x="2798" y="3336"/>
                    <a:pt x="2130" y="3100"/>
                    <a:pt x="1519" y="2857"/>
                  </a:cubicBezTo>
                  <a:cubicBezTo>
                    <a:pt x="1593" y="2701"/>
                    <a:pt x="1663" y="2549"/>
                    <a:pt x="1721" y="2407"/>
                  </a:cubicBezTo>
                  <a:cubicBezTo>
                    <a:pt x="1882" y="2013"/>
                    <a:pt x="2025" y="1599"/>
                    <a:pt x="2245" y="1233"/>
                  </a:cubicBezTo>
                  <a:cubicBezTo>
                    <a:pt x="2500" y="807"/>
                    <a:pt x="2889" y="571"/>
                    <a:pt x="3273" y="571"/>
                  </a:cubicBezTo>
                  <a:close/>
                  <a:moveTo>
                    <a:pt x="1420" y="3063"/>
                  </a:moveTo>
                  <a:cubicBezTo>
                    <a:pt x="1989" y="3399"/>
                    <a:pt x="2584" y="3776"/>
                    <a:pt x="3204" y="4002"/>
                  </a:cubicBezTo>
                  <a:cubicBezTo>
                    <a:pt x="3044" y="4345"/>
                    <a:pt x="2883" y="4687"/>
                    <a:pt x="2703" y="5018"/>
                  </a:cubicBezTo>
                  <a:cubicBezTo>
                    <a:pt x="2586" y="5234"/>
                    <a:pt x="2466" y="5474"/>
                    <a:pt x="2297" y="5655"/>
                  </a:cubicBezTo>
                  <a:cubicBezTo>
                    <a:pt x="2112" y="5854"/>
                    <a:pt x="1823" y="5955"/>
                    <a:pt x="1540" y="5955"/>
                  </a:cubicBezTo>
                  <a:cubicBezTo>
                    <a:pt x="1099" y="5955"/>
                    <a:pt x="672" y="5709"/>
                    <a:pt x="680" y="5200"/>
                  </a:cubicBezTo>
                  <a:cubicBezTo>
                    <a:pt x="692" y="4529"/>
                    <a:pt x="1084" y="3754"/>
                    <a:pt x="1420" y="3063"/>
                  </a:cubicBezTo>
                  <a:close/>
                  <a:moveTo>
                    <a:pt x="3206" y="0"/>
                  </a:moveTo>
                  <a:cubicBezTo>
                    <a:pt x="3179" y="0"/>
                    <a:pt x="3152" y="1"/>
                    <a:pt x="3125" y="3"/>
                  </a:cubicBezTo>
                  <a:cubicBezTo>
                    <a:pt x="2368" y="50"/>
                    <a:pt x="1898" y="700"/>
                    <a:pt x="1603" y="1326"/>
                  </a:cubicBezTo>
                  <a:cubicBezTo>
                    <a:pt x="1127" y="2334"/>
                    <a:pt x="681" y="3414"/>
                    <a:pt x="314" y="4467"/>
                  </a:cubicBezTo>
                  <a:cubicBezTo>
                    <a:pt x="81" y="5137"/>
                    <a:pt x="1" y="5906"/>
                    <a:pt x="656" y="6368"/>
                  </a:cubicBezTo>
                  <a:cubicBezTo>
                    <a:pt x="946" y="6573"/>
                    <a:pt x="1218" y="6661"/>
                    <a:pt x="1473" y="6661"/>
                  </a:cubicBezTo>
                  <a:cubicBezTo>
                    <a:pt x="2755" y="6661"/>
                    <a:pt x="3578" y="4407"/>
                    <a:pt x="4002" y="3516"/>
                  </a:cubicBezTo>
                  <a:cubicBezTo>
                    <a:pt x="4344" y="2801"/>
                    <a:pt x="4833" y="1935"/>
                    <a:pt x="4581" y="1115"/>
                  </a:cubicBezTo>
                  <a:cubicBezTo>
                    <a:pt x="4509" y="880"/>
                    <a:pt x="4391" y="683"/>
                    <a:pt x="4238" y="528"/>
                  </a:cubicBezTo>
                  <a:cubicBezTo>
                    <a:pt x="3999" y="209"/>
                    <a:pt x="3629" y="0"/>
                    <a:pt x="3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6349634" y="353815"/>
              <a:ext cx="92638" cy="82951"/>
            </a:xfrm>
            <a:custGeom>
              <a:avLst/>
              <a:gdLst/>
              <a:ahLst/>
              <a:cxnLst/>
              <a:rect l="l" t="t" r="r" b="b"/>
              <a:pathLst>
                <a:path w="2448" h="2192" extrusionOk="0">
                  <a:moveTo>
                    <a:pt x="1896" y="1"/>
                  </a:moveTo>
                  <a:cubicBezTo>
                    <a:pt x="1416" y="1102"/>
                    <a:pt x="887" y="1790"/>
                    <a:pt x="97" y="1790"/>
                  </a:cubicBezTo>
                  <a:cubicBezTo>
                    <a:pt x="65" y="1790"/>
                    <a:pt x="33" y="1789"/>
                    <a:pt x="1" y="1787"/>
                  </a:cubicBezTo>
                  <a:lnTo>
                    <a:pt x="1" y="1787"/>
                  </a:lnTo>
                  <a:cubicBezTo>
                    <a:pt x="141" y="2059"/>
                    <a:pt x="456" y="2192"/>
                    <a:pt x="780" y="2192"/>
                  </a:cubicBezTo>
                  <a:cubicBezTo>
                    <a:pt x="1064" y="2192"/>
                    <a:pt x="1355" y="2090"/>
                    <a:pt x="1540" y="1892"/>
                  </a:cubicBezTo>
                  <a:cubicBezTo>
                    <a:pt x="1709" y="1711"/>
                    <a:pt x="1829" y="1470"/>
                    <a:pt x="1946" y="1254"/>
                  </a:cubicBezTo>
                  <a:cubicBezTo>
                    <a:pt x="2124" y="924"/>
                    <a:pt x="2286" y="581"/>
                    <a:pt x="2447" y="238"/>
                  </a:cubicBezTo>
                  <a:cubicBezTo>
                    <a:pt x="2260" y="171"/>
                    <a:pt x="2076" y="89"/>
                    <a:pt x="1896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6427250" y="232982"/>
              <a:ext cx="51050" cy="117993"/>
            </a:xfrm>
            <a:custGeom>
              <a:avLst/>
              <a:gdLst/>
              <a:ahLst/>
              <a:cxnLst/>
              <a:rect l="l" t="t" r="r" b="b"/>
              <a:pathLst>
                <a:path w="1349" h="3118" extrusionOk="0">
                  <a:moveTo>
                    <a:pt x="460" y="0"/>
                  </a:moveTo>
                  <a:cubicBezTo>
                    <a:pt x="578" y="458"/>
                    <a:pt x="606" y="1137"/>
                    <a:pt x="279" y="2070"/>
                  </a:cubicBezTo>
                  <a:cubicBezTo>
                    <a:pt x="187" y="2334"/>
                    <a:pt x="92" y="2584"/>
                    <a:pt x="0" y="2822"/>
                  </a:cubicBezTo>
                  <a:cubicBezTo>
                    <a:pt x="190" y="2911"/>
                    <a:pt x="371" y="3010"/>
                    <a:pt x="546" y="3118"/>
                  </a:cubicBezTo>
                  <a:cubicBezTo>
                    <a:pt x="562" y="3080"/>
                    <a:pt x="581" y="3041"/>
                    <a:pt x="600" y="3000"/>
                  </a:cubicBezTo>
                  <a:cubicBezTo>
                    <a:pt x="803" y="2584"/>
                    <a:pt x="1032" y="2168"/>
                    <a:pt x="1184" y="1730"/>
                  </a:cubicBezTo>
                  <a:cubicBezTo>
                    <a:pt x="1282" y="1455"/>
                    <a:pt x="1324" y="1274"/>
                    <a:pt x="1313" y="978"/>
                  </a:cubicBezTo>
                  <a:cubicBezTo>
                    <a:pt x="1348" y="740"/>
                    <a:pt x="1298" y="521"/>
                    <a:pt x="1158" y="318"/>
                  </a:cubicBezTo>
                  <a:cubicBezTo>
                    <a:pt x="991" y="220"/>
                    <a:pt x="825" y="122"/>
                    <a:pt x="660" y="23"/>
                  </a:cubicBezTo>
                  <a:cubicBezTo>
                    <a:pt x="594" y="8"/>
                    <a:pt x="527" y="0"/>
                    <a:pt x="46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6445604" y="658378"/>
              <a:ext cx="106905" cy="109062"/>
            </a:xfrm>
            <a:custGeom>
              <a:avLst/>
              <a:gdLst/>
              <a:ahLst/>
              <a:cxnLst/>
              <a:rect l="l" t="t" r="r" b="b"/>
              <a:pathLst>
                <a:path w="2825" h="2882" extrusionOk="0">
                  <a:moveTo>
                    <a:pt x="1638" y="0"/>
                  </a:moveTo>
                  <a:cubicBezTo>
                    <a:pt x="1333" y="289"/>
                    <a:pt x="975" y="543"/>
                    <a:pt x="614" y="785"/>
                  </a:cubicBezTo>
                  <a:cubicBezTo>
                    <a:pt x="407" y="917"/>
                    <a:pt x="200" y="1048"/>
                    <a:pt x="1" y="1178"/>
                  </a:cubicBezTo>
                  <a:cubicBezTo>
                    <a:pt x="468" y="1787"/>
                    <a:pt x="985" y="2486"/>
                    <a:pt x="1581" y="2793"/>
                  </a:cubicBezTo>
                  <a:cubicBezTo>
                    <a:pt x="1698" y="2854"/>
                    <a:pt x="1811" y="2881"/>
                    <a:pt x="1919" y="2881"/>
                  </a:cubicBezTo>
                  <a:cubicBezTo>
                    <a:pt x="2171" y="2881"/>
                    <a:pt x="2392" y="2732"/>
                    <a:pt x="2546" y="2521"/>
                  </a:cubicBezTo>
                  <a:cubicBezTo>
                    <a:pt x="2742" y="2244"/>
                    <a:pt x="2825" y="1860"/>
                    <a:pt x="2710" y="1552"/>
                  </a:cubicBezTo>
                  <a:cubicBezTo>
                    <a:pt x="2625" y="1320"/>
                    <a:pt x="2464" y="1105"/>
                    <a:pt x="2324" y="902"/>
                  </a:cubicBezTo>
                  <a:cubicBezTo>
                    <a:pt x="2108" y="594"/>
                    <a:pt x="1873" y="299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6385774" y="579589"/>
              <a:ext cx="113641" cy="116555"/>
            </a:xfrm>
            <a:custGeom>
              <a:avLst/>
              <a:gdLst/>
              <a:ahLst/>
              <a:cxnLst/>
              <a:rect l="l" t="t" r="r" b="b"/>
              <a:pathLst>
                <a:path w="3003" h="3080" extrusionOk="0">
                  <a:moveTo>
                    <a:pt x="920" y="0"/>
                  </a:moveTo>
                  <a:cubicBezTo>
                    <a:pt x="873" y="0"/>
                    <a:pt x="825" y="4"/>
                    <a:pt x="775" y="11"/>
                  </a:cubicBezTo>
                  <a:cubicBezTo>
                    <a:pt x="639" y="96"/>
                    <a:pt x="503" y="185"/>
                    <a:pt x="369" y="271"/>
                  </a:cubicBezTo>
                  <a:cubicBezTo>
                    <a:pt x="340" y="289"/>
                    <a:pt x="316" y="306"/>
                    <a:pt x="287" y="324"/>
                  </a:cubicBezTo>
                  <a:cubicBezTo>
                    <a:pt x="1" y="677"/>
                    <a:pt x="1" y="1213"/>
                    <a:pt x="313" y="1705"/>
                  </a:cubicBezTo>
                  <a:cubicBezTo>
                    <a:pt x="541" y="2063"/>
                    <a:pt x="848" y="2378"/>
                    <a:pt x="1128" y="2698"/>
                  </a:cubicBezTo>
                  <a:cubicBezTo>
                    <a:pt x="1229" y="2812"/>
                    <a:pt x="1334" y="2943"/>
                    <a:pt x="1439" y="3080"/>
                  </a:cubicBezTo>
                  <a:cubicBezTo>
                    <a:pt x="1617" y="2920"/>
                    <a:pt x="1794" y="2756"/>
                    <a:pt x="1979" y="2593"/>
                  </a:cubicBezTo>
                  <a:cubicBezTo>
                    <a:pt x="2305" y="2308"/>
                    <a:pt x="2645" y="2025"/>
                    <a:pt x="3003" y="1809"/>
                  </a:cubicBezTo>
                  <a:cubicBezTo>
                    <a:pt x="2978" y="1775"/>
                    <a:pt x="2949" y="1743"/>
                    <a:pt x="2924" y="1709"/>
                  </a:cubicBezTo>
                  <a:cubicBezTo>
                    <a:pt x="2641" y="1337"/>
                    <a:pt x="2371" y="950"/>
                    <a:pt x="2047" y="617"/>
                  </a:cubicBezTo>
                  <a:cubicBezTo>
                    <a:pt x="1845" y="407"/>
                    <a:pt x="1702" y="289"/>
                    <a:pt x="1432" y="166"/>
                  </a:cubicBezTo>
                  <a:cubicBezTo>
                    <a:pt x="1276" y="55"/>
                    <a:pt x="110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/>
            <p:cNvSpPr/>
            <p:nvPr/>
          </p:nvSpPr>
          <p:spPr>
            <a:xfrm>
              <a:off x="6359587" y="562143"/>
              <a:ext cx="256686" cy="228152"/>
            </a:xfrm>
            <a:custGeom>
              <a:avLst/>
              <a:gdLst/>
              <a:ahLst/>
              <a:cxnLst/>
              <a:rect l="l" t="t" r="r" b="b"/>
              <a:pathLst>
                <a:path w="6783" h="6029" extrusionOk="0">
                  <a:moveTo>
                    <a:pt x="1611" y="461"/>
                  </a:moveTo>
                  <a:cubicBezTo>
                    <a:pt x="1797" y="461"/>
                    <a:pt x="1968" y="516"/>
                    <a:pt x="2126" y="626"/>
                  </a:cubicBezTo>
                  <a:cubicBezTo>
                    <a:pt x="2395" y="749"/>
                    <a:pt x="2538" y="869"/>
                    <a:pt x="2739" y="1078"/>
                  </a:cubicBezTo>
                  <a:cubicBezTo>
                    <a:pt x="3063" y="1411"/>
                    <a:pt x="3334" y="1799"/>
                    <a:pt x="3616" y="2169"/>
                  </a:cubicBezTo>
                  <a:cubicBezTo>
                    <a:pt x="3642" y="2203"/>
                    <a:pt x="3670" y="2237"/>
                    <a:pt x="3696" y="2270"/>
                  </a:cubicBezTo>
                  <a:cubicBezTo>
                    <a:pt x="3132" y="2611"/>
                    <a:pt x="2623" y="3102"/>
                    <a:pt x="2132" y="3541"/>
                  </a:cubicBezTo>
                  <a:cubicBezTo>
                    <a:pt x="2027" y="3405"/>
                    <a:pt x="1922" y="3274"/>
                    <a:pt x="1821" y="3159"/>
                  </a:cubicBezTo>
                  <a:cubicBezTo>
                    <a:pt x="1540" y="2839"/>
                    <a:pt x="1233" y="2526"/>
                    <a:pt x="1004" y="2166"/>
                  </a:cubicBezTo>
                  <a:cubicBezTo>
                    <a:pt x="693" y="1675"/>
                    <a:pt x="694" y="1137"/>
                    <a:pt x="978" y="784"/>
                  </a:cubicBezTo>
                  <a:cubicBezTo>
                    <a:pt x="1140" y="681"/>
                    <a:pt x="1304" y="576"/>
                    <a:pt x="1466" y="472"/>
                  </a:cubicBezTo>
                  <a:cubicBezTo>
                    <a:pt x="1515" y="465"/>
                    <a:pt x="1564" y="461"/>
                    <a:pt x="1611" y="461"/>
                  </a:cubicBezTo>
                  <a:close/>
                  <a:moveTo>
                    <a:pt x="3911" y="2544"/>
                  </a:moveTo>
                  <a:cubicBezTo>
                    <a:pt x="4144" y="2841"/>
                    <a:pt x="4380" y="3138"/>
                    <a:pt x="4595" y="3446"/>
                  </a:cubicBezTo>
                  <a:cubicBezTo>
                    <a:pt x="4736" y="3648"/>
                    <a:pt x="4897" y="3863"/>
                    <a:pt x="4983" y="4095"/>
                  </a:cubicBezTo>
                  <a:cubicBezTo>
                    <a:pt x="5188" y="4642"/>
                    <a:pt x="4771" y="5424"/>
                    <a:pt x="4191" y="5424"/>
                  </a:cubicBezTo>
                  <a:cubicBezTo>
                    <a:pt x="4083" y="5424"/>
                    <a:pt x="3970" y="5397"/>
                    <a:pt x="3854" y="5337"/>
                  </a:cubicBezTo>
                  <a:cubicBezTo>
                    <a:pt x="3258" y="5027"/>
                    <a:pt x="2741" y="4330"/>
                    <a:pt x="2273" y="3721"/>
                  </a:cubicBezTo>
                  <a:cubicBezTo>
                    <a:pt x="2827" y="3362"/>
                    <a:pt x="3431" y="2999"/>
                    <a:pt x="3911" y="2544"/>
                  </a:cubicBezTo>
                  <a:close/>
                  <a:moveTo>
                    <a:pt x="1687" y="0"/>
                  </a:moveTo>
                  <a:cubicBezTo>
                    <a:pt x="1539" y="0"/>
                    <a:pt x="1397" y="23"/>
                    <a:pt x="1265" y="67"/>
                  </a:cubicBezTo>
                  <a:cubicBezTo>
                    <a:pt x="847" y="143"/>
                    <a:pt x="476" y="406"/>
                    <a:pt x="297" y="828"/>
                  </a:cubicBezTo>
                  <a:cubicBezTo>
                    <a:pt x="1" y="1526"/>
                    <a:pt x="373" y="2237"/>
                    <a:pt x="801" y="2782"/>
                  </a:cubicBezTo>
                  <a:cubicBezTo>
                    <a:pt x="1490" y="3658"/>
                    <a:pt x="2256" y="4538"/>
                    <a:pt x="3035" y="5337"/>
                  </a:cubicBezTo>
                  <a:cubicBezTo>
                    <a:pt x="3395" y="5707"/>
                    <a:pt x="3839" y="6029"/>
                    <a:pt x="4327" y="6029"/>
                  </a:cubicBezTo>
                  <a:cubicBezTo>
                    <a:pt x="4508" y="6029"/>
                    <a:pt x="4696" y="5984"/>
                    <a:pt x="4887" y="5881"/>
                  </a:cubicBezTo>
                  <a:cubicBezTo>
                    <a:pt x="6782" y="4863"/>
                    <a:pt x="4560" y="2545"/>
                    <a:pt x="3833" y="1613"/>
                  </a:cubicBezTo>
                  <a:cubicBezTo>
                    <a:pt x="3345" y="989"/>
                    <a:pt x="2790" y="164"/>
                    <a:pt x="1943" y="22"/>
                  </a:cubicBezTo>
                  <a:cubicBezTo>
                    <a:pt x="1856" y="8"/>
                    <a:pt x="1770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/>
            <p:cNvSpPr/>
            <p:nvPr/>
          </p:nvSpPr>
          <p:spPr>
            <a:xfrm>
              <a:off x="6385774" y="589768"/>
              <a:ext cx="74890" cy="106337"/>
            </a:xfrm>
            <a:custGeom>
              <a:avLst/>
              <a:gdLst/>
              <a:ahLst/>
              <a:cxnLst/>
              <a:rect l="l" t="t" r="r" b="b"/>
              <a:pathLst>
                <a:path w="1979" h="2810" extrusionOk="0">
                  <a:moveTo>
                    <a:pt x="369" y="1"/>
                  </a:moveTo>
                  <a:cubicBezTo>
                    <a:pt x="340" y="20"/>
                    <a:pt x="316" y="36"/>
                    <a:pt x="287" y="55"/>
                  </a:cubicBezTo>
                  <a:cubicBezTo>
                    <a:pt x="1" y="407"/>
                    <a:pt x="1" y="944"/>
                    <a:pt x="313" y="1436"/>
                  </a:cubicBezTo>
                  <a:cubicBezTo>
                    <a:pt x="541" y="1794"/>
                    <a:pt x="848" y="2109"/>
                    <a:pt x="1128" y="2429"/>
                  </a:cubicBezTo>
                  <a:cubicBezTo>
                    <a:pt x="1229" y="2543"/>
                    <a:pt x="1334" y="2674"/>
                    <a:pt x="1439" y="2810"/>
                  </a:cubicBezTo>
                  <a:cubicBezTo>
                    <a:pt x="1617" y="2651"/>
                    <a:pt x="1794" y="2487"/>
                    <a:pt x="1979" y="2324"/>
                  </a:cubicBezTo>
                  <a:cubicBezTo>
                    <a:pt x="1687" y="1953"/>
                    <a:pt x="1363" y="1560"/>
                    <a:pt x="1042" y="1198"/>
                  </a:cubicBezTo>
                  <a:cubicBezTo>
                    <a:pt x="667" y="769"/>
                    <a:pt x="471" y="357"/>
                    <a:pt x="369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6445604" y="688047"/>
              <a:ext cx="96347" cy="79394"/>
            </a:xfrm>
            <a:custGeom>
              <a:avLst/>
              <a:gdLst/>
              <a:ahLst/>
              <a:cxnLst/>
              <a:rect l="l" t="t" r="r" b="b"/>
              <a:pathLst>
                <a:path w="2546" h="2098" extrusionOk="0">
                  <a:moveTo>
                    <a:pt x="614" y="1"/>
                  </a:moveTo>
                  <a:cubicBezTo>
                    <a:pt x="407" y="133"/>
                    <a:pt x="200" y="264"/>
                    <a:pt x="1" y="394"/>
                  </a:cubicBezTo>
                  <a:cubicBezTo>
                    <a:pt x="468" y="1003"/>
                    <a:pt x="985" y="1702"/>
                    <a:pt x="1581" y="2009"/>
                  </a:cubicBezTo>
                  <a:cubicBezTo>
                    <a:pt x="1698" y="2070"/>
                    <a:pt x="1811" y="2097"/>
                    <a:pt x="1919" y="2097"/>
                  </a:cubicBezTo>
                  <a:cubicBezTo>
                    <a:pt x="2171" y="2097"/>
                    <a:pt x="2392" y="1948"/>
                    <a:pt x="2546" y="1737"/>
                  </a:cubicBezTo>
                  <a:cubicBezTo>
                    <a:pt x="1921" y="1626"/>
                    <a:pt x="1546" y="1238"/>
                    <a:pt x="1546" y="1238"/>
                  </a:cubicBezTo>
                  <a:cubicBezTo>
                    <a:pt x="1546" y="1238"/>
                    <a:pt x="1149" y="689"/>
                    <a:pt x="614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0644BD-483D-F8C0-F8A6-917F25AB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" y="1397326"/>
            <a:ext cx="7004925" cy="850800"/>
          </a:xfrm>
          <a:prstGeom prst="rect">
            <a:avLst/>
          </a:prstGeom>
        </p:spPr>
      </p:pic>
      <p:sp>
        <p:nvSpPr>
          <p:cNvPr id="6" name="Google Shape;1500;p50">
            <a:extLst>
              <a:ext uri="{FF2B5EF4-FFF2-40B4-BE49-F238E27FC236}">
                <a16:creationId xmlns:a16="http://schemas.microsoft.com/office/drawing/2014/main" id="{90FECC15-FC8F-BB62-3B50-7692E7EA1071}"/>
              </a:ext>
            </a:extLst>
          </p:cNvPr>
          <p:cNvSpPr txBox="1">
            <a:spLocks/>
          </p:cNvSpPr>
          <p:nvPr/>
        </p:nvSpPr>
        <p:spPr>
          <a:xfrm>
            <a:off x="106680" y="2304897"/>
            <a:ext cx="8469836" cy="124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50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bert Sans"/>
              <a:buNone/>
              <a:defRPr sz="3600" b="1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Zn</a:t>
            </a:r>
          </a:p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H</a:t>
            </a:r>
            <a:r>
              <a:rPr lang="en-US" sz="32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1;p50">
            <a:extLst>
              <a:ext uri="{FF2B5EF4-FFF2-40B4-BE49-F238E27FC236}">
                <a16:creationId xmlns:a16="http://schemas.microsoft.com/office/drawing/2014/main" id="{16E19AFE-4F0D-0B3F-C123-6FF37C3FA149}"/>
              </a:ext>
            </a:extLst>
          </p:cNvPr>
          <p:cNvSpPr txBox="1">
            <a:spLocks/>
          </p:cNvSpPr>
          <p:nvPr/>
        </p:nvSpPr>
        <p:spPr>
          <a:xfrm>
            <a:off x="0" y="40726"/>
            <a:ext cx="6530833" cy="531957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I/ Cặp oxi hoá – khử của kim loại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40A33-B942-5F9E-AE83-60494A6F1640}"/>
              </a:ext>
            </a:extLst>
          </p:cNvPr>
          <p:cNvSpPr txBox="1"/>
          <p:nvPr/>
        </p:nvSpPr>
        <p:spPr>
          <a:xfrm>
            <a:off x="0" y="3257550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Symbol" panose="05050102010706020507" pitchFamily="18" charset="2"/>
              <a:buChar char="Þ"/>
            </a:pP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457200" indent="-457200" algn="just">
              <a:buFont typeface="Symbol" panose="05050102010706020507" pitchFamily="18" charset="2"/>
              <a:buChar char="Þ"/>
            </a:pP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(1): Zn</a:t>
            </a:r>
            <a:r>
              <a:rPr lang="en-US" sz="2800" b="1" i="0" baseline="3000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/Zn; Cu</a:t>
            </a:r>
            <a:r>
              <a:rPr lang="en-US" sz="2800" b="1" i="0" baseline="3000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/Cu.</a:t>
            </a:r>
          </a:p>
          <a:p>
            <a:pPr algn="just"/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(2): Cu</a:t>
            </a:r>
            <a:r>
              <a:rPr lang="en-US" sz="2800" b="1" i="0" baseline="3000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/Cu; Ag</a:t>
            </a:r>
            <a:r>
              <a:rPr lang="en-US" sz="2800" b="1" i="0" baseline="3000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b="1" i="0" dirty="0"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/Ag.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7AE42-FFA8-7C96-8C8F-BCD9A5B6023C}"/>
              </a:ext>
            </a:extLst>
          </p:cNvPr>
          <p:cNvSpPr txBox="1"/>
          <p:nvPr/>
        </p:nvSpPr>
        <p:spPr>
          <a:xfrm>
            <a:off x="-24524" y="638235"/>
            <a:ext cx="9271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Zn(s) + Cu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→ Zn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+ Cu(s)             (1)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Cu(s) + 2Ag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→ Cu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aq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+ 2Ag(s)         (2)</a:t>
            </a:r>
          </a:p>
          <a:p>
            <a:pPr algn="just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CF843-5287-686B-ED39-DDF6A6DD23DE}"/>
              </a:ext>
            </a:extLst>
          </p:cNvPr>
          <p:cNvSpPr txBox="1"/>
          <p:nvPr/>
        </p:nvSpPr>
        <p:spPr>
          <a:xfrm>
            <a:off x="0" y="2252990"/>
            <a:ext cx="9271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LG: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(1):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Zn,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Cu</a:t>
            </a:r>
            <a:r>
              <a:rPr lang="en-US" sz="2400" b="1" i="0" baseline="30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2+</a:t>
            </a:r>
            <a:endParaRPr lang="en-US" sz="24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(2):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Cu,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  <a:r>
              <a:rPr lang="en-US" sz="2400" b="1" i="0" baseline="30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24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0"/>
          <p:cNvSpPr txBox="1">
            <a:spLocks noGrp="1"/>
          </p:cNvSpPr>
          <p:nvPr>
            <p:ph type="title" idx="2"/>
          </p:nvPr>
        </p:nvSpPr>
        <p:spPr>
          <a:xfrm>
            <a:off x="0" y="86446"/>
            <a:ext cx="6530833" cy="531957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I/ Cặp oxi hoá – khử của kim loại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60" name="Google Shape;1560;p50"/>
          <p:cNvGrpSpPr/>
          <p:nvPr/>
        </p:nvGrpSpPr>
        <p:grpSpPr>
          <a:xfrm>
            <a:off x="7736731" y="86446"/>
            <a:ext cx="1407269" cy="1624711"/>
            <a:chOff x="190675" y="3563350"/>
            <a:chExt cx="1224884" cy="1414145"/>
          </a:xfrm>
        </p:grpSpPr>
        <p:sp>
          <p:nvSpPr>
            <p:cNvPr id="1561" name="Google Shape;1561;p50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38B184-4DAE-6E47-EEAF-976B48D6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55" y="1000443"/>
            <a:ext cx="2398548" cy="107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7B06F-A76A-22A8-B06E-015270D6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99" y="2635679"/>
            <a:ext cx="5233925" cy="16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0"/>
          <p:cNvSpPr txBox="1">
            <a:spLocks noGrp="1"/>
          </p:cNvSpPr>
          <p:nvPr>
            <p:ph type="title"/>
          </p:nvPr>
        </p:nvSpPr>
        <p:spPr>
          <a:xfrm>
            <a:off x="0" y="815188"/>
            <a:ext cx="8469836" cy="5683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=&gt;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khử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01" name="Google Shape;1501;p50"/>
          <p:cNvSpPr txBox="1">
            <a:spLocks noGrp="1"/>
          </p:cNvSpPr>
          <p:nvPr>
            <p:ph type="title" idx="2"/>
          </p:nvPr>
        </p:nvSpPr>
        <p:spPr>
          <a:xfrm>
            <a:off x="0" y="86446"/>
            <a:ext cx="6530833" cy="531957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I/ Cặp oxi hoá – khử của kim loại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60" name="Google Shape;1560;p50"/>
          <p:cNvGrpSpPr/>
          <p:nvPr/>
        </p:nvGrpSpPr>
        <p:grpSpPr>
          <a:xfrm>
            <a:off x="7736731" y="86446"/>
            <a:ext cx="1407269" cy="1624711"/>
            <a:chOff x="190675" y="3563350"/>
            <a:chExt cx="1224884" cy="1414145"/>
          </a:xfrm>
        </p:grpSpPr>
        <p:sp>
          <p:nvSpPr>
            <p:cNvPr id="1561" name="Google Shape;1561;p50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F0EEB4-BCD0-7F24-AD4D-83CC8C6E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127"/>
            <a:ext cx="9144000" cy="863644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00532DA-A1CC-079B-EB9B-1111C16B1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5692"/>
            <a:ext cx="908886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kumimoji="0" lang="en-US" altLang="en-US" sz="2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                          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Dựa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dãy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en-US" sz="24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điện</a:t>
            </a:r>
            <a:r>
              <a:rPr lang="en-US" altLang="en-US" sz="24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en-US" sz="24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hoá</a:t>
            </a:r>
            <a:r>
              <a:rPr lang="en-US" altLang="en-US" sz="24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=&gt;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Cặp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oxi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khử</a:t>
            </a:r>
            <a:r>
              <a:rPr lang="en-US" altLang="en-US" sz="24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en-US" sz="2400" b="1" dirty="0" err="1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en-US" sz="2400" b="1" dirty="0">
                <a:solidFill>
                  <a:srgbClr val="2203BD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2203BD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Mg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/Mg; Al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/Al; Zn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/Zn; Fe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/Fe; Fe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/Fe; Fe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/Fe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; Sn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/Sn; Pb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/Pb; 2H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/H</a:t>
            </a:r>
            <a:r>
              <a:rPr kumimoji="0" lang="en-US" altLang="en-US" sz="2400" b="1" i="0" u="none" strike="noStrike" cap="none" normalizeH="0" baseline="-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; Cu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/Cu; Cu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/Cu; Cu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/Cu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; Ag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/Ag; Au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3+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203B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/Au.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2203B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ãy viết cặp oxi hóa – khử của các kim loại trong dãy sau">
            <a:extLst>
              <a:ext uri="{FF2B5EF4-FFF2-40B4-BE49-F238E27FC236}">
                <a16:creationId xmlns:a16="http://schemas.microsoft.com/office/drawing/2014/main" id="{3563D7AF-9BB5-16FE-C98D-E4B68AEC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338387"/>
            <a:ext cx="5162876" cy="67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57"/>
          <p:cNvSpPr txBox="1">
            <a:spLocks noGrp="1"/>
          </p:cNvSpPr>
          <p:nvPr>
            <p:ph type="title"/>
          </p:nvPr>
        </p:nvSpPr>
        <p:spPr>
          <a:xfrm>
            <a:off x="447530" y="44748"/>
            <a:ext cx="7152820" cy="678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00000"/>
                </a:solidFill>
              </a:rPr>
              <a:t>Cùng xem thí nghiệm</a:t>
            </a:r>
            <a:endParaRPr sz="3200" dirty="0">
              <a:solidFill>
                <a:srgbClr val="C00000"/>
              </a:solidFill>
            </a:endParaRPr>
          </a:p>
        </p:txBody>
      </p:sp>
      <p:grpSp>
        <p:nvGrpSpPr>
          <p:cNvPr id="2222" name="Google Shape;2222;p57"/>
          <p:cNvGrpSpPr/>
          <p:nvPr/>
        </p:nvGrpSpPr>
        <p:grpSpPr>
          <a:xfrm>
            <a:off x="-89460" y="3214700"/>
            <a:ext cx="1188293" cy="1967646"/>
            <a:chOff x="4933775" y="1277651"/>
            <a:chExt cx="1617166" cy="2677798"/>
          </a:xfrm>
        </p:grpSpPr>
        <p:sp>
          <p:nvSpPr>
            <p:cNvPr id="2223" name="Google Shape;2223;p57"/>
            <p:cNvSpPr/>
            <p:nvPr/>
          </p:nvSpPr>
          <p:spPr>
            <a:xfrm>
              <a:off x="5596073" y="1589090"/>
              <a:ext cx="515760" cy="1071917"/>
            </a:xfrm>
            <a:custGeom>
              <a:avLst/>
              <a:gdLst/>
              <a:ahLst/>
              <a:cxnLst/>
              <a:rect l="l" t="t" r="r" b="b"/>
              <a:pathLst>
                <a:path w="6856" h="14249" extrusionOk="0">
                  <a:moveTo>
                    <a:pt x="4018" y="0"/>
                  </a:moveTo>
                  <a:cubicBezTo>
                    <a:pt x="3318" y="133"/>
                    <a:pt x="2613" y="245"/>
                    <a:pt x="1914" y="390"/>
                  </a:cubicBezTo>
                  <a:cubicBezTo>
                    <a:pt x="1588" y="457"/>
                    <a:pt x="1263" y="531"/>
                    <a:pt x="940" y="601"/>
                  </a:cubicBezTo>
                  <a:cubicBezTo>
                    <a:pt x="626" y="671"/>
                    <a:pt x="314" y="740"/>
                    <a:pt x="1" y="803"/>
                  </a:cubicBezTo>
                  <a:cubicBezTo>
                    <a:pt x="95" y="1002"/>
                    <a:pt x="150" y="1229"/>
                    <a:pt x="204" y="1444"/>
                  </a:cubicBezTo>
                  <a:cubicBezTo>
                    <a:pt x="306" y="1431"/>
                    <a:pt x="409" y="1425"/>
                    <a:pt x="512" y="1425"/>
                  </a:cubicBezTo>
                  <a:cubicBezTo>
                    <a:pt x="724" y="1425"/>
                    <a:pt x="936" y="1452"/>
                    <a:pt x="1142" y="1504"/>
                  </a:cubicBezTo>
                  <a:cubicBezTo>
                    <a:pt x="1676" y="1635"/>
                    <a:pt x="2169" y="1937"/>
                    <a:pt x="2502" y="2382"/>
                  </a:cubicBezTo>
                  <a:cubicBezTo>
                    <a:pt x="3166" y="3273"/>
                    <a:pt x="3148" y="4621"/>
                    <a:pt x="2433" y="5480"/>
                  </a:cubicBezTo>
                  <a:cubicBezTo>
                    <a:pt x="2334" y="5599"/>
                    <a:pt x="2221" y="5707"/>
                    <a:pt x="2100" y="5802"/>
                  </a:cubicBezTo>
                  <a:cubicBezTo>
                    <a:pt x="1846" y="6005"/>
                    <a:pt x="1551" y="6154"/>
                    <a:pt x="1240" y="6245"/>
                  </a:cubicBezTo>
                  <a:cubicBezTo>
                    <a:pt x="1642" y="7528"/>
                    <a:pt x="1856" y="8883"/>
                    <a:pt x="2139" y="10197"/>
                  </a:cubicBezTo>
                  <a:cubicBezTo>
                    <a:pt x="2429" y="11548"/>
                    <a:pt x="2718" y="12897"/>
                    <a:pt x="3006" y="14249"/>
                  </a:cubicBezTo>
                  <a:cubicBezTo>
                    <a:pt x="3312" y="14171"/>
                    <a:pt x="3621" y="14096"/>
                    <a:pt x="3929" y="14018"/>
                  </a:cubicBezTo>
                  <a:cubicBezTo>
                    <a:pt x="4237" y="13942"/>
                    <a:pt x="4545" y="13867"/>
                    <a:pt x="4854" y="13793"/>
                  </a:cubicBezTo>
                  <a:cubicBezTo>
                    <a:pt x="5517" y="13638"/>
                    <a:pt x="6184" y="13449"/>
                    <a:pt x="6856" y="13306"/>
                  </a:cubicBezTo>
                  <a:cubicBezTo>
                    <a:pt x="6854" y="13304"/>
                    <a:pt x="6853" y="13302"/>
                    <a:pt x="6851" y="13299"/>
                  </a:cubicBezTo>
                  <a:cubicBezTo>
                    <a:pt x="6628" y="12744"/>
                    <a:pt x="6540" y="12112"/>
                    <a:pt x="6406" y="11530"/>
                  </a:cubicBezTo>
                  <a:cubicBezTo>
                    <a:pt x="6275" y="10966"/>
                    <a:pt x="6148" y="10403"/>
                    <a:pt x="6020" y="9839"/>
                  </a:cubicBezTo>
                  <a:cubicBezTo>
                    <a:pt x="5773" y="8739"/>
                    <a:pt x="5530" y="7639"/>
                    <a:pt x="5296" y="6540"/>
                  </a:cubicBezTo>
                  <a:cubicBezTo>
                    <a:pt x="5054" y="5408"/>
                    <a:pt x="4820" y="4275"/>
                    <a:pt x="4591" y="3141"/>
                  </a:cubicBezTo>
                  <a:cubicBezTo>
                    <a:pt x="4384" y="2106"/>
                    <a:pt x="4122" y="1053"/>
                    <a:pt x="40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5465329" y="1719007"/>
              <a:ext cx="357105" cy="326262"/>
            </a:xfrm>
            <a:custGeom>
              <a:avLst/>
              <a:gdLst/>
              <a:ahLst/>
              <a:cxnLst/>
              <a:rect l="l" t="t" r="r" b="b"/>
              <a:pathLst>
                <a:path w="4747" h="4337" extrusionOk="0">
                  <a:moveTo>
                    <a:pt x="2048" y="394"/>
                  </a:moveTo>
                  <a:cubicBezTo>
                    <a:pt x="2081" y="394"/>
                    <a:pt x="2113" y="398"/>
                    <a:pt x="2143" y="407"/>
                  </a:cubicBezTo>
                  <a:cubicBezTo>
                    <a:pt x="2191" y="403"/>
                    <a:pt x="2239" y="401"/>
                    <a:pt x="2287" y="401"/>
                  </a:cubicBezTo>
                  <a:cubicBezTo>
                    <a:pt x="2452" y="401"/>
                    <a:pt x="2615" y="426"/>
                    <a:pt x="2772" y="472"/>
                  </a:cubicBezTo>
                  <a:cubicBezTo>
                    <a:pt x="3316" y="631"/>
                    <a:pt x="3784" y="1051"/>
                    <a:pt x="3961" y="1614"/>
                  </a:cubicBezTo>
                  <a:cubicBezTo>
                    <a:pt x="4242" y="2498"/>
                    <a:pt x="3721" y="3540"/>
                    <a:pt x="2845" y="3849"/>
                  </a:cubicBezTo>
                  <a:cubicBezTo>
                    <a:pt x="2668" y="3912"/>
                    <a:pt x="2482" y="3942"/>
                    <a:pt x="2296" y="3942"/>
                  </a:cubicBezTo>
                  <a:cubicBezTo>
                    <a:pt x="2118" y="3942"/>
                    <a:pt x="1939" y="3914"/>
                    <a:pt x="1766" y="3864"/>
                  </a:cubicBezTo>
                  <a:cubicBezTo>
                    <a:pt x="1241" y="3706"/>
                    <a:pt x="778" y="3323"/>
                    <a:pt x="575" y="2808"/>
                  </a:cubicBezTo>
                  <a:cubicBezTo>
                    <a:pt x="264" y="2010"/>
                    <a:pt x="644" y="780"/>
                    <a:pt x="1542" y="546"/>
                  </a:cubicBezTo>
                  <a:cubicBezTo>
                    <a:pt x="1550" y="544"/>
                    <a:pt x="1556" y="544"/>
                    <a:pt x="1563" y="544"/>
                  </a:cubicBezTo>
                  <a:cubicBezTo>
                    <a:pt x="1597" y="526"/>
                    <a:pt x="1631" y="510"/>
                    <a:pt x="1669" y="495"/>
                  </a:cubicBezTo>
                  <a:cubicBezTo>
                    <a:pt x="1777" y="452"/>
                    <a:pt x="1920" y="394"/>
                    <a:pt x="2048" y="394"/>
                  </a:cubicBezTo>
                  <a:close/>
                  <a:moveTo>
                    <a:pt x="2242" y="0"/>
                  </a:moveTo>
                  <a:cubicBezTo>
                    <a:pt x="2155" y="0"/>
                    <a:pt x="2069" y="5"/>
                    <a:pt x="1982" y="13"/>
                  </a:cubicBezTo>
                  <a:cubicBezTo>
                    <a:pt x="1972" y="27"/>
                    <a:pt x="1959" y="37"/>
                    <a:pt x="1941" y="40"/>
                  </a:cubicBezTo>
                  <a:cubicBezTo>
                    <a:pt x="1272" y="201"/>
                    <a:pt x="701" y="454"/>
                    <a:pt x="340" y="1079"/>
                  </a:cubicBezTo>
                  <a:cubicBezTo>
                    <a:pt x="43" y="1589"/>
                    <a:pt x="1" y="2211"/>
                    <a:pt x="166" y="2772"/>
                  </a:cubicBezTo>
                  <a:cubicBezTo>
                    <a:pt x="405" y="3576"/>
                    <a:pt x="1033" y="4124"/>
                    <a:pt x="1780" y="4285"/>
                  </a:cubicBezTo>
                  <a:cubicBezTo>
                    <a:pt x="1933" y="4319"/>
                    <a:pt x="2092" y="4337"/>
                    <a:pt x="2253" y="4337"/>
                  </a:cubicBezTo>
                  <a:cubicBezTo>
                    <a:pt x="2487" y="4337"/>
                    <a:pt x="2726" y="4300"/>
                    <a:pt x="2963" y="4222"/>
                  </a:cubicBezTo>
                  <a:cubicBezTo>
                    <a:pt x="4187" y="3820"/>
                    <a:pt x="4747" y="2441"/>
                    <a:pt x="4260" y="1270"/>
                  </a:cubicBezTo>
                  <a:cubicBezTo>
                    <a:pt x="4005" y="658"/>
                    <a:pt x="3516" y="273"/>
                    <a:pt x="2948" y="104"/>
                  </a:cubicBezTo>
                  <a:cubicBezTo>
                    <a:pt x="2722" y="34"/>
                    <a:pt x="2483" y="0"/>
                    <a:pt x="2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476161" y="1298865"/>
              <a:ext cx="367938" cy="113217"/>
            </a:xfrm>
            <a:custGeom>
              <a:avLst/>
              <a:gdLst/>
              <a:ahLst/>
              <a:cxnLst/>
              <a:rect l="l" t="t" r="r" b="b"/>
              <a:pathLst>
                <a:path w="4891" h="1505" extrusionOk="0">
                  <a:moveTo>
                    <a:pt x="4721" y="1"/>
                  </a:moveTo>
                  <a:cubicBezTo>
                    <a:pt x="3913" y="174"/>
                    <a:pt x="3097" y="320"/>
                    <a:pt x="2286" y="477"/>
                  </a:cubicBezTo>
                  <a:cubicBezTo>
                    <a:pt x="2085" y="514"/>
                    <a:pt x="1882" y="558"/>
                    <a:pt x="1676" y="604"/>
                  </a:cubicBezTo>
                  <a:cubicBezTo>
                    <a:pt x="1120" y="725"/>
                    <a:pt x="555" y="848"/>
                    <a:pt x="1" y="858"/>
                  </a:cubicBezTo>
                  <a:cubicBezTo>
                    <a:pt x="114" y="1038"/>
                    <a:pt x="146" y="1304"/>
                    <a:pt x="196" y="1501"/>
                  </a:cubicBezTo>
                  <a:lnTo>
                    <a:pt x="196" y="1504"/>
                  </a:lnTo>
                  <a:cubicBezTo>
                    <a:pt x="709" y="1338"/>
                    <a:pt x="1256" y="1237"/>
                    <a:pt x="1795" y="1141"/>
                  </a:cubicBezTo>
                  <a:cubicBezTo>
                    <a:pt x="2044" y="1096"/>
                    <a:pt x="2291" y="1054"/>
                    <a:pt x="2532" y="1005"/>
                  </a:cubicBezTo>
                  <a:cubicBezTo>
                    <a:pt x="3316" y="851"/>
                    <a:pt x="4103" y="694"/>
                    <a:pt x="4891" y="558"/>
                  </a:cubicBezTo>
                  <a:cubicBezTo>
                    <a:pt x="4824" y="374"/>
                    <a:pt x="4760" y="192"/>
                    <a:pt x="47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7"/>
            <p:cNvSpPr/>
            <p:nvPr/>
          </p:nvSpPr>
          <p:spPr>
            <a:xfrm>
              <a:off x="5499708" y="1764294"/>
              <a:ext cx="261416" cy="230422"/>
            </a:xfrm>
            <a:custGeom>
              <a:avLst/>
              <a:gdLst/>
              <a:ahLst/>
              <a:cxnLst/>
              <a:rect l="l" t="t" r="r" b="b"/>
              <a:pathLst>
                <a:path w="3475" h="3063" extrusionOk="0">
                  <a:moveTo>
                    <a:pt x="1604" y="0"/>
                  </a:moveTo>
                  <a:cubicBezTo>
                    <a:pt x="1579" y="0"/>
                    <a:pt x="1555" y="1"/>
                    <a:pt x="1530" y="2"/>
                  </a:cubicBezTo>
                  <a:cubicBezTo>
                    <a:pt x="1458" y="17"/>
                    <a:pt x="1384" y="27"/>
                    <a:pt x="1320" y="50"/>
                  </a:cubicBezTo>
                  <a:cubicBezTo>
                    <a:pt x="1263" y="68"/>
                    <a:pt x="1207" y="93"/>
                    <a:pt x="1150" y="117"/>
                  </a:cubicBezTo>
                  <a:cubicBezTo>
                    <a:pt x="511" y="622"/>
                    <a:pt x="0" y="1370"/>
                    <a:pt x="411" y="2209"/>
                  </a:cubicBezTo>
                  <a:cubicBezTo>
                    <a:pt x="588" y="2573"/>
                    <a:pt x="928" y="2845"/>
                    <a:pt x="1314" y="2976"/>
                  </a:cubicBezTo>
                  <a:cubicBezTo>
                    <a:pt x="1482" y="3032"/>
                    <a:pt x="1658" y="3063"/>
                    <a:pt x="1833" y="3063"/>
                  </a:cubicBezTo>
                  <a:cubicBezTo>
                    <a:pt x="1995" y="3063"/>
                    <a:pt x="2157" y="3037"/>
                    <a:pt x="2310" y="2981"/>
                  </a:cubicBezTo>
                  <a:cubicBezTo>
                    <a:pt x="3034" y="2715"/>
                    <a:pt x="3474" y="1826"/>
                    <a:pt x="3247" y="1088"/>
                  </a:cubicBezTo>
                  <a:cubicBezTo>
                    <a:pt x="3111" y="655"/>
                    <a:pt x="2784" y="341"/>
                    <a:pt x="2388" y="165"/>
                  </a:cubicBezTo>
                  <a:cubicBezTo>
                    <a:pt x="2143" y="57"/>
                    <a:pt x="1871" y="0"/>
                    <a:pt x="16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7"/>
            <p:cNvSpPr/>
            <p:nvPr/>
          </p:nvSpPr>
          <p:spPr>
            <a:xfrm>
              <a:off x="5531679" y="1495207"/>
              <a:ext cx="399684" cy="150756"/>
            </a:xfrm>
            <a:custGeom>
              <a:avLst/>
              <a:gdLst/>
              <a:ahLst/>
              <a:cxnLst/>
              <a:rect l="l" t="t" r="r" b="b"/>
              <a:pathLst>
                <a:path w="5313" h="2004" extrusionOk="0">
                  <a:moveTo>
                    <a:pt x="5054" y="1"/>
                  </a:moveTo>
                  <a:cubicBezTo>
                    <a:pt x="5041" y="7"/>
                    <a:pt x="5030" y="14"/>
                    <a:pt x="5014" y="16"/>
                  </a:cubicBezTo>
                  <a:cubicBezTo>
                    <a:pt x="4153" y="143"/>
                    <a:pt x="3298" y="300"/>
                    <a:pt x="2450" y="488"/>
                  </a:cubicBezTo>
                  <a:cubicBezTo>
                    <a:pt x="2146" y="557"/>
                    <a:pt x="1845" y="636"/>
                    <a:pt x="1544" y="714"/>
                  </a:cubicBezTo>
                  <a:cubicBezTo>
                    <a:pt x="1049" y="847"/>
                    <a:pt x="554" y="980"/>
                    <a:pt x="53" y="1076"/>
                  </a:cubicBezTo>
                  <a:cubicBezTo>
                    <a:pt x="47" y="1078"/>
                    <a:pt x="40" y="1079"/>
                    <a:pt x="35" y="1079"/>
                  </a:cubicBezTo>
                  <a:cubicBezTo>
                    <a:pt x="22" y="1079"/>
                    <a:pt x="11" y="1076"/>
                    <a:pt x="1" y="1072"/>
                  </a:cubicBezTo>
                  <a:lnTo>
                    <a:pt x="1" y="1072"/>
                  </a:lnTo>
                  <a:cubicBezTo>
                    <a:pt x="117" y="1365"/>
                    <a:pt x="194" y="1700"/>
                    <a:pt x="239" y="2003"/>
                  </a:cubicBezTo>
                  <a:cubicBezTo>
                    <a:pt x="730" y="1836"/>
                    <a:pt x="1232" y="1705"/>
                    <a:pt x="1738" y="1587"/>
                  </a:cubicBezTo>
                  <a:cubicBezTo>
                    <a:pt x="2086" y="1506"/>
                    <a:pt x="2434" y="1432"/>
                    <a:pt x="2784" y="1360"/>
                  </a:cubicBezTo>
                  <a:cubicBezTo>
                    <a:pt x="3618" y="1185"/>
                    <a:pt x="4464" y="999"/>
                    <a:pt x="5313" y="902"/>
                  </a:cubicBezTo>
                  <a:cubicBezTo>
                    <a:pt x="5256" y="756"/>
                    <a:pt x="5275" y="567"/>
                    <a:pt x="5230" y="418"/>
                  </a:cubicBezTo>
                  <a:cubicBezTo>
                    <a:pt x="5187" y="272"/>
                    <a:pt x="5117" y="139"/>
                    <a:pt x="5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7"/>
            <p:cNvSpPr/>
            <p:nvPr/>
          </p:nvSpPr>
          <p:spPr>
            <a:xfrm>
              <a:off x="5558610" y="1372512"/>
              <a:ext cx="257203" cy="168133"/>
            </a:xfrm>
            <a:custGeom>
              <a:avLst/>
              <a:gdLst/>
              <a:ahLst/>
              <a:cxnLst/>
              <a:rect l="l" t="t" r="r" b="b"/>
              <a:pathLst>
                <a:path w="3419" h="2235" extrusionOk="0">
                  <a:moveTo>
                    <a:pt x="3077" y="1"/>
                  </a:moveTo>
                  <a:cubicBezTo>
                    <a:pt x="2527" y="107"/>
                    <a:pt x="1975" y="206"/>
                    <a:pt x="1425" y="306"/>
                  </a:cubicBezTo>
                  <a:cubicBezTo>
                    <a:pt x="1206" y="345"/>
                    <a:pt x="984" y="389"/>
                    <a:pt x="760" y="434"/>
                  </a:cubicBezTo>
                  <a:cubicBezTo>
                    <a:pt x="508" y="484"/>
                    <a:pt x="254" y="535"/>
                    <a:pt x="1" y="578"/>
                  </a:cubicBezTo>
                  <a:cubicBezTo>
                    <a:pt x="100" y="812"/>
                    <a:pt x="172" y="1059"/>
                    <a:pt x="246" y="1306"/>
                  </a:cubicBezTo>
                  <a:cubicBezTo>
                    <a:pt x="334" y="1604"/>
                    <a:pt x="462" y="1912"/>
                    <a:pt x="480" y="2225"/>
                  </a:cubicBezTo>
                  <a:cubicBezTo>
                    <a:pt x="480" y="2229"/>
                    <a:pt x="478" y="2230"/>
                    <a:pt x="478" y="2234"/>
                  </a:cubicBezTo>
                  <a:cubicBezTo>
                    <a:pt x="689" y="2168"/>
                    <a:pt x="903" y="2106"/>
                    <a:pt x="1119" y="2049"/>
                  </a:cubicBezTo>
                  <a:cubicBezTo>
                    <a:pt x="1873" y="1849"/>
                    <a:pt x="2650" y="1704"/>
                    <a:pt x="3418" y="1578"/>
                  </a:cubicBezTo>
                  <a:cubicBezTo>
                    <a:pt x="3291" y="1061"/>
                    <a:pt x="3141" y="531"/>
                    <a:pt x="30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5927523" y="2767595"/>
              <a:ext cx="171744" cy="54389"/>
            </a:xfrm>
            <a:custGeom>
              <a:avLst/>
              <a:gdLst/>
              <a:ahLst/>
              <a:cxnLst/>
              <a:rect l="l" t="t" r="r" b="b"/>
              <a:pathLst>
                <a:path w="2283" h="723" extrusionOk="0">
                  <a:moveTo>
                    <a:pt x="2282" y="1"/>
                  </a:moveTo>
                  <a:lnTo>
                    <a:pt x="2282" y="1"/>
                  </a:lnTo>
                  <a:cubicBezTo>
                    <a:pt x="1794" y="157"/>
                    <a:pt x="1289" y="314"/>
                    <a:pt x="782" y="431"/>
                  </a:cubicBezTo>
                  <a:cubicBezTo>
                    <a:pt x="521" y="493"/>
                    <a:pt x="260" y="543"/>
                    <a:pt x="0" y="579"/>
                  </a:cubicBezTo>
                  <a:cubicBezTo>
                    <a:pt x="272" y="657"/>
                    <a:pt x="537" y="723"/>
                    <a:pt x="815" y="723"/>
                  </a:cubicBezTo>
                  <a:cubicBezTo>
                    <a:pt x="942" y="723"/>
                    <a:pt x="1072" y="709"/>
                    <a:pt x="1207" y="677"/>
                  </a:cubicBezTo>
                  <a:cubicBezTo>
                    <a:pt x="1212" y="677"/>
                    <a:pt x="1218" y="675"/>
                    <a:pt x="1223" y="673"/>
                  </a:cubicBezTo>
                  <a:cubicBezTo>
                    <a:pt x="1649" y="570"/>
                    <a:pt x="2003" y="325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5761798" y="2801522"/>
              <a:ext cx="622884" cy="313774"/>
            </a:xfrm>
            <a:custGeom>
              <a:avLst/>
              <a:gdLst/>
              <a:ahLst/>
              <a:cxnLst/>
              <a:rect l="l" t="t" r="r" b="b"/>
              <a:pathLst>
                <a:path w="8280" h="4171" extrusionOk="0">
                  <a:moveTo>
                    <a:pt x="7945" y="0"/>
                  </a:moveTo>
                  <a:cubicBezTo>
                    <a:pt x="6640" y="777"/>
                    <a:pt x="5247" y="1434"/>
                    <a:pt x="3905" y="2142"/>
                  </a:cubicBezTo>
                  <a:cubicBezTo>
                    <a:pt x="3228" y="2499"/>
                    <a:pt x="2550" y="2856"/>
                    <a:pt x="1872" y="3211"/>
                  </a:cubicBezTo>
                  <a:cubicBezTo>
                    <a:pt x="1262" y="3531"/>
                    <a:pt x="648" y="3896"/>
                    <a:pt x="0" y="4140"/>
                  </a:cubicBezTo>
                  <a:cubicBezTo>
                    <a:pt x="7" y="4150"/>
                    <a:pt x="13" y="4160"/>
                    <a:pt x="18" y="4171"/>
                  </a:cubicBezTo>
                  <a:cubicBezTo>
                    <a:pt x="1357" y="3596"/>
                    <a:pt x="2819" y="3247"/>
                    <a:pt x="4197" y="2772"/>
                  </a:cubicBezTo>
                  <a:cubicBezTo>
                    <a:pt x="4907" y="2528"/>
                    <a:pt x="5615" y="2276"/>
                    <a:pt x="6319" y="2019"/>
                  </a:cubicBezTo>
                  <a:cubicBezTo>
                    <a:pt x="6956" y="1786"/>
                    <a:pt x="7616" y="1453"/>
                    <a:pt x="8279" y="1303"/>
                  </a:cubicBezTo>
                  <a:cubicBezTo>
                    <a:pt x="8204" y="1019"/>
                    <a:pt x="8129" y="733"/>
                    <a:pt x="8057" y="447"/>
                  </a:cubicBezTo>
                  <a:cubicBezTo>
                    <a:pt x="8020" y="299"/>
                    <a:pt x="7965" y="151"/>
                    <a:pt x="7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5916089" y="2995157"/>
              <a:ext cx="276912" cy="101557"/>
            </a:xfrm>
            <a:custGeom>
              <a:avLst/>
              <a:gdLst/>
              <a:ahLst/>
              <a:cxnLst/>
              <a:rect l="l" t="t" r="r" b="b"/>
              <a:pathLst>
                <a:path w="3681" h="1350" extrusionOk="0">
                  <a:moveTo>
                    <a:pt x="3607" y="1"/>
                  </a:moveTo>
                  <a:cubicBezTo>
                    <a:pt x="3177" y="154"/>
                    <a:pt x="2747" y="305"/>
                    <a:pt x="2316" y="453"/>
                  </a:cubicBezTo>
                  <a:cubicBezTo>
                    <a:pt x="1557" y="713"/>
                    <a:pt x="782" y="1003"/>
                    <a:pt x="0" y="1258"/>
                  </a:cubicBezTo>
                  <a:cubicBezTo>
                    <a:pt x="26" y="1284"/>
                    <a:pt x="48" y="1316"/>
                    <a:pt x="67" y="1350"/>
                  </a:cubicBezTo>
                  <a:cubicBezTo>
                    <a:pt x="1261" y="926"/>
                    <a:pt x="2491" y="617"/>
                    <a:pt x="3681" y="171"/>
                  </a:cubicBezTo>
                  <a:cubicBezTo>
                    <a:pt x="3653" y="117"/>
                    <a:pt x="3629" y="59"/>
                    <a:pt x="3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5870576" y="2685071"/>
              <a:ext cx="250808" cy="113744"/>
            </a:xfrm>
            <a:custGeom>
              <a:avLst/>
              <a:gdLst/>
              <a:ahLst/>
              <a:cxnLst/>
              <a:rect l="l" t="t" r="r" b="b"/>
              <a:pathLst>
                <a:path w="3334" h="1512" extrusionOk="0">
                  <a:moveTo>
                    <a:pt x="3179" y="1"/>
                  </a:moveTo>
                  <a:cubicBezTo>
                    <a:pt x="2599" y="145"/>
                    <a:pt x="2018" y="287"/>
                    <a:pt x="1437" y="425"/>
                  </a:cubicBezTo>
                  <a:cubicBezTo>
                    <a:pt x="1153" y="493"/>
                    <a:pt x="868" y="564"/>
                    <a:pt x="585" y="631"/>
                  </a:cubicBezTo>
                  <a:cubicBezTo>
                    <a:pt x="432" y="667"/>
                    <a:pt x="279" y="703"/>
                    <a:pt x="125" y="739"/>
                  </a:cubicBezTo>
                  <a:cubicBezTo>
                    <a:pt x="84" y="749"/>
                    <a:pt x="42" y="760"/>
                    <a:pt x="0" y="770"/>
                  </a:cubicBezTo>
                  <a:cubicBezTo>
                    <a:pt x="62" y="922"/>
                    <a:pt x="114" y="1082"/>
                    <a:pt x="183" y="1231"/>
                  </a:cubicBezTo>
                  <a:cubicBezTo>
                    <a:pt x="225" y="1317"/>
                    <a:pt x="299" y="1414"/>
                    <a:pt x="335" y="1511"/>
                  </a:cubicBezTo>
                  <a:cubicBezTo>
                    <a:pt x="617" y="1417"/>
                    <a:pt x="903" y="1337"/>
                    <a:pt x="1192" y="1260"/>
                  </a:cubicBezTo>
                  <a:cubicBezTo>
                    <a:pt x="1905" y="1077"/>
                    <a:pt x="2633" y="927"/>
                    <a:pt x="3333" y="704"/>
                  </a:cubicBezTo>
                  <a:cubicBezTo>
                    <a:pt x="3272" y="473"/>
                    <a:pt x="3209" y="238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5769547" y="2601268"/>
              <a:ext cx="392086" cy="140600"/>
            </a:xfrm>
            <a:custGeom>
              <a:avLst/>
              <a:gdLst/>
              <a:ahLst/>
              <a:cxnLst/>
              <a:rect l="l" t="t" r="r" b="b"/>
              <a:pathLst>
                <a:path w="5212" h="1869" extrusionOk="0">
                  <a:moveTo>
                    <a:pt x="5186" y="1"/>
                  </a:moveTo>
                  <a:lnTo>
                    <a:pt x="5186" y="1"/>
                  </a:lnTo>
                  <a:cubicBezTo>
                    <a:pt x="4351" y="255"/>
                    <a:pt x="3476" y="414"/>
                    <a:pt x="2628" y="613"/>
                  </a:cubicBezTo>
                  <a:cubicBezTo>
                    <a:pt x="2313" y="686"/>
                    <a:pt x="1997" y="758"/>
                    <a:pt x="1683" y="830"/>
                  </a:cubicBezTo>
                  <a:cubicBezTo>
                    <a:pt x="1124" y="955"/>
                    <a:pt x="563" y="1077"/>
                    <a:pt x="0" y="1197"/>
                  </a:cubicBezTo>
                  <a:cubicBezTo>
                    <a:pt x="105" y="1433"/>
                    <a:pt x="214" y="1645"/>
                    <a:pt x="419" y="1820"/>
                  </a:cubicBezTo>
                  <a:cubicBezTo>
                    <a:pt x="435" y="1834"/>
                    <a:pt x="448" y="1851"/>
                    <a:pt x="455" y="1868"/>
                  </a:cubicBezTo>
                  <a:cubicBezTo>
                    <a:pt x="770" y="1712"/>
                    <a:pt x="1138" y="1650"/>
                    <a:pt x="1477" y="1563"/>
                  </a:cubicBezTo>
                  <a:cubicBezTo>
                    <a:pt x="1593" y="1534"/>
                    <a:pt x="1711" y="1505"/>
                    <a:pt x="1827" y="1476"/>
                  </a:cubicBezTo>
                  <a:cubicBezTo>
                    <a:pt x="2116" y="1404"/>
                    <a:pt x="2407" y="1332"/>
                    <a:pt x="2697" y="1260"/>
                  </a:cubicBezTo>
                  <a:cubicBezTo>
                    <a:pt x="3534" y="1053"/>
                    <a:pt x="4372" y="847"/>
                    <a:pt x="5211" y="652"/>
                  </a:cubicBezTo>
                  <a:cubicBezTo>
                    <a:pt x="5193" y="435"/>
                    <a:pt x="5180" y="219"/>
                    <a:pt x="5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5577267" y="2188122"/>
              <a:ext cx="152938" cy="121944"/>
            </a:xfrm>
            <a:custGeom>
              <a:avLst/>
              <a:gdLst/>
              <a:ahLst/>
              <a:cxnLst/>
              <a:rect l="l" t="t" r="r" b="b"/>
              <a:pathLst>
                <a:path w="2033" h="1621" extrusionOk="0">
                  <a:moveTo>
                    <a:pt x="811" y="224"/>
                  </a:moveTo>
                  <a:cubicBezTo>
                    <a:pt x="838" y="224"/>
                    <a:pt x="866" y="226"/>
                    <a:pt x="893" y="231"/>
                  </a:cubicBezTo>
                  <a:cubicBezTo>
                    <a:pt x="1059" y="255"/>
                    <a:pt x="1228" y="349"/>
                    <a:pt x="1305" y="459"/>
                  </a:cubicBezTo>
                  <a:cubicBezTo>
                    <a:pt x="1485" y="714"/>
                    <a:pt x="1387" y="1105"/>
                    <a:pt x="1114" y="1254"/>
                  </a:cubicBezTo>
                  <a:cubicBezTo>
                    <a:pt x="1041" y="1293"/>
                    <a:pt x="961" y="1311"/>
                    <a:pt x="881" y="1311"/>
                  </a:cubicBezTo>
                  <a:cubicBezTo>
                    <a:pt x="758" y="1311"/>
                    <a:pt x="634" y="1268"/>
                    <a:pt x="535" y="1194"/>
                  </a:cubicBezTo>
                  <a:cubicBezTo>
                    <a:pt x="450" y="1128"/>
                    <a:pt x="383" y="1041"/>
                    <a:pt x="350" y="937"/>
                  </a:cubicBezTo>
                  <a:cubicBezTo>
                    <a:pt x="286" y="727"/>
                    <a:pt x="369" y="524"/>
                    <a:pt x="521" y="402"/>
                  </a:cubicBezTo>
                  <a:cubicBezTo>
                    <a:pt x="523" y="395"/>
                    <a:pt x="523" y="389"/>
                    <a:pt x="526" y="382"/>
                  </a:cubicBezTo>
                  <a:cubicBezTo>
                    <a:pt x="584" y="269"/>
                    <a:pt x="692" y="224"/>
                    <a:pt x="811" y="224"/>
                  </a:cubicBezTo>
                  <a:close/>
                  <a:moveTo>
                    <a:pt x="892" y="0"/>
                  </a:moveTo>
                  <a:cubicBezTo>
                    <a:pt x="853" y="0"/>
                    <a:pt x="814" y="4"/>
                    <a:pt x="773" y="11"/>
                  </a:cubicBezTo>
                  <a:cubicBezTo>
                    <a:pt x="667" y="31"/>
                    <a:pt x="558" y="78"/>
                    <a:pt x="445" y="161"/>
                  </a:cubicBezTo>
                  <a:cubicBezTo>
                    <a:pt x="431" y="170"/>
                    <a:pt x="417" y="174"/>
                    <a:pt x="403" y="174"/>
                  </a:cubicBezTo>
                  <a:cubicBezTo>
                    <a:pt x="388" y="174"/>
                    <a:pt x="374" y="170"/>
                    <a:pt x="361" y="163"/>
                  </a:cubicBezTo>
                  <a:cubicBezTo>
                    <a:pt x="140" y="341"/>
                    <a:pt x="1" y="596"/>
                    <a:pt x="42" y="912"/>
                  </a:cubicBezTo>
                  <a:cubicBezTo>
                    <a:pt x="62" y="1066"/>
                    <a:pt x="126" y="1203"/>
                    <a:pt x="219" y="1317"/>
                  </a:cubicBezTo>
                  <a:cubicBezTo>
                    <a:pt x="370" y="1503"/>
                    <a:pt x="600" y="1620"/>
                    <a:pt x="844" y="1620"/>
                  </a:cubicBezTo>
                  <a:cubicBezTo>
                    <a:pt x="910" y="1620"/>
                    <a:pt x="976" y="1612"/>
                    <a:pt x="1042" y="1594"/>
                  </a:cubicBezTo>
                  <a:cubicBezTo>
                    <a:pt x="2033" y="1325"/>
                    <a:pt x="1627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7"/>
            <p:cNvSpPr/>
            <p:nvPr/>
          </p:nvSpPr>
          <p:spPr>
            <a:xfrm>
              <a:off x="5595848" y="3495716"/>
              <a:ext cx="540510" cy="317385"/>
            </a:xfrm>
            <a:custGeom>
              <a:avLst/>
              <a:gdLst/>
              <a:ahLst/>
              <a:cxnLst/>
              <a:rect l="l" t="t" r="r" b="b"/>
              <a:pathLst>
                <a:path w="7185" h="4219" extrusionOk="0">
                  <a:moveTo>
                    <a:pt x="3180" y="982"/>
                  </a:moveTo>
                  <a:cubicBezTo>
                    <a:pt x="3528" y="982"/>
                    <a:pt x="3885" y="1328"/>
                    <a:pt x="3945" y="1653"/>
                  </a:cubicBezTo>
                  <a:cubicBezTo>
                    <a:pt x="4030" y="2100"/>
                    <a:pt x="3671" y="2564"/>
                    <a:pt x="3225" y="2620"/>
                  </a:cubicBezTo>
                  <a:cubicBezTo>
                    <a:pt x="3195" y="2623"/>
                    <a:pt x="3166" y="2625"/>
                    <a:pt x="3137" y="2625"/>
                  </a:cubicBezTo>
                  <a:cubicBezTo>
                    <a:pt x="2672" y="2625"/>
                    <a:pt x="2257" y="2186"/>
                    <a:pt x="2301" y="1717"/>
                  </a:cubicBezTo>
                  <a:cubicBezTo>
                    <a:pt x="2337" y="1315"/>
                    <a:pt x="2649" y="1058"/>
                    <a:pt x="3011" y="1011"/>
                  </a:cubicBezTo>
                  <a:cubicBezTo>
                    <a:pt x="3066" y="991"/>
                    <a:pt x="3123" y="982"/>
                    <a:pt x="3180" y="982"/>
                  </a:cubicBezTo>
                  <a:close/>
                  <a:moveTo>
                    <a:pt x="3148" y="0"/>
                  </a:moveTo>
                  <a:cubicBezTo>
                    <a:pt x="3112" y="0"/>
                    <a:pt x="3077" y="3"/>
                    <a:pt x="3040" y="8"/>
                  </a:cubicBezTo>
                  <a:cubicBezTo>
                    <a:pt x="2597" y="69"/>
                    <a:pt x="2342" y="489"/>
                    <a:pt x="2124" y="836"/>
                  </a:cubicBezTo>
                  <a:cubicBezTo>
                    <a:pt x="2059" y="940"/>
                    <a:pt x="1995" y="1045"/>
                    <a:pt x="1931" y="1149"/>
                  </a:cubicBezTo>
                  <a:cubicBezTo>
                    <a:pt x="1743" y="1452"/>
                    <a:pt x="1558" y="1758"/>
                    <a:pt x="1370" y="2060"/>
                  </a:cubicBezTo>
                  <a:cubicBezTo>
                    <a:pt x="927" y="2783"/>
                    <a:pt x="504" y="3536"/>
                    <a:pt x="0" y="4219"/>
                  </a:cubicBezTo>
                  <a:cubicBezTo>
                    <a:pt x="88" y="4206"/>
                    <a:pt x="175" y="4195"/>
                    <a:pt x="263" y="4181"/>
                  </a:cubicBezTo>
                  <a:cubicBezTo>
                    <a:pt x="264" y="4178"/>
                    <a:pt x="264" y="4175"/>
                    <a:pt x="266" y="4171"/>
                  </a:cubicBezTo>
                  <a:cubicBezTo>
                    <a:pt x="674" y="3491"/>
                    <a:pt x="1105" y="2823"/>
                    <a:pt x="1527" y="2152"/>
                  </a:cubicBezTo>
                  <a:cubicBezTo>
                    <a:pt x="1537" y="2136"/>
                    <a:pt x="1552" y="2129"/>
                    <a:pt x="1567" y="2129"/>
                  </a:cubicBezTo>
                  <a:cubicBezTo>
                    <a:pt x="1599" y="2129"/>
                    <a:pt x="1630" y="2161"/>
                    <a:pt x="1609" y="2198"/>
                  </a:cubicBezTo>
                  <a:cubicBezTo>
                    <a:pt x="1243" y="2849"/>
                    <a:pt x="881" y="3503"/>
                    <a:pt x="502" y="4149"/>
                  </a:cubicBezTo>
                  <a:cubicBezTo>
                    <a:pt x="1586" y="3993"/>
                    <a:pt x="2671" y="3846"/>
                    <a:pt x="3758" y="3716"/>
                  </a:cubicBezTo>
                  <a:cubicBezTo>
                    <a:pt x="4623" y="3613"/>
                    <a:pt x="5490" y="3515"/>
                    <a:pt x="6357" y="3424"/>
                  </a:cubicBezTo>
                  <a:cubicBezTo>
                    <a:pt x="6633" y="3395"/>
                    <a:pt x="6908" y="3367"/>
                    <a:pt x="7185" y="3341"/>
                  </a:cubicBezTo>
                  <a:cubicBezTo>
                    <a:pt x="6599" y="2724"/>
                    <a:pt x="6002" y="2121"/>
                    <a:pt x="5371" y="1550"/>
                  </a:cubicBezTo>
                  <a:cubicBezTo>
                    <a:pt x="5029" y="1244"/>
                    <a:pt x="4682" y="945"/>
                    <a:pt x="4327" y="656"/>
                  </a:cubicBezTo>
                  <a:cubicBezTo>
                    <a:pt x="4000" y="388"/>
                    <a:pt x="3600" y="0"/>
                    <a:pt x="3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7"/>
            <p:cNvSpPr/>
            <p:nvPr/>
          </p:nvSpPr>
          <p:spPr>
            <a:xfrm>
              <a:off x="5258304" y="3740731"/>
              <a:ext cx="1269840" cy="197773"/>
            </a:xfrm>
            <a:custGeom>
              <a:avLst/>
              <a:gdLst/>
              <a:ahLst/>
              <a:cxnLst/>
              <a:rect l="l" t="t" r="r" b="b"/>
              <a:pathLst>
                <a:path w="16880" h="2629" extrusionOk="0">
                  <a:moveTo>
                    <a:pt x="16778" y="0"/>
                  </a:moveTo>
                  <a:cubicBezTo>
                    <a:pt x="13960" y="200"/>
                    <a:pt x="11149" y="420"/>
                    <a:pt x="8342" y="751"/>
                  </a:cubicBezTo>
                  <a:cubicBezTo>
                    <a:pt x="6930" y="919"/>
                    <a:pt x="5520" y="1106"/>
                    <a:pt x="4114" y="1314"/>
                  </a:cubicBezTo>
                  <a:cubicBezTo>
                    <a:pt x="2754" y="1515"/>
                    <a:pt x="1374" y="1828"/>
                    <a:pt x="1" y="1920"/>
                  </a:cubicBezTo>
                  <a:cubicBezTo>
                    <a:pt x="37" y="2159"/>
                    <a:pt x="37" y="2393"/>
                    <a:pt x="114" y="2629"/>
                  </a:cubicBezTo>
                  <a:cubicBezTo>
                    <a:pt x="710" y="2499"/>
                    <a:pt x="1339" y="2462"/>
                    <a:pt x="1941" y="2393"/>
                  </a:cubicBezTo>
                  <a:cubicBezTo>
                    <a:pt x="2672" y="2309"/>
                    <a:pt x="3405" y="2226"/>
                    <a:pt x="4136" y="2141"/>
                  </a:cubicBezTo>
                  <a:cubicBezTo>
                    <a:pt x="5539" y="1981"/>
                    <a:pt x="6941" y="1821"/>
                    <a:pt x="8343" y="1661"/>
                  </a:cubicBezTo>
                  <a:cubicBezTo>
                    <a:pt x="11188" y="1336"/>
                    <a:pt x="14031" y="986"/>
                    <a:pt x="16880" y="692"/>
                  </a:cubicBezTo>
                  <a:cubicBezTo>
                    <a:pt x="16838" y="464"/>
                    <a:pt x="16796" y="232"/>
                    <a:pt x="16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7"/>
            <p:cNvSpPr/>
            <p:nvPr/>
          </p:nvSpPr>
          <p:spPr>
            <a:xfrm>
              <a:off x="5789632" y="3589224"/>
              <a:ext cx="89897" cy="82224"/>
            </a:xfrm>
            <a:custGeom>
              <a:avLst/>
              <a:gdLst/>
              <a:ahLst/>
              <a:cxnLst/>
              <a:rect l="l" t="t" r="r" b="b"/>
              <a:pathLst>
                <a:path w="1195" h="1093" extrusionOk="0">
                  <a:moveTo>
                    <a:pt x="416" y="1"/>
                  </a:moveTo>
                  <a:cubicBezTo>
                    <a:pt x="203" y="88"/>
                    <a:pt x="21" y="281"/>
                    <a:pt x="12" y="510"/>
                  </a:cubicBezTo>
                  <a:cubicBezTo>
                    <a:pt x="0" y="809"/>
                    <a:pt x="261" y="1093"/>
                    <a:pt x="559" y="1093"/>
                  </a:cubicBezTo>
                  <a:cubicBezTo>
                    <a:pt x="597" y="1093"/>
                    <a:pt x="636" y="1088"/>
                    <a:pt x="674" y="1078"/>
                  </a:cubicBezTo>
                  <a:cubicBezTo>
                    <a:pt x="989" y="999"/>
                    <a:pt x="1195" y="617"/>
                    <a:pt x="1040" y="322"/>
                  </a:cubicBezTo>
                  <a:cubicBezTo>
                    <a:pt x="909" y="71"/>
                    <a:pt x="663" y="35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7"/>
            <p:cNvSpPr/>
            <p:nvPr/>
          </p:nvSpPr>
          <p:spPr>
            <a:xfrm>
              <a:off x="5611119" y="2220244"/>
              <a:ext cx="60332" cy="52057"/>
            </a:xfrm>
            <a:custGeom>
              <a:avLst/>
              <a:gdLst/>
              <a:ahLst/>
              <a:cxnLst/>
              <a:rect l="l" t="t" r="r" b="b"/>
              <a:pathLst>
                <a:path w="802" h="692" extrusionOk="0">
                  <a:moveTo>
                    <a:pt x="419" y="1"/>
                  </a:moveTo>
                  <a:cubicBezTo>
                    <a:pt x="381" y="1"/>
                    <a:pt x="342" y="5"/>
                    <a:pt x="302" y="11"/>
                  </a:cubicBezTo>
                  <a:cubicBezTo>
                    <a:pt x="122" y="97"/>
                    <a:pt x="0" y="328"/>
                    <a:pt x="106" y="511"/>
                  </a:cubicBezTo>
                  <a:cubicBezTo>
                    <a:pt x="142" y="575"/>
                    <a:pt x="200" y="623"/>
                    <a:pt x="265" y="654"/>
                  </a:cubicBezTo>
                  <a:cubicBezTo>
                    <a:pt x="316" y="679"/>
                    <a:pt x="371" y="692"/>
                    <a:pt x="426" y="692"/>
                  </a:cubicBezTo>
                  <a:cubicBezTo>
                    <a:pt x="504" y="692"/>
                    <a:pt x="581" y="666"/>
                    <a:pt x="641" y="608"/>
                  </a:cubicBezTo>
                  <a:cubicBezTo>
                    <a:pt x="781" y="470"/>
                    <a:pt x="801" y="224"/>
                    <a:pt x="649" y="88"/>
                  </a:cubicBezTo>
                  <a:cubicBezTo>
                    <a:pt x="603" y="45"/>
                    <a:pt x="556" y="24"/>
                    <a:pt x="508" y="11"/>
                  </a:cubicBezTo>
                  <a:cubicBezTo>
                    <a:pt x="479" y="4"/>
                    <a:pt x="449" y="1"/>
                    <a:pt x="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7"/>
            <p:cNvSpPr/>
            <p:nvPr/>
          </p:nvSpPr>
          <p:spPr>
            <a:xfrm>
              <a:off x="4996665" y="1916553"/>
              <a:ext cx="1268035" cy="1739561"/>
            </a:xfrm>
            <a:custGeom>
              <a:avLst/>
              <a:gdLst/>
              <a:ahLst/>
              <a:cxnLst/>
              <a:rect l="l" t="t" r="r" b="b"/>
              <a:pathLst>
                <a:path w="16856" h="23124" extrusionOk="0">
                  <a:moveTo>
                    <a:pt x="6066" y="0"/>
                  </a:moveTo>
                  <a:cubicBezTo>
                    <a:pt x="4131" y="988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878" y="12558"/>
                    <a:pt x="1460" y="14223"/>
                    <a:pt x="1987" y="15775"/>
                  </a:cubicBezTo>
                  <a:cubicBezTo>
                    <a:pt x="2248" y="16538"/>
                    <a:pt x="2488" y="17307"/>
                    <a:pt x="2719" y="18079"/>
                  </a:cubicBezTo>
                  <a:cubicBezTo>
                    <a:pt x="2774" y="18254"/>
                    <a:pt x="2826" y="18430"/>
                    <a:pt x="2878" y="18604"/>
                  </a:cubicBezTo>
                  <a:cubicBezTo>
                    <a:pt x="3154" y="19523"/>
                    <a:pt x="3457" y="20458"/>
                    <a:pt x="4019" y="21247"/>
                  </a:cubicBezTo>
                  <a:cubicBezTo>
                    <a:pt x="4993" y="22617"/>
                    <a:pt x="6612" y="23124"/>
                    <a:pt x="8220" y="23124"/>
                  </a:cubicBezTo>
                  <a:cubicBezTo>
                    <a:pt x="8467" y="23124"/>
                    <a:pt x="8713" y="23112"/>
                    <a:pt x="8957" y="23089"/>
                  </a:cubicBezTo>
                  <a:cubicBezTo>
                    <a:pt x="9139" y="22804"/>
                    <a:pt x="9319" y="22521"/>
                    <a:pt x="9492" y="22236"/>
                  </a:cubicBezTo>
                  <a:cubicBezTo>
                    <a:pt x="9495" y="22231"/>
                    <a:pt x="9499" y="22225"/>
                    <a:pt x="9502" y="22220"/>
                  </a:cubicBezTo>
                  <a:cubicBezTo>
                    <a:pt x="9843" y="21662"/>
                    <a:pt x="10228" y="20787"/>
                    <a:pt x="10972" y="20694"/>
                  </a:cubicBezTo>
                  <a:cubicBezTo>
                    <a:pt x="11014" y="20689"/>
                    <a:pt x="11057" y="20686"/>
                    <a:pt x="11100" y="20686"/>
                  </a:cubicBezTo>
                  <a:cubicBezTo>
                    <a:pt x="11789" y="20686"/>
                    <a:pt x="12449" y="21333"/>
                    <a:pt x="12957" y="21804"/>
                  </a:cubicBezTo>
                  <a:cubicBezTo>
                    <a:pt x="13027" y="21868"/>
                    <a:pt x="13094" y="21929"/>
                    <a:pt x="13157" y="21984"/>
                  </a:cubicBezTo>
                  <a:cubicBezTo>
                    <a:pt x="13313" y="22120"/>
                    <a:pt x="13467" y="22258"/>
                    <a:pt x="13620" y="22395"/>
                  </a:cubicBezTo>
                  <a:cubicBezTo>
                    <a:pt x="13635" y="22362"/>
                    <a:pt x="13665" y="22336"/>
                    <a:pt x="13707" y="22328"/>
                  </a:cubicBezTo>
                  <a:cubicBezTo>
                    <a:pt x="14458" y="22186"/>
                    <a:pt x="15243" y="22092"/>
                    <a:pt x="15887" y="21646"/>
                  </a:cubicBezTo>
                  <a:cubicBezTo>
                    <a:pt x="16651" y="21121"/>
                    <a:pt x="16855" y="20338"/>
                    <a:pt x="16638" y="19458"/>
                  </a:cubicBezTo>
                  <a:cubicBezTo>
                    <a:pt x="16266" y="17953"/>
                    <a:pt x="15509" y="16579"/>
                    <a:pt x="14903" y="15165"/>
                  </a:cubicBezTo>
                  <a:cubicBezTo>
                    <a:pt x="14312" y="15376"/>
                    <a:pt x="13709" y="15570"/>
                    <a:pt x="13100" y="15714"/>
                  </a:cubicBezTo>
                  <a:cubicBezTo>
                    <a:pt x="13218" y="15929"/>
                    <a:pt x="13337" y="16160"/>
                    <a:pt x="13433" y="16401"/>
                  </a:cubicBezTo>
                  <a:cubicBezTo>
                    <a:pt x="13525" y="16630"/>
                    <a:pt x="13599" y="16862"/>
                    <a:pt x="13632" y="17101"/>
                  </a:cubicBezTo>
                  <a:cubicBezTo>
                    <a:pt x="13777" y="17600"/>
                    <a:pt x="13777" y="18118"/>
                    <a:pt x="13424" y="18565"/>
                  </a:cubicBezTo>
                  <a:cubicBezTo>
                    <a:pt x="12947" y="19173"/>
                    <a:pt x="12135" y="19286"/>
                    <a:pt x="11414" y="19361"/>
                  </a:cubicBezTo>
                  <a:cubicBezTo>
                    <a:pt x="11412" y="19361"/>
                    <a:pt x="11411" y="19362"/>
                    <a:pt x="11409" y="19362"/>
                  </a:cubicBezTo>
                  <a:cubicBezTo>
                    <a:pt x="11372" y="19362"/>
                    <a:pt x="11364" y="19298"/>
                    <a:pt x="11401" y="19289"/>
                  </a:cubicBezTo>
                  <a:cubicBezTo>
                    <a:pt x="12018" y="19166"/>
                    <a:pt x="12667" y="19039"/>
                    <a:pt x="13133" y="18581"/>
                  </a:cubicBezTo>
                  <a:cubicBezTo>
                    <a:pt x="13239" y="18476"/>
                    <a:pt x="13318" y="18360"/>
                    <a:pt x="13377" y="18236"/>
                  </a:cubicBezTo>
                  <a:lnTo>
                    <a:pt x="13377" y="18236"/>
                  </a:lnTo>
                  <a:cubicBezTo>
                    <a:pt x="12917" y="18865"/>
                    <a:pt x="11970" y="18990"/>
                    <a:pt x="11261" y="19105"/>
                  </a:cubicBezTo>
                  <a:cubicBezTo>
                    <a:pt x="10640" y="19206"/>
                    <a:pt x="9980" y="19292"/>
                    <a:pt x="9332" y="19292"/>
                  </a:cubicBezTo>
                  <a:cubicBezTo>
                    <a:pt x="9078" y="19292"/>
                    <a:pt x="8827" y="19279"/>
                    <a:pt x="8580" y="19248"/>
                  </a:cubicBezTo>
                  <a:cubicBezTo>
                    <a:pt x="8323" y="19216"/>
                    <a:pt x="8107" y="19141"/>
                    <a:pt x="7922" y="19031"/>
                  </a:cubicBezTo>
                  <a:cubicBezTo>
                    <a:pt x="7554" y="18810"/>
                    <a:pt x="7307" y="18452"/>
                    <a:pt x="7107" y="18005"/>
                  </a:cubicBezTo>
                  <a:cubicBezTo>
                    <a:pt x="6298" y="16210"/>
                    <a:pt x="5662" y="14319"/>
                    <a:pt x="5132" y="12423"/>
                  </a:cubicBezTo>
                  <a:cubicBezTo>
                    <a:pt x="4932" y="11700"/>
                    <a:pt x="4664" y="10915"/>
                    <a:pt x="4591" y="10143"/>
                  </a:cubicBezTo>
                  <a:lnTo>
                    <a:pt x="4591" y="10143"/>
                  </a:lnTo>
                  <a:cubicBezTo>
                    <a:pt x="4515" y="11146"/>
                    <a:pt x="4752" y="12160"/>
                    <a:pt x="5088" y="13164"/>
                  </a:cubicBezTo>
                  <a:cubicBezTo>
                    <a:pt x="5335" y="13907"/>
                    <a:pt x="5605" y="14641"/>
                    <a:pt x="5868" y="15377"/>
                  </a:cubicBezTo>
                  <a:cubicBezTo>
                    <a:pt x="6149" y="16171"/>
                    <a:pt x="6499" y="16972"/>
                    <a:pt x="6694" y="17793"/>
                  </a:cubicBezTo>
                  <a:cubicBezTo>
                    <a:pt x="6706" y="17838"/>
                    <a:pt x="6665" y="17876"/>
                    <a:pt x="6627" y="17876"/>
                  </a:cubicBezTo>
                  <a:cubicBezTo>
                    <a:pt x="6608" y="17876"/>
                    <a:pt x="6589" y="17866"/>
                    <a:pt x="6578" y="17844"/>
                  </a:cubicBezTo>
                  <a:cubicBezTo>
                    <a:pt x="6574" y="17837"/>
                    <a:pt x="6571" y="17832"/>
                    <a:pt x="6569" y="17825"/>
                  </a:cubicBezTo>
                  <a:cubicBezTo>
                    <a:pt x="6189" y="17039"/>
                    <a:pt x="5943" y="16167"/>
                    <a:pt x="5646" y="15346"/>
                  </a:cubicBezTo>
                  <a:cubicBezTo>
                    <a:pt x="5341" y="14502"/>
                    <a:pt x="5017" y="13663"/>
                    <a:pt x="4741" y="12808"/>
                  </a:cubicBezTo>
                  <a:cubicBezTo>
                    <a:pt x="4555" y="12231"/>
                    <a:pt x="4401" y="11599"/>
                    <a:pt x="4348" y="10965"/>
                  </a:cubicBezTo>
                  <a:cubicBezTo>
                    <a:pt x="4280" y="10157"/>
                    <a:pt x="4377" y="9345"/>
                    <a:pt x="4788" y="8644"/>
                  </a:cubicBezTo>
                  <a:cubicBezTo>
                    <a:pt x="4931" y="8302"/>
                    <a:pt x="5130" y="7983"/>
                    <a:pt x="5379" y="7700"/>
                  </a:cubicBezTo>
                  <a:cubicBezTo>
                    <a:pt x="6477" y="6443"/>
                    <a:pt x="8223" y="6061"/>
                    <a:pt x="9810" y="5868"/>
                  </a:cubicBezTo>
                  <a:cubicBezTo>
                    <a:pt x="9808" y="5857"/>
                    <a:pt x="9805" y="5847"/>
                    <a:pt x="9803" y="5837"/>
                  </a:cubicBezTo>
                  <a:cubicBezTo>
                    <a:pt x="9731" y="5497"/>
                    <a:pt x="9654" y="5158"/>
                    <a:pt x="9577" y="4818"/>
                  </a:cubicBezTo>
                  <a:cubicBezTo>
                    <a:pt x="9474" y="5080"/>
                    <a:pt x="9273" y="5301"/>
                    <a:pt x="8987" y="5422"/>
                  </a:cubicBezTo>
                  <a:cubicBezTo>
                    <a:pt x="8849" y="5481"/>
                    <a:pt x="8707" y="5508"/>
                    <a:pt x="8568" y="5508"/>
                  </a:cubicBezTo>
                  <a:cubicBezTo>
                    <a:pt x="8197" y="5508"/>
                    <a:pt x="7846" y="5312"/>
                    <a:pt x="7646" y="4995"/>
                  </a:cubicBezTo>
                  <a:cubicBezTo>
                    <a:pt x="7577" y="4890"/>
                    <a:pt x="7525" y="4768"/>
                    <a:pt x="7497" y="4634"/>
                  </a:cubicBezTo>
                  <a:cubicBezTo>
                    <a:pt x="7376" y="4069"/>
                    <a:pt x="7778" y="3476"/>
                    <a:pt x="8344" y="3402"/>
                  </a:cubicBezTo>
                  <a:lnTo>
                    <a:pt x="8346" y="3402"/>
                  </a:lnTo>
                  <a:cubicBezTo>
                    <a:pt x="8434" y="3364"/>
                    <a:pt x="8528" y="3347"/>
                    <a:pt x="8623" y="3347"/>
                  </a:cubicBezTo>
                  <a:cubicBezTo>
                    <a:pt x="8870" y="3347"/>
                    <a:pt x="9126" y="3465"/>
                    <a:pt x="9319" y="3647"/>
                  </a:cubicBezTo>
                  <a:cubicBezTo>
                    <a:pt x="9199" y="3081"/>
                    <a:pt x="9093" y="2510"/>
                    <a:pt x="9024" y="1938"/>
                  </a:cubicBezTo>
                  <a:cubicBezTo>
                    <a:pt x="8837" y="1979"/>
                    <a:pt x="8645" y="2000"/>
                    <a:pt x="8452" y="2000"/>
                  </a:cubicBezTo>
                  <a:cubicBezTo>
                    <a:pt x="8307" y="2000"/>
                    <a:pt x="8162" y="1988"/>
                    <a:pt x="8020" y="1964"/>
                  </a:cubicBezTo>
                  <a:cubicBezTo>
                    <a:pt x="7852" y="1936"/>
                    <a:pt x="7688" y="1892"/>
                    <a:pt x="7530" y="1828"/>
                  </a:cubicBezTo>
                  <a:cubicBezTo>
                    <a:pt x="7001" y="1616"/>
                    <a:pt x="6585" y="1210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7"/>
            <p:cNvSpPr/>
            <p:nvPr/>
          </p:nvSpPr>
          <p:spPr>
            <a:xfrm>
              <a:off x="5485113" y="1748646"/>
              <a:ext cx="299255" cy="266907"/>
            </a:xfrm>
            <a:custGeom>
              <a:avLst/>
              <a:gdLst/>
              <a:ahLst/>
              <a:cxnLst/>
              <a:rect l="l" t="t" r="r" b="b"/>
              <a:pathLst>
                <a:path w="3978" h="3548" extrusionOk="0">
                  <a:moveTo>
                    <a:pt x="1800" y="208"/>
                  </a:moveTo>
                  <a:cubicBezTo>
                    <a:pt x="2501" y="208"/>
                    <a:pt x="3222" y="594"/>
                    <a:pt x="3440" y="1297"/>
                  </a:cubicBezTo>
                  <a:cubicBezTo>
                    <a:pt x="3669" y="2034"/>
                    <a:pt x="3228" y="2923"/>
                    <a:pt x="2503" y="3188"/>
                  </a:cubicBezTo>
                  <a:cubicBezTo>
                    <a:pt x="2349" y="3244"/>
                    <a:pt x="2186" y="3271"/>
                    <a:pt x="2023" y="3271"/>
                  </a:cubicBezTo>
                  <a:cubicBezTo>
                    <a:pt x="1446" y="3271"/>
                    <a:pt x="859" y="2938"/>
                    <a:pt x="605" y="2417"/>
                  </a:cubicBezTo>
                  <a:cubicBezTo>
                    <a:pt x="195" y="1578"/>
                    <a:pt x="705" y="830"/>
                    <a:pt x="1344" y="325"/>
                  </a:cubicBezTo>
                  <a:cubicBezTo>
                    <a:pt x="1401" y="301"/>
                    <a:pt x="1457" y="277"/>
                    <a:pt x="1513" y="258"/>
                  </a:cubicBezTo>
                  <a:cubicBezTo>
                    <a:pt x="1579" y="236"/>
                    <a:pt x="1652" y="225"/>
                    <a:pt x="1724" y="210"/>
                  </a:cubicBezTo>
                  <a:cubicBezTo>
                    <a:pt x="1750" y="209"/>
                    <a:pt x="1775" y="208"/>
                    <a:pt x="1800" y="208"/>
                  </a:cubicBezTo>
                  <a:close/>
                  <a:moveTo>
                    <a:pt x="1785" y="0"/>
                  </a:moveTo>
                  <a:cubicBezTo>
                    <a:pt x="1657" y="0"/>
                    <a:pt x="1515" y="57"/>
                    <a:pt x="1406" y="101"/>
                  </a:cubicBezTo>
                  <a:cubicBezTo>
                    <a:pt x="1369" y="115"/>
                    <a:pt x="1334" y="131"/>
                    <a:pt x="1300" y="149"/>
                  </a:cubicBezTo>
                  <a:cubicBezTo>
                    <a:pt x="1294" y="150"/>
                    <a:pt x="1286" y="149"/>
                    <a:pt x="1279" y="151"/>
                  </a:cubicBezTo>
                  <a:cubicBezTo>
                    <a:pt x="381" y="386"/>
                    <a:pt x="1" y="1615"/>
                    <a:pt x="313" y="2413"/>
                  </a:cubicBezTo>
                  <a:cubicBezTo>
                    <a:pt x="581" y="3096"/>
                    <a:pt x="1310" y="3548"/>
                    <a:pt x="2035" y="3548"/>
                  </a:cubicBezTo>
                  <a:cubicBezTo>
                    <a:pt x="2220" y="3548"/>
                    <a:pt x="2405" y="3518"/>
                    <a:pt x="2582" y="3455"/>
                  </a:cubicBezTo>
                  <a:cubicBezTo>
                    <a:pt x="3457" y="3146"/>
                    <a:pt x="3978" y="2105"/>
                    <a:pt x="3698" y="1219"/>
                  </a:cubicBezTo>
                  <a:cubicBezTo>
                    <a:pt x="3469" y="494"/>
                    <a:pt x="2758" y="7"/>
                    <a:pt x="2023" y="7"/>
                  </a:cubicBezTo>
                  <a:cubicBezTo>
                    <a:pt x="1976" y="7"/>
                    <a:pt x="1928" y="9"/>
                    <a:pt x="1881" y="13"/>
                  </a:cubicBezTo>
                  <a:cubicBezTo>
                    <a:pt x="1850" y="4"/>
                    <a:pt x="1818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7"/>
            <p:cNvSpPr/>
            <p:nvPr/>
          </p:nvSpPr>
          <p:spPr>
            <a:xfrm>
              <a:off x="5598631" y="2204898"/>
              <a:ext cx="90348" cy="81923"/>
            </a:xfrm>
            <a:custGeom>
              <a:avLst/>
              <a:gdLst/>
              <a:ahLst/>
              <a:cxnLst/>
              <a:rect l="l" t="t" r="r" b="b"/>
              <a:pathLst>
                <a:path w="1201" h="1089" extrusionOk="0">
                  <a:moveTo>
                    <a:pt x="587" y="205"/>
                  </a:moveTo>
                  <a:cubicBezTo>
                    <a:pt x="665" y="205"/>
                    <a:pt x="741" y="225"/>
                    <a:pt x="815" y="291"/>
                  </a:cubicBezTo>
                  <a:cubicBezTo>
                    <a:pt x="967" y="427"/>
                    <a:pt x="947" y="674"/>
                    <a:pt x="807" y="811"/>
                  </a:cubicBezTo>
                  <a:cubicBezTo>
                    <a:pt x="747" y="869"/>
                    <a:pt x="670" y="896"/>
                    <a:pt x="591" y="896"/>
                  </a:cubicBezTo>
                  <a:cubicBezTo>
                    <a:pt x="465" y="896"/>
                    <a:pt x="336" y="827"/>
                    <a:pt x="271" y="715"/>
                  </a:cubicBezTo>
                  <a:cubicBezTo>
                    <a:pt x="166" y="532"/>
                    <a:pt x="288" y="301"/>
                    <a:pt x="469" y="216"/>
                  </a:cubicBezTo>
                  <a:cubicBezTo>
                    <a:pt x="509" y="210"/>
                    <a:pt x="549" y="205"/>
                    <a:pt x="587" y="205"/>
                  </a:cubicBezTo>
                  <a:close/>
                  <a:moveTo>
                    <a:pt x="531" y="1"/>
                  </a:moveTo>
                  <a:cubicBezTo>
                    <a:pt x="411" y="1"/>
                    <a:pt x="302" y="46"/>
                    <a:pt x="243" y="159"/>
                  </a:cubicBezTo>
                  <a:cubicBezTo>
                    <a:pt x="239" y="166"/>
                    <a:pt x="239" y="173"/>
                    <a:pt x="238" y="180"/>
                  </a:cubicBezTo>
                  <a:cubicBezTo>
                    <a:pt x="85" y="302"/>
                    <a:pt x="1" y="505"/>
                    <a:pt x="65" y="714"/>
                  </a:cubicBezTo>
                  <a:cubicBezTo>
                    <a:pt x="135" y="939"/>
                    <a:pt x="368" y="1088"/>
                    <a:pt x="598" y="1088"/>
                  </a:cubicBezTo>
                  <a:cubicBezTo>
                    <a:pt x="678" y="1088"/>
                    <a:pt x="757" y="1070"/>
                    <a:pt x="829" y="1031"/>
                  </a:cubicBezTo>
                  <a:cubicBezTo>
                    <a:pt x="1102" y="882"/>
                    <a:pt x="1201" y="491"/>
                    <a:pt x="1021" y="236"/>
                  </a:cubicBezTo>
                  <a:cubicBezTo>
                    <a:pt x="931" y="109"/>
                    <a:pt x="71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7"/>
            <p:cNvSpPr/>
            <p:nvPr/>
          </p:nvSpPr>
          <p:spPr>
            <a:xfrm>
              <a:off x="4933775" y="1277651"/>
              <a:ext cx="1617166" cy="2677798"/>
            </a:xfrm>
            <a:custGeom>
              <a:avLst/>
              <a:gdLst/>
              <a:ahLst/>
              <a:cxnLst/>
              <a:rect l="l" t="t" r="r" b="b"/>
              <a:pathLst>
                <a:path w="21497" h="35596" extrusionOk="0">
                  <a:moveTo>
                    <a:pt x="11931" y="282"/>
                  </a:moveTo>
                  <a:cubicBezTo>
                    <a:pt x="11970" y="473"/>
                    <a:pt x="12034" y="655"/>
                    <a:pt x="12101" y="841"/>
                  </a:cubicBezTo>
                  <a:cubicBezTo>
                    <a:pt x="11313" y="977"/>
                    <a:pt x="10526" y="1133"/>
                    <a:pt x="9742" y="1287"/>
                  </a:cubicBezTo>
                  <a:cubicBezTo>
                    <a:pt x="8973" y="1440"/>
                    <a:pt x="8155" y="1544"/>
                    <a:pt x="7405" y="1786"/>
                  </a:cubicBezTo>
                  <a:cubicBezTo>
                    <a:pt x="7405" y="1784"/>
                    <a:pt x="7406" y="1783"/>
                    <a:pt x="7405" y="1782"/>
                  </a:cubicBezTo>
                  <a:cubicBezTo>
                    <a:pt x="7356" y="1585"/>
                    <a:pt x="7324" y="1320"/>
                    <a:pt x="7211" y="1140"/>
                  </a:cubicBezTo>
                  <a:cubicBezTo>
                    <a:pt x="7971" y="1126"/>
                    <a:pt x="8754" y="901"/>
                    <a:pt x="9496" y="758"/>
                  </a:cubicBezTo>
                  <a:cubicBezTo>
                    <a:pt x="10308" y="601"/>
                    <a:pt x="11124" y="456"/>
                    <a:pt x="11931" y="282"/>
                  </a:cubicBezTo>
                  <a:close/>
                  <a:moveTo>
                    <a:pt x="11382" y="1263"/>
                  </a:moveTo>
                  <a:cubicBezTo>
                    <a:pt x="11446" y="1792"/>
                    <a:pt x="11597" y="2322"/>
                    <a:pt x="11724" y="2839"/>
                  </a:cubicBezTo>
                  <a:cubicBezTo>
                    <a:pt x="10736" y="3001"/>
                    <a:pt x="9732" y="3196"/>
                    <a:pt x="8785" y="3495"/>
                  </a:cubicBezTo>
                  <a:cubicBezTo>
                    <a:pt x="8785" y="3492"/>
                    <a:pt x="8786" y="3489"/>
                    <a:pt x="8786" y="3486"/>
                  </a:cubicBezTo>
                  <a:cubicBezTo>
                    <a:pt x="8768" y="3173"/>
                    <a:pt x="8641" y="2865"/>
                    <a:pt x="8552" y="2567"/>
                  </a:cubicBezTo>
                  <a:cubicBezTo>
                    <a:pt x="8478" y="2321"/>
                    <a:pt x="8406" y="2074"/>
                    <a:pt x="8306" y="1839"/>
                  </a:cubicBezTo>
                  <a:cubicBezTo>
                    <a:pt x="8785" y="1757"/>
                    <a:pt x="9263" y="1650"/>
                    <a:pt x="9731" y="1566"/>
                  </a:cubicBezTo>
                  <a:cubicBezTo>
                    <a:pt x="10281" y="1468"/>
                    <a:pt x="10833" y="1368"/>
                    <a:pt x="11382" y="1263"/>
                  </a:cubicBezTo>
                  <a:close/>
                  <a:moveTo>
                    <a:pt x="13003" y="2894"/>
                  </a:moveTo>
                  <a:cubicBezTo>
                    <a:pt x="13065" y="3031"/>
                    <a:pt x="13135" y="3164"/>
                    <a:pt x="13177" y="3310"/>
                  </a:cubicBezTo>
                  <a:cubicBezTo>
                    <a:pt x="13222" y="3460"/>
                    <a:pt x="13204" y="3648"/>
                    <a:pt x="13261" y="3793"/>
                  </a:cubicBezTo>
                  <a:cubicBezTo>
                    <a:pt x="12413" y="3891"/>
                    <a:pt x="11567" y="4077"/>
                    <a:pt x="10731" y="4252"/>
                  </a:cubicBezTo>
                  <a:cubicBezTo>
                    <a:pt x="9875" y="4430"/>
                    <a:pt x="9015" y="4615"/>
                    <a:pt x="8187" y="4895"/>
                  </a:cubicBezTo>
                  <a:cubicBezTo>
                    <a:pt x="8143" y="4593"/>
                    <a:pt x="8065" y="4257"/>
                    <a:pt x="7948" y="3964"/>
                  </a:cubicBezTo>
                  <a:lnTo>
                    <a:pt x="7948" y="3964"/>
                  </a:lnTo>
                  <a:cubicBezTo>
                    <a:pt x="7958" y="3968"/>
                    <a:pt x="7970" y="3970"/>
                    <a:pt x="7982" y="3970"/>
                  </a:cubicBezTo>
                  <a:cubicBezTo>
                    <a:pt x="7988" y="3970"/>
                    <a:pt x="7994" y="3970"/>
                    <a:pt x="8000" y="3968"/>
                  </a:cubicBezTo>
                  <a:cubicBezTo>
                    <a:pt x="8807" y="3813"/>
                    <a:pt x="9595" y="3560"/>
                    <a:pt x="10398" y="3381"/>
                  </a:cubicBezTo>
                  <a:cubicBezTo>
                    <a:pt x="11246" y="3192"/>
                    <a:pt x="12102" y="3035"/>
                    <a:pt x="12961" y="2908"/>
                  </a:cubicBezTo>
                  <a:cubicBezTo>
                    <a:pt x="12977" y="2905"/>
                    <a:pt x="12989" y="2899"/>
                    <a:pt x="13003" y="2894"/>
                  </a:cubicBezTo>
                  <a:close/>
                  <a:moveTo>
                    <a:pt x="9306" y="5867"/>
                  </a:moveTo>
                  <a:cubicBezTo>
                    <a:pt x="10151" y="5867"/>
                    <a:pt x="10969" y="6280"/>
                    <a:pt x="11326" y="7137"/>
                  </a:cubicBezTo>
                  <a:cubicBezTo>
                    <a:pt x="11814" y="8309"/>
                    <a:pt x="11252" y="9688"/>
                    <a:pt x="10030" y="10089"/>
                  </a:cubicBezTo>
                  <a:cubicBezTo>
                    <a:pt x="9792" y="10167"/>
                    <a:pt x="9551" y="10204"/>
                    <a:pt x="9315" y="10204"/>
                  </a:cubicBezTo>
                  <a:cubicBezTo>
                    <a:pt x="8374" y="10204"/>
                    <a:pt x="7519" y="9608"/>
                    <a:pt x="7232" y="8639"/>
                  </a:cubicBezTo>
                  <a:cubicBezTo>
                    <a:pt x="7067" y="8078"/>
                    <a:pt x="7109" y="7456"/>
                    <a:pt x="7406" y="6945"/>
                  </a:cubicBezTo>
                  <a:cubicBezTo>
                    <a:pt x="7767" y="6322"/>
                    <a:pt x="8338" y="6067"/>
                    <a:pt x="9007" y="5908"/>
                  </a:cubicBezTo>
                  <a:cubicBezTo>
                    <a:pt x="9025" y="5904"/>
                    <a:pt x="9039" y="5893"/>
                    <a:pt x="9049" y="5879"/>
                  </a:cubicBezTo>
                  <a:cubicBezTo>
                    <a:pt x="9135" y="5871"/>
                    <a:pt x="9221" y="5867"/>
                    <a:pt x="9306" y="5867"/>
                  </a:cubicBezTo>
                  <a:close/>
                  <a:moveTo>
                    <a:pt x="9446" y="12104"/>
                  </a:moveTo>
                  <a:cubicBezTo>
                    <a:pt x="10181" y="12104"/>
                    <a:pt x="10588" y="13427"/>
                    <a:pt x="9596" y="13697"/>
                  </a:cubicBezTo>
                  <a:cubicBezTo>
                    <a:pt x="9530" y="13715"/>
                    <a:pt x="9463" y="13724"/>
                    <a:pt x="9397" y="13724"/>
                  </a:cubicBezTo>
                  <a:cubicBezTo>
                    <a:pt x="9005" y="13724"/>
                    <a:pt x="8649" y="13420"/>
                    <a:pt x="8596" y="13015"/>
                  </a:cubicBezTo>
                  <a:cubicBezTo>
                    <a:pt x="8555" y="12699"/>
                    <a:pt x="8695" y="12444"/>
                    <a:pt x="8915" y="12266"/>
                  </a:cubicBezTo>
                  <a:cubicBezTo>
                    <a:pt x="8927" y="12273"/>
                    <a:pt x="8942" y="12277"/>
                    <a:pt x="8956" y="12277"/>
                  </a:cubicBezTo>
                  <a:cubicBezTo>
                    <a:pt x="8970" y="12277"/>
                    <a:pt x="8985" y="12273"/>
                    <a:pt x="8998" y="12264"/>
                  </a:cubicBezTo>
                  <a:cubicBezTo>
                    <a:pt x="9154" y="12152"/>
                    <a:pt x="9306" y="12104"/>
                    <a:pt x="9446" y="12104"/>
                  </a:cubicBezTo>
                  <a:close/>
                  <a:moveTo>
                    <a:pt x="12823" y="4139"/>
                  </a:moveTo>
                  <a:cubicBezTo>
                    <a:pt x="12925" y="5192"/>
                    <a:pt x="13189" y="6246"/>
                    <a:pt x="13396" y="7282"/>
                  </a:cubicBezTo>
                  <a:cubicBezTo>
                    <a:pt x="13624" y="8415"/>
                    <a:pt x="13858" y="9548"/>
                    <a:pt x="14100" y="10679"/>
                  </a:cubicBezTo>
                  <a:cubicBezTo>
                    <a:pt x="14334" y="11780"/>
                    <a:pt x="14577" y="12880"/>
                    <a:pt x="14825" y="13978"/>
                  </a:cubicBezTo>
                  <a:cubicBezTo>
                    <a:pt x="14951" y="14542"/>
                    <a:pt x="15080" y="15106"/>
                    <a:pt x="15211" y="15669"/>
                  </a:cubicBezTo>
                  <a:cubicBezTo>
                    <a:pt x="15345" y="16251"/>
                    <a:pt x="15433" y="16884"/>
                    <a:pt x="15655" y="17439"/>
                  </a:cubicBezTo>
                  <a:cubicBezTo>
                    <a:pt x="15656" y="17442"/>
                    <a:pt x="15658" y="17443"/>
                    <a:pt x="15660" y="17446"/>
                  </a:cubicBezTo>
                  <a:cubicBezTo>
                    <a:pt x="14988" y="17590"/>
                    <a:pt x="14321" y="17777"/>
                    <a:pt x="13658" y="17934"/>
                  </a:cubicBezTo>
                  <a:cubicBezTo>
                    <a:pt x="13040" y="18080"/>
                    <a:pt x="12425" y="18234"/>
                    <a:pt x="11810" y="18390"/>
                  </a:cubicBezTo>
                  <a:cubicBezTo>
                    <a:pt x="11522" y="17039"/>
                    <a:pt x="11233" y="15687"/>
                    <a:pt x="10943" y="14336"/>
                  </a:cubicBezTo>
                  <a:cubicBezTo>
                    <a:pt x="10661" y="13024"/>
                    <a:pt x="10445" y="11667"/>
                    <a:pt x="10043" y="10384"/>
                  </a:cubicBezTo>
                  <a:cubicBezTo>
                    <a:pt x="10505" y="10249"/>
                    <a:pt x="10928" y="9991"/>
                    <a:pt x="11237" y="9619"/>
                  </a:cubicBezTo>
                  <a:cubicBezTo>
                    <a:pt x="11950" y="8760"/>
                    <a:pt x="11970" y="7414"/>
                    <a:pt x="11305" y="6522"/>
                  </a:cubicBezTo>
                  <a:cubicBezTo>
                    <a:pt x="10844" y="5905"/>
                    <a:pt x="10078" y="5564"/>
                    <a:pt x="9317" y="5564"/>
                  </a:cubicBezTo>
                  <a:cubicBezTo>
                    <a:pt x="9214" y="5564"/>
                    <a:pt x="9111" y="5570"/>
                    <a:pt x="9009" y="5583"/>
                  </a:cubicBezTo>
                  <a:cubicBezTo>
                    <a:pt x="8954" y="5370"/>
                    <a:pt x="8898" y="5142"/>
                    <a:pt x="8805" y="4943"/>
                  </a:cubicBezTo>
                  <a:cubicBezTo>
                    <a:pt x="9444" y="4815"/>
                    <a:pt x="10080" y="4663"/>
                    <a:pt x="10718" y="4530"/>
                  </a:cubicBezTo>
                  <a:cubicBezTo>
                    <a:pt x="11417" y="4386"/>
                    <a:pt x="12122" y="4274"/>
                    <a:pt x="12823" y="4139"/>
                  </a:cubicBezTo>
                  <a:close/>
                  <a:moveTo>
                    <a:pt x="16296" y="17597"/>
                  </a:moveTo>
                  <a:lnTo>
                    <a:pt x="16296" y="17597"/>
                  </a:lnTo>
                  <a:cubicBezTo>
                    <a:pt x="16290" y="17813"/>
                    <a:pt x="16304" y="18030"/>
                    <a:pt x="16321" y="18246"/>
                  </a:cubicBezTo>
                  <a:cubicBezTo>
                    <a:pt x="15481" y="18441"/>
                    <a:pt x="14644" y="18648"/>
                    <a:pt x="13808" y="18855"/>
                  </a:cubicBezTo>
                  <a:cubicBezTo>
                    <a:pt x="13401" y="18955"/>
                    <a:pt x="12993" y="19055"/>
                    <a:pt x="12587" y="19159"/>
                  </a:cubicBezTo>
                  <a:cubicBezTo>
                    <a:pt x="12249" y="19244"/>
                    <a:pt x="11881" y="19308"/>
                    <a:pt x="11565" y="19463"/>
                  </a:cubicBezTo>
                  <a:cubicBezTo>
                    <a:pt x="11558" y="19446"/>
                    <a:pt x="11545" y="19430"/>
                    <a:pt x="11528" y="19414"/>
                  </a:cubicBezTo>
                  <a:cubicBezTo>
                    <a:pt x="11324" y="19240"/>
                    <a:pt x="11215" y="19027"/>
                    <a:pt x="11111" y="18792"/>
                  </a:cubicBezTo>
                  <a:cubicBezTo>
                    <a:pt x="11990" y="18606"/>
                    <a:pt x="12865" y="18413"/>
                    <a:pt x="13739" y="18208"/>
                  </a:cubicBezTo>
                  <a:cubicBezTo>
                    <a:pt x="14587" y="18008"/>
                    <a:pt x="15461" y="17850"/>
                    <a:pt x="16296" y="17597"/>
                  </a:cubicBezTo>
                  <a:close/>
                  <a:moveTo>
                    <a:pt x="15633" y="18711"/>
                  </a:moveTo>
                  <a:cubicBezTo>
                    <a:pt x="15662" y="18947"/>
                    <a:pt x="15726" y="19182"/>
                    <a:pt x="15786" y="19413"/>
                  </a:cubicBezTo>
                  <a:cubicBezTo>
                    <a:pt x="14802" y="19725"/>
                    <a:pt x="13766" y="19896"/>
                    <a:pt x="12788" y="20221"/>
                  </a:cubicBezTo>
                  <a:cubicBezTo>
                    <a:pt x="12752" y="20123"/>
                    <a:pt x="12678" y="20027"/>
                    <a:pt x="12636" y="19940"/>
                  </a:cubicBezTo>
                  <a:cubicBezTo>
                    <a:pt x="12565" y="19790"/>
                    <a:pt x="12516" y="19631"/>
                    <a:pt x="12453" y="19479"/>
                  </a:cubicBezTo>
                  <a:cubicBezTo>
                    <a:pt x="12495" y="19468"/>
                    <a:pt x="12537" y="19457"/>
                    <a:pt x="12579" y="19448"/>
                  </a:cubicBezTo>
                  <a:cubicBezTo>
                    <a:pt x="13017" y="19346"/>
                    <a:pt x="13453" y="19240"/>
                    <a:pt x="13890" y="19135"/>
                  </a:cubicBezTo>
                  <a:cubicBezTo>
                    <a:pt x="14471" y="18996"/>
                    <a:pt x="15052" y="18854"/>
                    <a:pt x="15633" y="18711"/>
                  </a:cubicBezTo>
                  <a:close/>
                  <a:moveTo>
                    <a:pt x="15492" y="19807"/>
                  </a:moveTo>
                  <a:lnTo>
                    <a:pt x="15492" y="19807"/>
                  </a:lnTo>
                  <a:cubicBezTo>
                    <a:pt x="15214" y="20132"/>
                    <a:pt x="14859" y="20376"/>
                    <a:pt x="14433" y="20480"/>
                  </a:cubicBezTo>
                  <a:cubicBezTo>
                    <a:pt x="14293" y="20514"/>
                    <a:pt x="14159" y="20528"/>
                    <a:pt x="14027" y="20528"/>
                  </a:cubicBezTo>
                  <a:cubicBezTo>
                    <a:pt x="13748" y="20528"/>
                    <a:pt x="13483" y="20464"/>
                    <a:pt x="13210" y="20384"/>
                  </a:cubicBezTo>
                  <a:cubicBezTo>
                    <a:pt x="13979" y="20280"/>
                    <a:pt x="14754" y="20041"/>
                    <a:pt x="15492" y="19807"/>
                  </a:cubicBezTo>
                  <a:close/>
                  <a:moveTo>
                    <a:pt x="16665" y="22832"/>
                  </a:moveTo>
                  <a:cubicBezTo>
                    <a:pt x="16687" y="22890"/>
                    <a:pt x="16711" y="22947"/>
                    <a:pt x="16739" y="23002"/>
                  </a:cubicBezTo>
                  <a:cubicBezTo>
                    <a:pt x="15549" y="23448"/>
                    <a:pt x="14319" y="23758"/>
                    <a:pt x="13125" y="24181"/>
                  </a:cubicBezTo>
                  <a:cubicBezTo>
                    <a:pt x="13106" y="24147"/>
                    <a:pt x="13085" y="24115"/>
                    <a:pt x="13058" y="24089"/>
                  </a:cubicBezTo>
                  <a:cubicBezTo>
                    <a:pt x="13841" y="23834"/>
                    <a:pt x="14615" y="23544"/>
                    <a:pt x="15374" y="23284"/>
                  </a:cubicBezTo>
                  <a:cubicBezTo>
                    <a:pt x="15805" y="23136"/>
                    <a:pt x="16235" y="22985"/>
                    <a:pt x="16665" y="22832"/>
                  </a:cubicBezTo>
                  <a:close/>
                  <a:moveTo>
                    <a:pt x="18952" y="20257"/>
                  </a:moveTo>
                  <a:cubicBezTo>
                    <a:pt x="18972" y="20408"/>
                    <a:pt x="19027" y="20556"/>
                    <a:pt x="19064" y="20704"/>
                  </a:cubicBezTo>
                  <a:cubicBezTo>
                    <a:pt x="19136" y="20990"/>
                    <a:pt x="19211" y="21276"/>
                    <a:pt x="19286" y="21560"/>
                  </a:cubicBezTo>
                  <a:cubicBezTo>
                    <a:pt x="18623" y="21710"/>
                    <a:pt x="17963" y="22043"/>
                    <a:pt x="17326" y="22276"/>
                  </a:cubicBezTo>
                  <a:cubicBezTo>
                    <a:pt x="16622" y="22533"/>
                    <a:pt x="15914" y="22785"/>
                    <a:pt x="15204" y="23029"/>
                  </a:cubicBezTo>
                  <a:cubicBezTo>
                    <a:pt x="13826" y="23504"/>
                    <a:pt x="12364" y="23853"/>
                    <a:pt x="11025" y="24428"/>
                  </a:cubicBezTo>
                  <a:cubicBezTo>
                    <a:pt x="11020" y="24417"/>
                    <a:pt x="11014" y="24407"/>
                    <a:pt x="11007" y="24397"/>
                  </a:cubicBezTo>
                  <a:cubicBezTo>
                    <a:pt x="11655" y="24153"/>
                    <a:pt x="12269" y="23788"/>
                    <a:pt x="12879" y="23468"/>
                  </a:cubicBezTo>
                  <a:cubicBezTo>
                    <a:pt x="13557" y="23113"/>
                    <a:pt x="14235" y="22756"/>
                    <a:pt x="14912" y="22399"/>
                  </a:cubicBezTo>
                  <a:cubicBezTo>
                    <a:pt x="16254" y="21691"/>
                    <a:pt x="17647" y="21034"/>
                    <a:pt x="18952" y="20257"/>
                  </a:cubicBezTo>
                  <a:close/>
                  <a:moveTo>
                    <a:pt x="6902" y="8494"/>
                  </a:moveTo>
                  <a:cubicBezTo>
                    <a:pt x="7065" y="9291"/>
                    <a:pt x="7597" y="10013"/>
                    <a:pt x="8368" y="10321"/>
                  </a:cubicBezTo>
                  <a:cubicBezTo>
                    <a:pt x="8659" y="10437"/>
                    <a:pt x="8972" y="10493"/>
                    <a:pt x="9287" y="10493"/>
                  </a:cubicBezTo>
                  <a:cubicBezTo>
                    <a:pt x="9479" y="10493"/>
                    <a:pt x="9672" y="10472"/>
                    <a:pt x="9861" y="10431"/>
                  </a:cubicBezTo>
                  <a:cubicBezTo>
                    <a:pt x="9929" y="11003"/>
                    <a:pt x="10035" y="11573"/>
                    <a:pt x="10154" y="12141"/>
                  </a:cubicBezTo>
                  <a:cubicBezTo>
                    <a:pt x="9962" y="11957"/>
                    <a:pt x="9705" y="11839"/>
                    <a:pt x="9457" y="11839"/>
                  </a:cubicBezTo>
                  <a:cubicBezTo>
                    <a:pt x="9362" y="11839"/>
                    <a:pt x="9268" y="11857"/>
                    <a:pt x="9180" y="11894"/>
                  </a:cubicBezTo>
                  <a:cubicBezTo>
                    <a:pt x="8615" y="11969"/>
                    <a:pt x="8211" y="12561"/>
                    <a:pt x="8333" y="13126"/>
                  </a:cubicBezTo>
                  <a:cubicBezTo>
                    <a:pt x="8445" y="13649"/>
                    <a:pt x="8906" y="14000"/>
                    <a:pt x="9403" y="14000"/>
                  </a:cubicBezTo>
                  <a:cubicBezTo>
                    <a:pt x="9543" y="14000"/>
                    <a:pt x="9685" y="13973"/>
                    <a:pt x="9823" y="13914"/>
                  </a:cubicBezTo>
                  <a:cubicBezTo>
                    <a:pt x="10108" y="13793"/>
                    <a:pt x="10311" y="13572"/>
                    <a:pt x="10413" y="13311"/>
                  </a:cubicBezTo>
                  <a:cubicBezTo>
                    <a:pt x="10490" y="13651"/>
                    <a:pt x="10567" y="13990"/>
                    <a:pt x="10639" y="14330"/>
                  </a:cubicBezTo>
                  <a:cubicBezTo>
                    <a:pt x="10641" y="14340"/>
                    <a:pt x="10644" y="14350"/>
                    <a:pt x="10646" y="14361"/>
                  </a:cubicBezTo>
                  <a:cubicBezTo>
                    <a:pt x="9059" y="14554"/>
                    <a:pt x="7312" y="14936"/>
                    <a:pt x="6215" y="16192"/>
                  </a:cubicBezTo>
                  <a:cubicBezTo>
                    <a:pt x="5967" y="16476"/>
                    <a:pt x="5766" y="16795"/>
                    <a:pt x="5625" y="17137"/>
                  </a:cubicBezTo>
                  <a:cubicBezTo>
                    <a:pt x="4891" y="18387"/>
                    <a:pt x="5155" y="19986"/>
                    <a:pt x="5577" y="21300"/>
                  </a:cubicBezTo>
                  <a:cubicBezTo>
                    <a:pt x="5853" y="22155"/>
                    <a:pt x="6178" y="22995"/>
                    <a:pt x="6482" y="23840"/>
                  </a:cubicBezTo>
                  <a:cubicBezTo>
                    <a:pt x="6781" y="24667"/>
                    <a:pt x="7030" y="25546"/>
                    <a:pt x="7414" y="26336"/>
                  </a:cubicBezTo>
                  <a:cubicBezTo>
                    <a:pt x="7425" y="26359"/>
                    <a:pt x="7444" y="26368"/>
                    <a:pt x="7463" y="26368"/>
                  </a:cubicBezTo>
                  <a:cubicBezTo>
                    <a:pt x="7501" y="26368"/>
                    <a:pt x="7542" y="26330"/>
                    <a:pt x="7531" y="26285"/>
                  </a:cubicBezTo>
                  <a:cubicBezTo>
                    <a:pt x="7336" y="25466"/>
                    <a:pt x="6985" y="24663"/>
                    <a:pt x="6704" y="23870"/>
                  </a:cubicBezTo>
                  <a:cubicBezTo>
                    <a:pt x="6441" y="23133"/>
                    <a:pt x="6170" y="22399"/>
                    <a:pt x="5923" y="21657"/>
                  </a:cubicBezTo>
                  <a:cubicBezTo>
                    <a:pt x="5589" y="20653"/>
                    <a:pt x="5352" y="19639"/>
                    <a:pt x="5427" y="18637"/>
                  </a:cubicBezTo>
                  <a:lnTo>
                    <a:pt x="5427" y="18637"/>
                  </a:lnTo>
                  <a:cubicBezTo>
                    <a:pt x="5500" y="19408"/>
                    <a:pt x="5768" y="20192"/>
                    <a:pt x="5969" y="20917"/>
                  </a:cubicBezTo>
                  <a:cubicBezTo>
                    <a:pt x="6497" y="22812"/>
                    <a:pt x="7134" y="24702"/>
                    <a:pt x="7943" y="26499"/>
                  </a:cubicBezTo>
                  <a:cubicBezTo>
                    <a:pt x="8245" y="27170"/>
                    <a:pt x="8652" y="27645"/>
                    <a:pt x="9416" y="27741"/>
                  </a:cubicBezTo>
                  <a:cubicBezTo>
                    <a:pt x="9663" y="27772"/>
                    <a:pt x="9915" y="27786"/>
                    <a:pt x="10170" y="27786"/>
                  </a:cubicBezTo>
                  <a:cubicBezTo>
                    <a:pt x="10816" y="27786"/>
                    <a:pt x="11477" y="27699"/>
                    <a:pt x="12098" y="27597"/>
                  </a:cubicBezTo>
                  <a:cubicBezTo>
                    <a:pt x="12806" y="27482"/>
                    <a:pt x="13753" y="27358"/>
                    <a:pt x="14213" y="26729"/>
                  </a:cubicBezTo>
                  <a:lnTo>
                    <a:pt x="14213" y="26729"/>
                  </a:lnTo>
                  <a:cubicBezTo>
                    <a:pt x="14154" y="26853"/>
                    <a:pt x="14075" y="26969"/>
                    <a:pt x="13969" y="27073"/>
                  </a:cubicBezTo>
                  <a:cubicBezTo>
                    <a:pt x="13503" y="27532"/>
                    <a:pt x="12854" y="27659"/>
                    <a:pt x="12238" y="27782"/>
                  </a:cubicBezTo>
                  <a:cubicBezTo>
                    <a:pt x="12199" y="27790"/>
                    <a:pt x="12207" y="27856"/>
                    <a:pt x="12246" y="27856"/>
                  </a:cubicBezTo>
                  <a:cubicBezTo>
                    <a:pt x="12247" y="27856"/>
                    <a:pt x="12249" y="27855"/>
                    <a:pt x="12250" y="27855"/>
                  </a:cubicBezTo>
                  <a:cubicBezTo>
                    <a:pt x="12971" y="27778"/>
                    <a:pt x="13782" y="27666"/>
                    <a:pt x="14261" y="27058"/>
                  </a:cubicBezTo>
                  <a:cubicBezTo>
                    <a:pt x="14613" y="26611"/>
                    <a:pt x="14614" y="26093"/>
                    <a:pt x="14469" y="25593"/>
                  </a:cubicBezTo>
                  <a:cubicBezTo>
                    <a:pt x="14401" y="25108"/>
                    <a:pt x="14166" y="24626"/>
                    <a:pt x="13937" y="24207"/>
                  </a:cubicBezTo>
                  <a:cubicBezTo>
                    <a:pt x="14545" y="24063"/>
                    <a:pt x="15148" y="23869"/>
                    <a:pt x="15739" y="23658"/>
                  </a:cubicBezTo>
                  <a:cubicBezTo>
                    <a:pt x="16345" y="25072"/>
                    <a:pt x="17103" y="26447"/>
                    <a:pt x="17474" y="27951"/>
                  </a:cubicBezTo>
                  <a:cubicBezTo>
                    <a:pt x="17691" y="28830"/>
                    <a:pt x="17488" y="29614"/>
                    <a:pt x="16723" y="30140"/>
                  </a:cubicBezTo>
                  <a:cubicBezTo>
                    <a:pt x="16077" y="30585"/>
                    <a:pt x="15293" y="30679"/>
                    <a:pt x="14543" y="30822"/>
                  </a:cubicBezTo>
                  <a:cubicBezTo>
                    <a:pt x="14500" y="30829"/>
                    <a:pt x="14472" y="30856"/>
                    <a:pt x="14456" y="30888"/>
                  </a:cubicBezTo>
                  <a:cubicBezTo>
                    <a:pt x="14302" y="30750"/>
                    <a:pt x="14150" y="30611"/>
                    <a:pt x="13994" y="30477"/>
                  </a:cubicBezTo>
                  <a:cubicBezTo>
                    <a:pt x="13464" y="30017"/>
                    <a:pt x="12720" y="29179"/>
                    <a:pt x="11939" y="29179"/>
                  </a:cubicBezTo>
                  <a:cubicBezTo>
                    <a:pt x="11895" y="29179"/>
                    <a:pt x="11852" y="29182"/>
                    <a:pt x="11809" y="29187"/>
                  </a:cubicBezTo>
                  <a:cubicBezTo>
                    <a:pt x="11065" y="29279"/>
                    <a:pt x="10679" y="30155"/>
                    <a:pt x="10339" y="30712"/>
                  </a:cubicBezTo>
                  <a:cubicBezTo>
                    <a:pt x="10162" y="31002"/>
                    <a:pt x="9978" y="31291"/>
                    <a:pt x="9794" y="31582"/>
                  </a:cubicBezTo>
                  <a:cubicBezTo>
                    <a:pt x="9550" y="31605"/>
                    <a:pt x="9304" y="31617"/>
                    <a:pt x="9058" y="31617"/>
                  </a:cubicBezTo>
                  <a:cubicBezTo>
                    <a:pt x="7449" y="31617"/>
                    <a:pt x="5830" y="31109"/>
                    <a:pt x="4855" y="29740"/>
                  </a:cubicBezTo>
                  <a:cubicBezTo>
                    <a:pt x="4294" y="28952"/>
                    <a:pt x="3990" y="28016"/>
                    <a:pt x="3715" y="27097"/>
                  </a:cubicBezTo>
                  <a:cubicBezTo>
                    <a:pt x="3432" y="26148"/>
                    <a:pt x="3143" y="25205"/>
                    <a:pt x="2824" y="24267"/>
                  </a:cubicBezTo>
                  <a:cubicBezTo>
                    <a:pt x="1571" y="20580"/>
                    <a:pt x="0" y="16245"/>
                    <a:pt x="1987" y="12509"/>
                  </a:cubicBezTo>
                  <a:cubicBezTo>
                    <a:pt x="3051" y="10511"/>
                    <a:pt x="4966" y="9480"/>
                    <a:pt x="6902" y="8494"/>
                  </a:cubicBezTo>
                  <a:close/>
                  <a:moveTo>
                    <a:pt x="11949" y="29486"/>
                  </a:moveTo>
                  <a:cubicBezTo>
                    <a:pt x="12401" y="29486"/>
                    <a:pt x="12801" y="29873"/>
                    <a:pt x="13129" y="30140"/>
                  </a:cubicBezTo>
                  <a:cubicBezTo>
                    <a:pt x="13483" y="30430"/>
                    <a:pt x="13830" y="30729"/>
                    <a:pt x="14171" y="31035"/>
                  </a:cubicBezTo>
                  <a:cubicBezTo>
                    <a:pt x="14803" y="31605"/>
                    <a:pt x="15400" y="32209"/>
                    <a:pt x="15985" y="32826"/>
                  </a:cubicBezTo>
                  <a:cubicBezTo>
                    <a:pt x="14841" y="32938"/>
                    <a:pt x="13699" y="33064"/>
                    <a:pt x="12560" y="33201"/>
                  </a:cubicBezTo>
                  <a:cubicBezTo>
                    <a:pt x="11473" y="33332"/>
                    <a:pt x="10388" y="33478"/>
                    <a:pt x="9304" y="33633"/>
                  </a:cubicBezTo>
                  <a:cubicBezTo>
                    <a:pt x="9683" y="32989"/>
                    <a:pt x="10043" y="32334"/>
                    <a:pt x="10410" y="31683"/>
                  </a:cubicBezTo>
                  <a:cubicBezTo>
                    <a:pt x="10431" y="31646"/>
                    <a:pt x="10399" y="31614"/>
                    <a:pt x="10367" y="31614"/>
                  </a:cubicBezTo>
                  <a:cubicBezTo>
                    <a:pt x="10352" y="31614"/>
                    <a:pt x="10338" y="31621"/>
                    <a:pt x="10328" y="31637"/>
                  </a:cubicBezTo>
                  <a:cubicBezTo>
                    <a:pt x="9906" y="32309"/>
                    <a:pt x="9475" y="32976"/>
                    <a:pt x="9068" y="33657"/>
                  </a:cubicBezTo>
                  <a:cubicBezTo>
                    <a:pt x="9066" y="33661"/>
                    <a:pt x="9066" y="33664"/>
                    <a:pt x="9065" y="33667"/>
                  </a:cubicBezTo>
                  <a:cubicBezTo>
                    <a:pt x="8977" y="33679"/>
                    <a:pt x="8889" y="33692"/>
                    <a:pt x="8803" y="33704"/>
                  </a:cubicBezTo>
                  <a:cubicBezTo>
                    <a:pt x="9305" y="33020"/>
                    <a:pt x="9728" y="32268"/>
                    <a:pt x="10172" y="31546"/>
                  </a:cubicBezTo>
                  <a:cubicBezTo>
                    <a:pt x="10423" y="31138"/>
                    <a:pt x="10670" y="30727"/>
                    <a:pt x="10925" y="30320"/>
                  </a:cubicBezTo>
                  <a:cubicBezTo>
                    <a:pt x="11144" y="29973"/>
                    <a:pt x="11399" y="29554"/>
                    <a:pt x="11841" y="29494"/>
                  </a:cubicBezTo>
                  <a:cubicBezTo>
                    <a:pt x="11878" y="29489"/>
                    <a:pt x="11914" y="29486"/>
                    <a:pt x="11949" y="29486"/>
                  </a:cubicBezTo>
                  <a:close/>
                  <a:moveTo>
                    <a:pt x="21092" y="32742"/>
                  </a:moveTo>
                  <a:cubicBezTo>
                    <a:pt x="21110" y="32974"/>
                    <a:pt x="21152" y="33206"/>
                    <a:pt x="21194" y="33434"/>
                  </a:cubicBezTo>
                  <a:cubicBezTo>
                    <a:pt x="18345" y="33728"/>
                    <a:pt x="15503" y="34078"/>
                    <a:pt x="12657" y="34403"/>
                  </a:cubicBezTo>
                  <a:cubicBezTo>
                    <a:pt x="11255" y="34563"/>
                    <a:pt x="9853" y="34723"/>
                    <a:pt x="8450" y="34883"/>
                  </a:cubicBezTo>
                  <a:cubicBezTo>
                    <a:pt x="7719" y="34968"/>
                    <a:pt x="6986" y="35051"/>
                    <a:pt x="6255" y="35135"/>
                  </a:cubicBezTo>
                  <a:cubicBezTo>
                    <a:pt x="5653" y="35204"/>
                    <a:pt x="5024" y="35241"/>
                    <a:pt x="4428" y="35371"/>
                  </a:cubicBezTo>
                  <a:cubicBezTo>
                    <a:pt x="4351" y="35136"/>
                    <a:pt x="4351" y="34901"/>
                    <a:pt x="4315" y="34662"/>
                  </a:cubicBezTo>
                  <a:cubicBezTo>
                    <a:pt x="5688" y="34570"/>
                    <a:pt x="7068" y="34257"/>
                    <a:pt x="8428" y="34056"/>
                  </a:cubicBezTo>
                  <a:cubicBezTo>
                    <a:pt x="9834" y="33848"/>
                    <a:pt x="11244" y="33661"/>
                    <a:pt x="12656" y="33493"/>
                  </a:cubicBezTo>
                  <a:cubicBezTo>
                    <a:pt x="15463" y="33162"/>
                    <a:pt x="18274" y="32942"/>
                    <a:pt x="21092" y="32742"/>
                  </a:cubicBezTo>
                  <a:close/>
                  <a:moveTo>
                    <a:pt x="11934" y="1"/>
                  </a:moveTo>
                  <a:cubicBezTo>
                    <a:pt x="11926" y="1"/>
                    <a:pt x="11917" y="1"/>
                    <a:pt x="11907" y="3"/>
                  </a:cubicBezTo>
                  <a:cubicBezTo>
                    <a:pt x="11103" y="139"/>
                    <a:pt x="10304" y="308"/>
                    <a:pt x="9504" y="464"/>
                  </a:cubicBezTo>
                  <a:cubicBezTo>
                    <a:pt x="8723" y="615"/>
                    <a:pt x="7863" y="699"/>
                    <a:pt x="7122" y="994"/>
                  </a:cubicBezTo>
                  <a:cubicBezTo>
                    <a:pt x="7082" y="1011"/>
                    <a:pt x="7067" y="1051"/>
                    <a:pt x="7073" y="1085"/>
                  </a:cubicBezTo>
                  <a:cubicBezTo>
                    <a:pt x="7057" y="1096"/>
                    <a:pt x="7043" y="1109"/>
                    <a:pt x="7040" y="1129"/>
                  </a:cubicBezTo>
                  <a:cubicBezTo>
                    <a:pt x="7018" y="1242"/>
                    <a:pt x="7051" y="1354"/>
                    <a:pt x="7076" y="1465"/>
                  </a:cubicBezTo>
                  <a:cubicBezTo>
                    <a:pt x="7105" y="1595"/>
                    <a:pt x="7136" y="1723"/>
                    <a:pt x="7168" y="1851"/>
                  </a:cubicBezTo>
                  <a:cubicBezTo>
                    <a:pt x="7183" y="1911"/>
                    <a:pt x="7226" y="1936"/>
                    <a:pt x="7272" y="1937"/>
                  </a:cubicBezTo>
                  <a:cubicBezTo>
                    <a:pt x="7282" y="1946"/>
                    <a:pt x="7295" y="1952"/>
                    <a:pt x="7311" y="1952"/>
                  </a:cubicBezTo>
                  <a:cubicBezTo>
                    <a:pt x="7312" y="1952"/>
                    <a:pt x="7313" y="1952"/>
                    <a:pt x="7314" y="1952"/>
                  </a:cubicBezTo>
                  <a:cubicBezTo>
                    <a:pt x="7579" y="1940"/>
                    <a:pt x="7844" y="1910"/>
                    <a:pt x="8110" y="1868"/>
                  </a:cubicBezTo>
                  <a:cubicBezTo>
                    <a:pt x="8149" y="2131"/>
                    <a:pt x="8221" y="2387"/>
                    <a:pt x="8291" y="2643"/>
                  </a:cubicBezTo>
                  <a:cubicBezTo>
                    <a:pt x="8372" y="2939"/>
                    <a:pt x="8429" y="3262"/>
                    <a:pt x="8574" y="3534"/>
                  </a:cubicBezTo>
                  <a:cubicBezTo>
                    <a:pt x="8471" y="3545"/>
                    <a:pt x="8371" y="3566"/>
                    <a:pt x="8269" y="3589"/>
                  </a:cubicBezTo>
                  <a:cubicBezTo>
                    <a:pt x="8115" y="3624"/>
                    <a:pt x="7949" y="3644"/>
                    <a:pt x="7811" y="3726"/>
                  </a:cubicBezTo>
                  <a:cubicBezTo>
                    <a:pt x="7787" y="3739"/>
                    <a:pt x="7780" y="3760"/>
                    <a:pt x="7780" y="3780"/>
                  </a:cubicBezTo>
                  <a:cubicBezTo>
                    <a:pt x="7753" y="3794"/>
                    <a:pt x="7731" y="3820"/>
                    <a:pt x="7732" y="3853"/>
                  </a:cubicBezTo>
                  <a:cubicBezTo>
                    <a:pt x="7736" y="4209"/>
                    <a:pt x="7836" y="4623"/>
                    <a:pt x="7951" y="4957"/>
                  </a:cubicBezTo>
                  <a:cubicBezTo>
                    <a:pt x="7966" y="5005"/>
                    <a:pt x="8010" y="5031"/>
                    <a:pt x="8055" y="5038"/>
                  </a:cubicBezTo>
                  <a:cubicBezTo>
                    <a:pt x="8068" y="5055"/>
                    <a:pt x="8090" y="5068"/>
                    <a:pt x="8116" y="5068"/>
                  </a:cubicBezTo>
                  <a:cubicBezTo>
                    <a:pt x="8121" y="5068"/>
                    <a:pt x="8127" y="5068"/>
                    <a:pt x="8132" y="5067"/>
                  </a:cubicBezTo>
                  <a:cubicBezTo>
                    <a:pt x="8282" y="5042"/>
                    <a:pt x="8431" y="5012"/>
                    <a:pt x="8580" y="4985"/>
                  </a:cubicBezTo>
                  <a:cubicBezTo>
                    <a:pt x="8602" y="5199"/>
                    <a:pt x="8678" y="5420"/>
                    <a:pt x="8744" y="5629"/>
                  </a:cubicBezTo>
                  <a:cubicBezTo>
                    <a:pt x="8517" y="5684"/>
                    <a:pt x="8297" y="5771"/>
                    <a:pt x="8095" y="5897"/>
                  </a:cubicBezTo>
                  <a:cubicBezTo>
                    <a:pt x="7434" y="6228"/>
                    <a:pt x="6951" y="6980"/>
                    <a:pt x="6867" y="7686"/>
                  </a:cubicBezTo>
                  <a:cubicBezTo>
                    <a:pt x="6844" y="7873"/>
                    <a:pt x="6845" y="8063"/>
                    <a:pt x="6866" y="8250"/>
                  </a:cubicBezTo>
                  <a:cubicBezTo>
                    <a:pt x="6860" y="8251"/>
                    <a:pt x="6855" y="8250"/>
                    <a:pt x="6849" y="8252"/>
                  </a:cubicBezTo>
                  <a:cubicBezTo>
                    <a:pt x="5066" y="8911"/>
                    <a:pt x="3302" y="10036"/>
                    <a:pt x="2188" y="11600"/>
                  </a:cubicBezTo>
                  <a:cubicBezTo>
                    <a:pt x="1023" y="13236"/>
                    <a:pt x="665" y="15308"/>
                    <a:pt x="769" y="17280"/>
                  </a:cubicBezTo>
                  <a:cubicBezTo>
                    <a:pt x="888" y="19523"/>
                    <a:pt x="1614" y="21670"/>
                    <a:pt x="2335" y="23779"/>
                  </a:cubicBezTo>
                  <a:cubicBezTo>
                    <a:pt x="2704" y="24860"/>
                    <a:pt x="3056" y="25945"/>
                    <a:pt x="3380" y="27041"/>
                  </a:cubicBezTo>
                  <a:cubicBezTo>
                    <a:pt x="3652" y="27964"/>
                    <a:pt x="3947" y="28903"/>
                    <a:pt x="4474" y="29719"/>
                  </a:cubicBezTo>
                  <a:cubicBezTo>
                    <a:pt x="5479" y="31275"/>
                    <a:pt x="7239" y="31919"/>
                    <a:pt x="9015" y="31919"/>
                  </a:cubicBezTo>
                  <a:cubicBezTo>
                    <a:pt x="9209" y="31919"/>
                    <a:pt x="9402" y="31911"/>
                    <a:pt x="9595" y="31896"/>
                  </a:cubicBezTo>
                  <a:lnTo>
                    <a:pt x="9595" y="31896"/>
                  </a:lnTo>
                  <a:cubicBezTo>
                    <a:pt x="9220" y="32493"/>
                    <a:pt x="8853" y="33097"/>
                    <a:pt x="8553" y="33725"/>
                  </a:cubicBezTo>
                  <a:cubicBezTo>
                    <a:pt x="8551" y="33730"/>
                    <a:pt x="8551" y="33735"/>
                    <a:pt x="8550" y="33739"/>
                  </a:cubicBezTo>
                  <a:cubicBezTo>
                    <a:pt x="8478" y="33749"/>
                    <a:pt x="8406" y="33758"/>
                    <a:pt x="8334" y="33770"/>
                  </a:cubicBezTo>
                  <a:cubicBezTo>
                    <a:pt x="6963" y="33974"/>
                    <a:pt x="5525" y="34120"/>
                    <a:pt x="4196" y="34521"/>
                  </a:cubicBezTo>
                  <a:cubicBezTo>
                    <a:pt x="4180" y="34527"/>
                    <a:pt x="4169" y="34537"/>
                    <a:pt x="4159" y="34548"/>
                  </a:cubicBezTo>
                  <a:cubicBezTo>
                    <a:pt x="4145" y="34556"/>
                    <a:pt x="4133" y="34568"/>
                    <a:pt x="4125" y="34585"/>
                  </a:cubicBezTo>
                  <a:cubicBezTo>
                    <a:pt x="4012" y="34858"/>
                    <a:pt x="4068" y="35178"/>
                    <a:pt x="4155" y="35451"/>
                  </a:cubicBezTo>
                  <a:cubicBezTo>
                    <a:pt x="4157" y="35457"/>
                    <a:pt x="4161" y="35462"/>
                    <a:pt x="4164" y="35469"/>
                  </a:cubicBezTo>
                  <a:cubicBezTo>
                    <a:pt x="4146" y="35521"/>
                    <a:pt x="4180" y="35591"/>
                    <a:pt x="4248" y="35593"/>
                  </a:cubicBezTo>
                  <a:cubicBezTo>
                    <a:pt x="4300" y="35595"/>
                    <a:pt x="4353" y="35595"/>
                    <a:pt x="4405" y="35595"/>
                  </a:cubicBezTo>
                  <a:cubicBezTo>
                    <a:pt x="5082" y="35595"/>
                    <a:pt x="5773" y="35473"/>
                    <a:pt x="6443" y="35398"/>
                  </a:cubicBezTo>
                  <a:cubicBezTo>
                    <a:pt x="7115" y="35323"/>
                    <a:pt x="7785" y="35248"/>
                    <a:pt x="8456" y="35172"/>
                  </a:cubicBezTo>
                  <a:cubicBezTo>
                    <a:pt x="9890" y="35011"/>
                    <a:pt x="11322" y="34850"/>
                    <a:pt x="12755" y="34689"/>
                  </a:cubicBezTo>
                  <a:cubicBezTo>
                    <a:pt x="15590" y="34369"/>
                    <a:pt x="18430" y="34075"/>
                    <a:pt x="21262" y="33724"/>
                  </a:cubicBezTo>
                  <a:cubicBezTo>
                    <a:pt x="21328" y="33716"/>
                    <a:pt x="21368" y="33674"/>
                    <a:pt x="21387" y="33625"/>
                  </a:cubicBezTo>
                  <a:cubicBezTo>
                    <a:pt x="21447" y="33600"/>
                    <a:pt x="21496" y="33541"/>
                    <a:pt x="21482" y="33461"/>
                  </a:cubicBezTo>
                  <a:cubicBezTo>
                    <a:pt x="21430" y="33172"/>
                    <a:pt x="21385" y="32874"/>
                    <a:pt x="21293" y="32594"/>
                  </a:cubicBezTo>
                  <a:cubicBezTo>
                    <a:pt x="21299" y="32517"/>
                    <a:pt x="21254" y="32435"/>
                    <a:pt x="21155" y="32435"/>
                  </a:cubicBezTo>
                  <a:cubicBezTo>
                    <a:pt x="21152" y="32435"/>
                    <a:pt x="21149" y="32435"/>
                    <a:pt x="21146" y="32435"/>
                  </a:cubicBezTo>
                  <a:cubicBezTo>
                    <a:pt x="19546" y="32514"/>
                    <a:pt x="17947" y="32638"/>
                    <a:pt x="16350" y="32791"/>
                  </a:cubicBezTo>
                  <a:cubicBezTo>
                    <a:pt x="16344" y="32778"/>
                    <a:pt x="16339" y="32765"/>
                    <a:pt x="16328" y="32754"/>
                  </a:cubicBezTo>
                  <a:cubicBezTo>
                    <a:pt x="15809" y="32177"/>
                    <a:pt x="15258" y="31627"/>
                    <a:pt x="14688" y="31100"/>
                  </a:cubicBezTo>
                  <a:cubicBezTo>
                    <a:pt x="16032" y="30914"/>
                    <a:pt x="17816" y="30377"/>
                    <a:pt x="17880" y="28747"/>
                  </a:cubicBezTo>
                  <a:cubicBezTo>
                    <a:pt x="17915" y="27862"/>
                    <a:pt x="17479" y="26946"/>
                    <a:pt x="17160" y="26141"/>
                  </a:cubicBezTo>
                  <a:cubicBezTo>
                    <a:pt x="16816" y="25271"/>
                    <a:pt x="16444" y="24380"/>
                    <a:pt x="15946" y="23584"/>
                  </a:cubicBezTo>
                  <a:cubicBezTo>
                    <a:pt x="16275" y="23464"/>
                    <a:pt x="16600" y="23341"/>
                    <a:pt x="16920" y="23217"/>
                  </a:cubicBezTo>
                  <a:cubicBezTo>
                    <a:pt x="17037" y="23173"/>
                    <a:pt x="17027" y="23022"/>
                    <a:pt x="16949" y="22971"/>
                  </a:cubicBezTo>
                  <a:cubicBezTo>
                    <a:pt x="16931" y="22897"/>
                    <a:pt x="16908" y="22825"/>
                    <a:pt x="16882" y="22753"/>
                  </a:cubicBezTo>
                  <a:cubicBezTo>
                    <a:pt x="17059" y="22690"/>
                    <a:pt x="17235" y="22628"/>
                    <a:pt x="17411" y="22563"/>
                  </a:cubicBezTo>
                  <a:cubicBezTo>
                    <a:pt x="18080" y="22318"/>
                    <a:pt x="18842" y="22125"/>
                    <a:pt x="19453" y="21759"/>
                  </a:cubicBezTo>
                  <a:cubicBezTo>
                    <a:pt x="19498" y="21732"/>
                    <a:pt x="19513" y="21692"/>
                    <a:pt x="19509" y="21654"/>
                  </a:cubicBezTo>
                  <a:cubicBezTo>
                    <a:pt x="19562" y="21623"/>
                    <a:pt x="19597" y="21566"/>
                    <a:pt x="19577" y="21490"/>
                  </a:cubicBezTo>
                  <a:cubicBezTo>
                    <a:pt x="19501" y="21200"/>
                    <a:pt x="19425" y="20909"/>
                    <a:pt x="19347" y="20620"/>
                  </a:cubicBezTo>
                  <a:cubicBezTo>
                    <a:pt x="19284" y="20390"/>
                    <a:pt x="19257" y="20143"/>
                    <a:pt x="19095" y="19963"/>
                  </a:cubicBezTo>
                  <a:cubicBezTo>
                    <a:pt x="19081" y="19948"/>
                    <a:pt x="19063" y="19942"/>
                    <a:pt x="19044" y="19942"/>
                  </a:cubicBezTo>
                  <a:cubicBezTo>
                    <a:pt x="19029" y="19942"/>
                    <a:pt x="19013" y="19946"/>
                    <a:pt x="18999" y="19954"/>
                  </a:cubicBezTo>
                  <a:cubicBezTo>
                    <a:pt x="18988" y="19952"/>
                    <a:pt x="18976" y="19950"/>
                    <a:pt x="18964" y="19950"/>
                  </a:cubicBezTo>
                  <a:cubicBezTo>
                    <a:pt x="18945" y="19950"/>
                    <a:pt x="18925" y="19954"/>
                    <a:pt x="18905" y="19963"/>
                  </a:cubicBezTo>
                  <a:cubicBezTo>
                    <a:pt x="17519" y="20601"/>
                    <a:pt x="16185" y="21387"/>
                    <a:pt x="14838" y="22100"/>
                  </a:cubicBezTo>
                  <a:cubicBezTo>
                    <a:pt x="14188" y="22445"/>
                    <a:pt x="13539" y="22789"/>
                    <a:pt x="12890" y="23134"/>
                  </a:cubicBezTo>
                  <a:cubicBezTo>
                    <a:pt x="12196" y="23503"/>
                    <a:pt x="11448" y="23841"/>
                    <a:pt x="10815" y="24310"/>
                  </a:cubicBezTo>
                  <a:cubicBezTo>
                    <a:pt x="10769" y="24345"/>
                    <a:pt x="10777" y="24417"/>
                    <a:pt x="10818" y="24442"/>
                  </a:cubicBezTo>
                  <a:cubicBezTo>
                    <a:pt x="10844" y="24523"/>
                    <a:pt x="10884" y="24607"/>
                    <a:pt x="10963" y="24635"/>
                  </a:cubicBezTo>
                  <a:cubicBezTo>
                    <a:pt x="10969" y="24637"/>
                    <a:pt x="10975" y="24638"/>
                    <a:pt x="10981" y="24638"/>
                  </a:cubicBezTo>
                  <a:cubicBezTo>
                    <a:pt x="11002" y="24638"/>
                    <a:pt x="11022" y="24627"/>
                    <a:pt x="11036" y="24611"/>
                  </a:cubicBezTo>
                  <a:cubicBezTo>
                    <a:pt x="11042" y="24611"/>
                    <a:pt x="11048" y="24612"/>
                    <a:pt x="11053" y="24612"/>
                  </a:cubicBezTo>
                  <a:cubicBezTo>
                    <a:pt x="11059" y="24612"/>
                    <a:pt x="11066" y="24611"/>
                    <a:pt x="11072" y="24610"/>
                  </a:cubicBezTo>
                  <a:cubicBezTo>
                    <a:pt x="11672" y="24503"/>
                    <a:pt x="12269" y="24338"/>
                    <a:pt x="12864" y="24151"/>
                  </a:cubicBezTo>
                  <a:cubicBezTo>
                    <a:pt x="12877" y="24264"/>
                    <a:pt x="12951" y="24409"/>
                    <a:pt x="13050" y="24422"/>
                  </a:cubicBezTo>
                  <a:cubicBezTo>
                    <a:pt x="13055" y="24423"/>
                    <a:pt x="13061" y="24423"/>
                    <a:pt x="13066" y="24423"/>
                  </a:cubicBezTo>
                  <a:cubicBezTo>
                    <a:pt x="13100" y="24423"/>
                    <a:pt x="13136" y="24412"/>
                    <a:pt x="13151" y="24379"/>
                  </a:cubicBezTo>
                  <a:cubicBezTo>
                    <a:pt x="13153" y="24374"/>
                    <a:pt x="13153" y="24369"/>
                    <a:pt x="13154" y="24364"/>
                  </a:cubicBezTo>
                  <a:cubicBezTo>
                    <a:pt x="13318" y="24338"/>
                    <a:pt x="13483" y="24308"/>
                    <a:pt x="13646" y="24273"/>
                  </a:cubicBezTo>
                  <a:cubicBezTo>
                    <a:pt x="13649" y="24283"/>
                    <a:pt x="13650" y="24291"/>
                    <a:pt x="13655" y="24299"/>
                  </a:cubicBezTo>
                  <a:cubicBezTo>
                    <a:pt x="14045" y="25014"/>
                    <a:pt x="14552" y="26051"/>
                    <a:pt x="13805" y="26725"/>
                  </a:cubicBezTo>
                  <a:cubicBezTo>
                    <a:pt x="13255" y="27221"/>
                    <a:pt x="12232" y="27293"/>
                    <a:pt x="11536" y="27377"/>
                  </a:cubicBezTo>
                  <a:cubicBezTo>
                    <a:pt x="11089" y="27431"/>
                    <a:pt x="10581" y="27499"/>
                    <a:pt x="10089" y="27499"/>
                  </a:cubicBezTo>
                  <a:cubicBezTo>
                    <a:pt x="9783" y="27499"/>
                    <a:pt x="9483" y="27473"/>
                    <a:pt x="9208" y="27400"/>
                  </a:cubicBezTo>
                  <a:cubicBezTo>
                    <a:pt x="8396" y="27184"/>
                    <a:pt x="8140" y="26216"/>
                    <a:pt x="7862" y="25529"/>
                  </a:cubicBezTo>
                  <a:cubicBezTo>
                    <a:pt x="7261" y="24048"/>
                    <a:pt x="6742" y="22535"/>
                    <a:pt x="6308" y="20998"/>
                  </a:cubicBezTo>
                  <a:cubicBezTo>
                    <a:pt x="5888" y="19513"/>
                    <a:pt x="5261" y="17851"/>
                    <a:pt x="6349" y="16508"/>
                  </a:cubicBezTo>
                  <a:cubicBezTo>
                    <a:pt x="7421" y="15184"/>
                    <a:pt x="9133" y="14938"/>
                    <a:pt x="10700" y="14611"/>
                  </a:cubicBezTo>
                  <a:cubicBezTo>
                    <a:pt x="10973" y="15896"/>
                    <a:pt x="11248" y="17179"/>
                    <a:pt x="11523" y="18463"/>
                  </a:cubicBezTo>
                  <a:cubicBezTo>
                    <a:pt x="11355" y="18506"/>
                    <a:pt x="11186" y="18547"/>
                    <a:pt x="11018" y="18591"/>
                  </a:cubicBezTo>
                  <a:cubicBezTo>
                    <a:pt x="10968" y="18604"/>
                    <a:pt x="10946" y="18640"/>
                    <a:pt x="10943" y="18678"/>
                  </a:cubicBezTo>
                  <a:cubicBezTo>
                    <a:pt x="10917" y="18692"/>
                    <a:pt x="10897" y="18719"/>
                    <a:pt x="10896" y="18760"/>
                  </a:cubicBezTo>
                  <a:cubicBezTo>
                    <a:pt x="10889" y="19090"/>
                    <a:pt x="11095" y="19403"/>
                    <a:pt x="11338" y="19612"/>
                  </a:cubicBezTo>
                  <a:cubicBezTo>
                    <a:pt x="11366" y="19635"/>
                    <a:pt x="11397" y="19645"/>
                    <a:pt x="11427" y="19645"/>
                  </a:cubicBezTo>
                  <a:cubicBezTo>
                    <a:pt x="11450" y="19645"/>
                    <a:pt x="11472" y="19639"/>
                    <a:pt x="11492" y="19629"/>
                  </a:cubicBezTo>
                  <a:cubicBezTo>
                    <a:pt x="11493" y="19629"/>
                    <a:pt x="11493" y="19630"/>
                    <a:pt x="11494" y="19630"/>
                  </a:cubicBezTo>
                  <a:cubicBezTo>
                    <a:pt x="11520" y="19631"/>
                    <a:pt x="11545" y="19632"/>
                    <a:pt x="11571" y="19632"/>
                  </a:cubicBezTo>
                  <a:cubicBezTo>
                    <a:pt x="11786" y="19632"/>
                    <a:pt x="12002" y="19588"/>
                    <a:pt x="12214" y="19538"/>
                  </a:cubicBezTo>
                  <a:cubicBezTo>
                    <a:pt x="12243" y="19711"/>
                    <a:pt x="12306" y="19878"/>
                    <a:pt x="12378" y="20040"/>
                  </a:cubicBezTo>
                  <a:cubicBezTo>
                    <a:pt x="12441" y="20184"/>
                    <a:pt x="12509" y="20426"/>
                    <a:pt x="12685" y="20457"/>
                  </a:cubicBezTo>
                  <a:cubicBezTo>
                    <a:pt x="12691" y="20458"/>
                    <a:pt x="12698" y="20459"/>
                    <a:pt x="12704" y="20459"/>
                  </a:cubicBezTo>
                  <a:cubicBezTo>
                    <a:pt x="12732" y="20459"/>
                    <a:pt x="12757" y="20448"/>
                    <a:pt x="12774" y="20428"/>
                  </a:cubicBezTo>
                  <a:cubicBezTo>
                    <a:pt x="12814" y="20426"/>
                    <a:pt x="12855" y="20420"/>
                    <a:pt x="12896" y="20417"/>
                  </a:cubicBezTo>
                  <a:cubicBezTo>
                    <a:pt x="13199" y="20654"/>
                    <a:pt x="13554" y="20757"/>
                    <a:pt x="13915" y="20757"/>
                  </a:cubicBezTo>
                  <a:cubicBezTo>
                    <a:pt x="14652" y="20757"/>
                    <a:pt x="15413" y="20325"/>
                    <a:pt x="15809" y="19725"/>
                  </a:cubicBezTo>
                  <a:cubicBezTo>
                    <a:pt x="15814" y="19716"/>
                    <a:pt x="15815" y="19710"/>
                    <a:pt x="15818" y="19703"/>
                  </a:cubicBezTo>
                  <a:cubicBezTo>
                    <a:pt x="15841" y="19696"/>
                    <a:pt x="15864" y="19689"/>
                    <a:pt x="15886" y="19682"/>
                  </a:cubicBezTo>
                  <a:cubicBezTo>
                    <a:pt x="15921" y="19670"/>
                    <a:pt x="15943" y="19650"/>
                    <a:pt x="15959" y="19625"/>
                  </a:cubicBezTo>
                  <a:cubicBezTo>
                    <a:pt x="16035" y="19616"/>
                    <a:pt x="16108" y="19551"/>
                    <a:pt x="16083" y="19454"/>
                  </a:cubicBezTo>
                  <a:cubicBezTo>
                    <a:pt x="16012" y="19188"/>
                    <a:pt x="15951" y="18912"/>
                    <a:pt x="15847" y="18656"/>
                  </a:cubicBezTo>
                  <a:cubicBezTo>
                    <a:pt x="16038" y="18608"/>
                    <a:pt x="16230" y="18562"/>
                    <a:pt x="16421" y="18513"/>
                  </a:cubicBezTo>
                  <a:cubicBezTo>
                    <a:pt x="16463" y="18502"/>
                    <a:pt x="16491" y="18477"/>
                    <a:pt x="16506" y="18448"/>
                  </a:cubicBezTo>
                  <a:cubicBezTo>
                    <a:pt x="16558" y="18435"/>
                    <a:pt x="16601" y="18394"/>
                    <a:pt x="16596" y="18323"/>
                  </a:cubicBezTo>
                  <a:cubicBezTo>
                    <a:pt x="16575" y="18013"/>
                    <a:pt x="16551" y="17702"/>
                    <a:pt x="16480" y="17399"/>
                  </a:cubicBezTo>
                  <a:cubicBezTo>
                    <a:pt x="16469" y="17354"/>
                    <a:pt x="16436" y="17337"/>
                    <a:pt x="16402" y="17337"/>
                  </a:cubicBezTo>
                  <a:cubicBezTo>
                    <a:pt x="16382" y="17326"/>
                    <a:pt x="16359" y="17319"/>
                    <a:pt x="16332" y="17319"/>
                  </a:cubicBezTo>
                  <a:cubicBezTo>
                    <a:pt x="16325" y="17319"/>
                    <a:pt x="16318" y="17319"/>
                    <a:pt x="16311" y="17320"/>
                  </a:cubicBezTo>
                  <a:cubicBezTo>
                    <a:pt x="16171" y="17343"/>
                    <a:pt x="16030" y="17370"/>
                    <a:pt x="15890" y="17397"/>
                  </a:cubicBezTo>
                  <a:cubicBezTo>
                    <a:pt x="15844" y="16877"/>
                    <a:pt x="15674" y="16360"/>
                    <a:pt x="15555" y="15852"/>
                  </a:cubicBezTo>
                  <a:cubicBezTo>
                    <a:pt x="15422" y="15288"/>
                    <a:pt x="15292" y="14726"/>
                    <a:pt x="15163" y="14162"/>
                  </a:cubicBezTo>
                  <a:cubicBezTo>
                    <a:pt x="14906" y="13035"/>
                    <a:pt x="14656" y="11906"/>
                    <a:pt x="14414" y="10774"/>
                  </a:cubicBezTo>
                  <a:cubicBezTo>
                    <a:pt x="14177" y="9674"/>
                    <a:pt x="13947" y="8573"/>
                    <a:pt x="13721" y="7469"/>
                  </a:cubicBezTo>
                  <a:cubicBezTo>
                    <a:pt x="13495" y="6353"/>
                    <a:pt x="13334" y="5195"/>
                    <a:pt x="13018" y="4099"/>
                  </a:cubicBezTo>
                  <a:cubicBezTo>
                    <a:pt x="13116" y="4080"/>
                    <a:pt x="13214" y="4062"/>
                    <a:pt x="13311" y="4041"/>
                  </a:cubicBezTo>
                  <a:cubicBezTo>
                    <a:pt x="13376" y="4027"/>
                    <a:pt x="13402" y="3969"/>
                    <a:pt x="13398" y="3912"/>
                  </a:cubicBezTo>
                  <a:cubicBezTo>
                    <a:pt x="13418" y="3910"/>
                    <a:pt x="13438" y="3904"/>
                    <a:pt x="13451" y="3885"/>
                  </a:cubicBezTo>
                  <a:cubicBezTo>
                    <a:pt x="13581" y="3713"/>
                    <a:pt x="13510" y="3461"/>
                    <a:pt x="13454" y="3266"/>
                  </a:cubicBezTo>
                  <a:cubicBezTo>
                    <a:pt x="13386" y="3034"/>
                    <a:pt x="13280" y="2799"/>
                    <a:pt x="13082" y="2651"/>
                  </a:cubicBezTo>
                  <a:cubicBezTo>
                    <a:pt x="13065" y="2639"/>
                    <a:pt x="13044" y="2633"/>
                    <a:pt x="13023" y="2633"/>
                  </a:cubicBezTo>
                  <a:cubicBezTo>
                    <a:pt x="13002" y="2633"/>
                    <a:pt x="12982" y="2638"/>
                    <a:pt x="12966" y="2649"/>
                  </a:cubicBezTo>
                  <a:cubicBezTo>
                    <a:pt x="12962" y="2649"/>
                    <a:pt x="12960" y="2648"/>
                    <a:pt x="12957" y="2648"/>
                  </a:cubicBezTo>
                  <a:cubicBezTo>
                    <a:pt x="12642" y="2695"/>
                    <a:pt x="12320" y="2744"/>
                    <a:pt x="11997" y="2794"/>
                  </a:cubicBezTo>
                  <a:cubicBezTo>
                    <a:pt x="11873" y="2273"/>
                    <a:pt x="11771" y="1725"/>
                    <a:pt x="11584" y="1223"/>
                  </a:cubicBezTo>
                  <a:cubicBezTo>
                    <a:pt x="11819" y="1176"/>
                    <a:pt x="12054" y="1133"/>
                    <a:pt x="12289" y="1085"/>
                  </a:cubicBezTo>
                  <a:cubicBezTo>
                    <a:pt x="12381" y="1065"/>
                    <a:pt x="12401" y="984"/>
                    <a:pt x="12374" y="916"/>
                  </a:cubicBezTo>
                  <a:cubicBezTo>
                    <a:pt x="12392" y="888"/>
                    <a:pt x="12396" y="853"/>
                    <a:pt x="12381" y="812"/>
                  </a:cubicBezTo>
                  <a:cubicBezTo>
                    <a:pt x="12294" y="578"/>
                    <a:pt x="12212" y="345"/>
                    <a:pt x="12080" y="131"/>
                  </a:cubicBezTo>
                  <a:cubicBezTo>
                    <a:pt x="12070" y="66"/>
                    <a:pt x="12014" y="1"/>
                    <a:pt x="1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7"/>
            <p:cNvSpPr/>
            <p:nvPr/>
          </p:nvSpPr>
          <p:spPr>
            <a:xfrm>
              <a:off x="5765635" y="3569589"/>
              <a:ext cx="133303" cy="123674"/>
            </a:xfrm>
            <a:custGeom>
              <a:avLst/>
              <a:gdLst/>
              <a:ahLst/>
              <a:cxnLst/>
              <a:rect l="l" t="t" r="r" b="b"/>
              <a:pathLst>
                <a:path w="1772" h="1644" extrusionOk="0">
                  <a:moveTo>
                    <a:pt x="735" y="262"/>
                  </a:moveTo>
                  <a:cubicBezTo>
                    <a:pt x="982" y="296"/>
                    <a:pt x="1228" y="332"/>
                    <a:pt x="1359" y="583"/>
                  </a:cubicBezTo>
                  <a:cubicBezTo>
                    <a:pt x="1514" y="878"/>
                    <a:pt x="1308" y="1260"/>
                    <a:pt x="993" y="1339"/>
                  </a:cubicBezTo>
                  <a:cubicBezTo>
                    <a:pt x="955" y="1349"/>
                    <a:pt x="916" y="1354"/>
                    <a:pt x="878" y="1354"/>
                  </a:cubicBezTo>
                  <a:cubicBezTo>
                    <a:pt x="580" y="1354"/>
                    <a:pt x="319" y="1070"/>
                    <a:pt x="331" y="771"/>
                  </a:cubicBezTo>
                  <a:cubicBezTo>
                    <a:pt x="340" y="542"/>
                    <a:pt x="522" y="350"/>
                    <a:pt x="735" y="262"/>
                  </a:cubicBezTo>
                  <a:close/>
                  <a:moveTo>
                    <a:pt x="921" y="0"/>
                  </a:moveTo>
                  <a:cubicBezTo>
                    <a:pt x="864" y="0"/>
                    <a:pt x="808" y="9"/>
                    <a:pt x="753" y="29"/>
                  </a:cubicBezTo>
                  <a:cubicBezTo>
                    <a:pt x="391" y="76"/>
                    <a:pt x="80" y="332"/>
                    <a:pt x="43" y="735"/>
                  </a:cubicBezTo>
                  <a:cubicBezTo>
                    <a:pt x="0" y="1204"/>
                    <a:pt x="415" y="1643"/>
                    <a:pt x="879" y="1643"/>
                  </a:cubicBezTo>
                  <a:cubicBezTo>
                    <a:pt x="908" y="1643"/>
                    <a:pt x="938" y="1641"/>
                    <a:pt x="968" y="1638"/>
                  </a:cubicBezTo>
                  <a:cubicBezTo>
                    <a:pt x="1415" y="1582"/>
                    <a:pt x="1772" y="1118"/>
                    <a:pt x="1688" y="670"/>
                  </a:cubicBezTo>
                  <a:cubicBezTo>
                    <a:pt x="1627" y="346"/>
                    <a:pt x="1270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7"/>
            <p:cNvSpPr/>
            <p:nvPr/>
          </p:nvSpPr>
          <p:spPr>
            <a:xfrm>
              <a:off x="5201207" y="3276505"/>
              <a:ext cx="509516" cy="379598"/>
            </a:xfrm>
            <a:custGeom>
              <a:avLst/>
              <a:gdLst/>
              <a:ahLst/>
              <a:cxnLst/>
              <a:rect l="l" t="t" r="r" b="b"/>
              <a:pathLst>
                <a:path w="6773" h="5046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176"/>
                    <a:pt x="107" y="352"/>
                    <a:pt x="159" y="526"/>
                  </a:cubicBezTo>
                  <a:cubicBezTo>
                    <a:pt x="436" y="1445"/>
                    <a:pt x="738" y="2380"/>
                    <a:pt x="1300" y="3169"/>
                  </a:cubicBezTo>
                  <a:cubicBezTo>
                    <a:pt x="2274" y="4539"/>
                    <a:pt x="3893" y="5046"/>
                    <a:pt x="5502" y="5046"/>
                  </a:cubicBezTo>
                  <a:cubicBezTo>
                    <a:pt x="5749" y="5046"/>
                    <a:pt x="5995" y="5034"/>
                    <a:pt x="6239" y="5011"/>
                  </a:cubicBezTo>
                  <a:cubicBezTo>
                    <a:pt x="6420" y="4726"/>
                    <a:pt x="6600" y="4443"/>
                    <a:pt x="6773" y="4158"/>
                  </a:cubicBezTo>
                  <a:cubicBezTo>
                    <a:pt x="6525" y="4157"/>
                    <a:pt x="6269" y="4147"/>
                    <a:pt x="6011" y="4136"/>
                  </a:cubicBezTo>
                  <a:cubicBezTo>
                    <a:pt x="3283" y="4009"/>
                    <a:pt x="1260" y="1873"/>
                    <a:pt x="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7"/>
            <p:cNvSpPr/>
            <p:nvPr/>
          </p:nvSpPr>
          <p:spPr>
            <a:xfrm>
              <a:off x="5971381" y="3057369"/>
              <a:ext cx="293312" cy="543970"/>
            </a:xfrm>
            <a:custGeom>
              <a:avLst/>
              <a:gdLst/>
              <a:ahLst/>
              <a:cxnLst/>
              <a:rect l="l" t="t" r="r" b="b"/>
              <a:pathLst>
                <a:path w="3899" h="7231" extrusionOk="0">
                  <a:moveTo>
                    <a:pt x="1946" y="0"/>
                  </a:moveTo>
                  <a:cubicBezTo>
                    <a:pt x="1355" y="211"/>
                    <a:pt x="752" y="405"/>
                    <a:pt x="144" y="549"/>
                  </a:cubicBezTo>
                  <a:cubicBezTo>
                    <a:pt x="261" y="764"/>
                    <a:pt x="380" y="995"/>
                    <a:pt x="477" y="1236"/>
                  </a:cubicBezTo>
                  <a:lnTo>
                    <a:pt x="1655" y="1225"/>
                  </a:lnTo>
                  <a:lnTo>
                    <a:pt x="1655" y="1225"/>
                  </a:lnTo>
                  <a:cubicBezTo>
                    <a:pt x="2930" y="4265"/>
                    <a:pt x="2109" y="5925"/>
                    <a:pt x="0" y="6639"/>
                  </a:cubicBezTo>
                  <a:cubicBezTo>
                    <a:pt x="70" y="6703"/>
                    <a:pt x="137" y="6764"/>
                    <a:pt x="200" y="6819"/>
                  </a:cubicBezTo>
                  <a:cubicBezTo>
                    <a:pt x="356" y="6955"/>
                    <a:pt x="510" y="7093"/>
                    <a:pt x="663" y="7230"/>
                  </a:cubicBezTo>
                  <a:cubicBezTo>
                    <a:pt x="678" y="7197"/>
                    <a:pt x="708" y="7171"/>
                    <a:pt x="750" y="7163"/>
                  </a:cubicBezTo>
                  <a:cubicBezTo>
                    <a:pt x="1501" y="7021"/>
                    <a:pt x="2286" y="6927"/>
                    <a:pt x="2930" y="6481"/>
                  </a:cubicBezTo>
                  <a:cubicBezTo>
                    <a:pt x="3694" y="5956"/>
                    <a:pt x="3898" y="5173"/>
                    <a:pt x="3681" y="4293"/>
                  </a:cubicBezTo>
                  <a:cubicBezTo>
                    <a:pt x="3310" y="2788"/>
                    <a:pt x="2552" y="1414"/>
                    <a:pt x="1946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7"/>
            <p:cNvSpPr/>
            <p:nvPr/>
          </p:nvSpPr>
          <p:spPr>
            <a:xfrm>
              <a:off x="5595848" y="3555296"/>
              <a:ext cx="478296" cy="257805"/>
            </a:xfrm>
            <a:custGeom>
              <a:avLst/>
              <a:gdLst/>
              <a:ahLst/>
              <a:cxnLst/>
              <a:rect l="l" t="t" r="r" b="b"/>
              <a:pathLst>
                <a:path w="6358" h="3427" extrusionOk="0">
                  <a:moveTo>
                    <a:pt x="3180" y="190"/>
                  </a:moveTo>
                  <a:cubicBezTo>
                    <a:pt x="3528" y="190"/>
                    <a:pt x="3885" y="536"/>
                    <a:pt x="3945" y="861"/>
                  </a:cubicBezTo>
                  <a:cubicBezTo>
                    <a:pt x="4030" y="1308"/>
                    <a:pt x="3671" y="1772"/>
                    <a:pt x="3225" y="1828"/>
                  </a:cubicBezTo>
                  <a:cubicBezTo>
                    <a:pt x="3195" y="1831"/>
                    <a:pt x="3166" y="1833"/>
                    <a:pt x="3137" y="1833"/>
                  </a:cubicBezTo>
                  <a:cubicBezTo>
                    <a:pt x="2672" y="1833"/>
                    <a:pt x="2257" y="1394"/>
                    <a:pt x="2301" y="925"/>
                  </a:cubicBezTo>
                  <a:cubicBezTo>
                    <a:pt x="2337" y="523"/>
                    <a:pt x="2649" y="266"/>
                    <a:pt x="3011" y="219"/>
                  </a:cubicBezTo>
                  <a:cubicBezTo>
                    <a:pt x="3066" y="199"/>
                    <a:pt x="3123" y="190"/>
                    <a:pt x="3180" y="190"/>
                  </a:cubicBezTo>
                  <a:close/>
                  <a:moveTo>
                    <a:pt x="3058" y="0"/>
                  </a:moveTo>
                  <a:cubicBezTo>
                    <a:pt x="2631" y="0"/>
                    <a:pt x="2184" y="213"/>
                    <a:pt x="1931" y="358"/>
                  </a:cubicBezTo>
                  <a:cubicBezTo>
                    <a:pt x="1743" y="660"/>
                    <a:pt x="1558" y="966"/>
                    <a:pt x="1371" y="1269"/>
                  </a:cubicBezTo>
                  <a:cubicBezTo>
                    <a:pt x="927" y="1992"/>
                    <a:pt x="504" y="2744"/>
                    <a:pt x="0" y="3427"/>
                  </a:cubicBezTo>
                  <a:cubicBezTo>
                    <a:pt x="88" y="3414"/>
                    <a:pt x="175" y="3403"/>
                    <a:pt x="263" y="3390"/>
                  </a:cubicBezTo>
                  <a:cubicBezTo>
                    <a:pt x="265" y="3386"/>
                    <a:pt x="265" y="3383"/>
                    <a:pt x="266" y="3380"/>
                  </a:cubicBezTo>
                  <a:cubicBezTo>
                    <a:pt x="674" y="2699"/>
                    <a:pt x="1105" y="2031"/>
                    <a:pt x="1527" y="1360"/>
                  </a:cubicBezTo>
                  <a:cubicBezTo>
                    <a:pt x="1537" y="1344"/>
                    <a:pt x="1552" y="1337"/>
                    <a:pt x="1567" y="1337"/>
                  </a:cubicBezTo>
                  <a:cubicBezTo>
                    <a:pt x="1599" y="1337"/>
                    <a:pt x="1630" y="1369"/>
                    <a:pt x="1609" y="1406"/>
                  </a:cubicBezTo>
                  <a:cubicBezTo>
                    <a:pt x="1243" y="2057"/>
                    <a:pt x="881" y="2711"/>
                    <a:pt x="502" y="3357"/>
                  </a:cubicBezTo>
                  <a:cubicBezTo>
                    <a:pt x="1587" y="3201"/>
                    <a:pt x="2671" y="3054"/>
                    <a:pt x="3758" y="2924"/>
                  </a:cubicBezTo>
                  <a:cubicBezTo>
                    <a:pt x="4624" y="2821"/>
                    <a:pt x="5490" y="2723"/>
                    <a:pt x="6357" y="2633"/>
                  </a:cubicBezTo>
                  <a:cubicBezTo>
                    <a:pt x="5569" y="1887"/>
                    <a:pt x="4152" y="582"/>
                    <a:pt x="3649" y="188"/>
                  </a:cubicBezTo>
                  <a:cubicBezTo>
                    <a:pt x="3474" y="52"/>
                    <a:pt x="3269" y="0"/>
                    <a:pt x="3058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7"/>
            <p:cNvSpPr/>
            <p:nvPr/>
          </p:nvSpPr>
          <p:spPr>
            <a:xfrm>
              <a:off x="5336390" y="2679504"/>
              <a:ext cx="256300" cy="668772"/>
            </a:xfrm>
            <a:custGeom>
              <a:avLst/>
              <a:gdLst/>
              <a:ahLst/>
              <a:cxnLst/>
              <a:rect l="l" t="t" r="r" b="b"/>
              <a:pathLst>
                <a:path w="3407" h="8890" extrusionOk="0">
                  <a:moveTo>
                    <a:pt x="75" y="1"/>
                  </a:moveTo>
                  <a:lnTo>
                    <a:pt x="75" y="1"/>
                  </a:lnTo>
                  <a:cubicBezTo>
                    <a:pt x="0" y="1004"/>
                    <a:pt x="236" y="2018"/>
                    <a:pt x="572" y="3022"/>
                  </a:cubicBezTo>
                  <a:cubicBezTo>
                    <a:pt x="819" y="3764"/>
                    <a:pt x="1089" y="4499"/>
                    <a:pt x="1352" y="5235"/>
                  </a:cubicBezTo>
                  <a:cubicBezTo>
                    <a:pt x="1634" y="6028"/>
                    <a:pt x="1983" y="6830"/>
                    <a:pt x="2178" y="7651"/>
                  </a:cubicBezTo>
                  <a:cubicBezTo>
                    <a:pt x="2190" y="7696"/>
                    <a:pt x="2149" y="7734"/>
                    <a:pt x="2111" y="7734"/>
                  </a:cubicBezTo>
                  <a:cubicBezTo>
                    <a:pt x="2092" y="7734"/>
                    <a:pt x="2073" y="7724"/>
                    <a:pt x="2062" y="7702"/>
                  </a:cubicBezTo>
                  <a:lnTo>
                    <a:pt x="2062" y="7702"/>
                  </a:lnTo>
                  <a:cubicBezTo>
                    <a:pt x="2351" y="8428"/>
                    <a:pt x="2881" y="8755"/>
                    <a:pt x="3406" y="8889"/>
                  </a:cubicBezTo>
                  <a:cubicBezTo>
                    <a:pt x="3038" y="8668"/>
                    <a:pt x="2792" y="8310"/>
                    <a:pt x="2591" y="7863"/>
                  </a:cubicBezTo>
                  <a:cubicBezTo>
                    <a:pt x="1782" y="6068"/>
                    <a:pt x="1146" y="4177"/>
                    <a:pt x="616" y="2281"/>
                  </a:cubicBezTo>
                  <a:cubicBezTo>
                    <a:pt x="416" y="1558"/>
                    <a:pt x="148" y="773"/>
                    <a:pt x="75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7"/>
            <p:cNvSpPr/>
            <p:nvPr/>
          </p:nvSpPr>
          <p:spPr>
            <a:xfrm>
              <a:off x="5285085" y="2278921"/>
              <a:ext cx="449635" cy="462574"/>
            </a:xfrm>
            <a:custGeom>
              <a:avLst/>
              <a:gdLst/>
              <a:ahLst/>
              <a:cxnLst/>
              <a:rect l="l" t="t" r="r" b="b"/>
              <a:pathLst>
                <a:path w="5977" h="6149" extrusionOk="0">
                  <a:moveTo>
                    <a:pt x="5743" y="1"/>
                  </a:moveTo>
                  <a:cubicBezTo>
                    <a:pt x="5640" y="263"/>
                    <a:pt x="5439" y="484"/>
                    <a:pt x="5153" y="605"/>
                  </a:cubicBezTo>
                  <a:cubicBezTo>
                    <a:pt x="5015" y="664"/>
                    <a:pt x="4873" y="691"/>
                    <a:pt x="4734" y="691"/>
                  </a:cubicBezTo>
                  <a:cubicBezTo>
                    <a:pt x="4363" y="691"/>
                    <a:pt x="4012" y="495"/>
                    <a:pt x="3812" y="178"/>
                  </a:cubicBezTo>
                  <a:cubicBezTo>
                    <a:pt x="3356" y="500"/>
                    <a:pt x="2731" y="1017"/>
                    <a:pt x="1927" y="1838"/>
                  </a:cubicBezTo>
                  <a:cubicBezTo>
                    <a:pt x="0" y="3809"/>
                    <a:pt x="492" y="6077"/>
                    <a:pt x="492" y="6077"/>
                  </a:cubicBezTo>
                  <a:cubicBezTo>
                    <a:pt x="492" y="6077"/>
                    <a:pt x="498" y="6102"/>
                    <a:pt x="514" y="6148"/>
                  </a:cubicBezTo>
                  <a:cubicBezTo>
                    <a:pt x="446" y="5339"/>
                    <a:pt x="543" y="4528"/>
                    <a:pt x="954" y="3827"/>
                  </a:cubicBezTo>
                  <a:cubicBezTo>
                    <a:pt x="1097" y="3485"/>
                    <a:pt x="1296" y="3166"/>
                    <a:pt x="1545" y="2883"/>
                  </a:cubicBezTo>
                  <a:cubicBezTo>
                    <a:pt x="2643" y="1625"/>
                    <a:pt x="4389" y="1244"/>
                    <a:pt x="5976" y="1051"/>
                  </a:cubicBezTo>
                  <a:cubicBezTo>
                    <a:pt x="5974" y="1040"/>
                    <a:pt x="5971" y="1030"/>
                    <a:pt x="5969" y="1020"/>
                  </a:cubicBezTo>
                  <a:cubicBezTo>
                    <a:pt x="5897" y="680"/>
                    <a:pt x="5820" y="341"/>
                    <a:pt x="5743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7"/>
            <p:cNvSpPr/>
            <p:nvPr/>
          </p:nvSpPr>
          <p:spPr>
            <a:xfrm>
              <a:off x="5598556" y="1776631"/>
              <a:ext cx="162567" cy="218085"/>
            </a:xfrm>
            <a:custGeom>
              <a:avLst/>
              <a:gdLst/>
              <a:ahLst/>
              <a:cxnLst/>
              <a:rect l="l" t="t" r="r" b="b"/>
              <a:pathLst>
                <a:path w="2161" h="2899" extrusionOk="0">
                  <a:moveTo>
                    <a:pt x="1074" y="0"/>
                  </a:moveTo>
                  <a:lnTo>
                    <a:pt x="1074" y="0"/>
                  </a:lnTo>
                  <a:cubicBezTo>
                    <a:pt x="1274" y="537"/>
                    <a:pt x="1563" y="1873"/>
                    <a:pt x="0" y="2812"/>
                  </a:cubicBezTo>
                  <a:cubicBezTo>
                    <a:pt x="168" y="2868"/>
                    <a:pt x="344" y="2899"/>
                    <a:pt x="519" y="2899"/>
                  </a:cubicBezTo>
                  <a:cubicBezTo>
                    <a:pt x="681" y="2899"/>
                    <a:pt x="843" y="2873"/>
                    <a:pt x="996" y="2817"/>
                  </a:cubicBezTo>
                  <a:cubicBezTo>
                    <a:pt x="1720" y="2552"/>
                    <a:pt x="2160" y="1662"/>
                    <a:pt x="1933" y="924"/>
                  </a:cubicBezTo>
                  <a:cubicBezTo>
                    <a:pt x="1797" y="491"/>
                    <a:pt x="1470" y="177"/>
                    <a:pt x="10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7"/>
            <p:cNvSpPr/>
            <p:nvPr/>
          </p:nvSpPr>
          <p:spPr>
            <a:xfrm>
              <a:off x="5598180" y="1726755"/>
              <a:ext cx="224253" cy="318513"/>
            </a:xfrm>
            <a:custGeom>
              <a:avLst/>
              <a:gdLst/>
              <a:ahLst/>
              <a:cxnLst/>
              <a:rect l="l" t="t" r="r" b="b"/>
              <a:pathLst>
                <a:path w="2981" h="4234" extrusionOk="0">
                  <a:moveTo>
                    <a:pt x="1182" y="1"/>
                  </a:moveTo>
                  <a:lnTo>
                    <a:pt x="1006" y="369"/>
                  </a:lnTo>
                  <a:cubicBezTo>
                    <a:pt x="1550" y="528"/>
                    <a:pt x="2018" y="948"/>
                    <a:pt x="2195" y="1511"/>
                  </a:cubicBezTo>
                  <a:cubicBezTo>
                    <a:pt x="2476" y="2395"/>
                    <a:pt x="1955" y="3437"/>
                    <a:pt x="1079" y="3746"/>
                  </a:cubicBezTo>
                  <a:cubicBezTo>
                    <a:pt x="902" y="3809"/>
                    <a:pt x="716" y="3839"/>
                    <a:pt x="530" y="3839"/>
                  </a:cubicBezTo>
                  <a:cubicBezTo>
                    <a:pt x="352" y="3839"/>
                    <a:pt x="173" y="3811"/>
                    <a:pt x="0" y="3761"/>
                  </a:cubicBezTo>
                  <a:lnTo>
                    <a:pt x="0" y="3761"/>
                  </a:lnTo>
                  <a:lnTo>
                    <a:pt x="14" y="4182"/>
                  </a:lnTo>
                  <a:cubicBezTo>
                    <a:pt x="167" y="4216"/>
                    <a:pt x="326" y="4234"/>
                    <a:pt x="486" y="4234"/>
                  </a:cubicBezTo>
                  <a:cubicBezTo>
                    <a:pt x="720" y="4234"/>
                    <a:pt x="960" y="4197"/>
                    <a:pt x="1197" y="4119"/>
                  </a:cubicBezTo>
                  <a:cubicBezTo>
                    <a:pt x="2421" y="3717"/>
                    <a:pt x="2981" y="2338"/>
                    <a:pt x="2494" y="1167"/>
                  </a:cubicBezTo>
                  <a:cubicBezTo>
                    <a:pt x="2239" y="555"/>
                    <a:pt x="1750" y="170"/>
                    <a:pt x="11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7"/>
            <p:cNvSpPr/>
            <p:nvPr/>
          </p:nvSpPr>
          <p:spPr>
            <a:xfrm>
              <a:off x="5631054" y="2221071"/>
              <a:ext cx="40397" cy="51230"/>
            </a:xfrm>
            <a:custGeom>
              <a:avLst/>
              <a:gdLst/>
              <a:ahLst/>
              <a:cxnLst/>
              <a:rect l="l" t="t" r="r" b="b"/>
              <a:pathLst>
                <a:path w="537" h="681" extrusionOk="0">
                  <a:moveTo>
                    <a:pt x="243" y="0"/>
                  </a:moveTo>
                  <a:cubicBezTo>
                    <a:pt x="284" y="213"/>
                    <a:pt x="247" y="449"/>
                    <a:pt x="0" y="643"/>
                  </a:cubicBezTo>
                  <a:cubicBezTo>
                    <a:pt x="51" y="668"/>
                    <a:pt x="106" y="681"/>
                    <a:pt x="161" y="681"/>
                  </a:cubicBezTo>
                  <a:cubicBezTo>
                    <a:pt x="239" y="681"/>
                    <a:pt x="316" y="655"/>
                    <a:pt x="376" y="597"/>
                  </a:cubicBezTo>
                  <a:cubicBezTo>
                    <a:pt x="516" y="459"/>
                    <a:pt x="536" y="213"/>
                    <a:pt x="384" y="77"/>
                  </a:cubicBezTo>
                  <a:cubicBezTo>
                    <a:pt x="338" y="34"/>
                    <a:pt x="291" y="13"/>
                    <a:pt x="243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7"/>
            <p:cNvSpPr/>
            <p:nvPr/>
          </p:nvSpPr>
          <p:spPr>
            <a:xfrm>
              <a:off x="5593666" y="2188122"/>
              <a:ext cx="136538" cy="121944"/>
            </a:xfrm>
            <a:custGeom>
              <a:avLst/>
              <a:gdLst/>
              <a:ahLst/>
              <a:cxnLst/>
              <a:rect l="l" t="t" r="r" b="b"/>
              <a:pathLst>
                <a:path w="1815" h="1621" extrusionOk="0">
                  <a:moveTo>
                    <a:pt x="674" y="0"/>
                  </a:moveTo>
                  <a:cubicBezTo>
                    <a:pt x="635" y="0"/>
                    <a:pt x="596" y="4"/>
                    <a:pt x="555" y="11"/>
                  </a:cubicBezTo>
                  <a:cubicBezTo>
                    <a:pt x="595" y="70"/>
                    <a:pt x="637" y="145"/>
                    <a:pt x="675" y="231"/>
                  </a:cubicBezTo>
                  <a:cubicBezTo>
                    <a:pt x="841" y="255"/>
                    <a:pt x="1010" y="349"/>
                    <a:pt x="1087" y="459"/>
                  </a:cubicBezTo>
                  <a:cubicBezTo>
                    <a:pt x="1267" y="714"/>
                    <a:pt x="1169" y="1105"/>
                    <a:pt x="896" y="1254"/>
                  </a:cubicBezTo>
                  <a:cubicBezTo>
                    <a:pt x="823" y="1293"/>
                    <a:pt x="743" y="1311"/>
                    <a:pt x="663" y="1311"/>
                  </a:cubicBezTo>
                  <a:cubicBezTo>
                    <a:pt x="540" y="1311"/>
                    <a:pt x="416" y="1268"/>
                    <a:pt x="317" y="1194"/>
                  </a:cubicBezTo>
                  <a:cubicBezTo>
                    <a:pt x="228" y="1239"/>
                    <a:pt x="124" y="1281"/>
                    <a:pt x="1" y="1317"/>
                  </a:cubicBezTo>
                  <a:cubicBezTo>
                    <a:pt x="152" y="1503"/>
                    <a:pt x="382" y="1620"/>
                    <a:pt x="626" y="1620"/>
                  </a:cubicBezTo>
                  <a:cubicBezTo>
                    <a:pt x="692" y="1620"/>
                    <a:pt x="758" y="1612"/>
                    <a:pt x="824" y="1594"/>
                  </a:cubicBezTo>
                  <a:cubicBezTo>
                    <a:pt x="1815" y="1325"/>
                    <a:pt x="1409" y="0"/>
                    <a:pt x="674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7"/>
            <p:cNvSpPr/>
            <p:nvPr/>
          </p:nvSpPr>
          <p:spPr>
            <a:xfrm>
              <a:off x="5610366" y="130255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79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7"/>
            <p:cNvSpPr/>
            <p:nvPr/>
          </p:nvSpPr>
          <p:spPr>
            <a:xfrm>
              <a:off x="5476161" y="1344302"/>
              <a:ext cx="135109" cy="67780"/>
            </a:xfrm>
            <a:custGeom>
              <a:avLst/>
              <a:gdLst/>
              <a:ahLst/>
              <a:cxnLst/>
              <a:rect l="l" t="t" r="r" b="b"/>
              <a:pathLst>
                <a:path w="1796" h="901" extrusionOk="0">
                  <a:moveTo>
                    <a:pt x="1676" y="0"/>
                  </a:moveTo>
                  <a:cubicBezTo>
                    <a:pt x="1120" y="121"/>
                    <a:pt x="555" y="244"/>
                    <a:pt x="1" y="254"/>
                  </a:cubicBezTo>
                  <a:cubicBezTo>
                    <a:pt x="114" y="434"/>
                    <a:pt x="146" y="700"/>
                    <a:pt x="196" y="896"/>
                  </a:cubicBezTo>
                  <a:lnTo>
                    <a:pt x="196" y="900"/>
                  </a:lnTo>
                  <a:cubicBezTo>
                    <a:pt x="709" y="734"/>
                    <a:pt x="1256" y="633"/>
                    <a:pt x="1795" y="537"/>
                  </a:cubicBezTo>
                  <a:lnTo>
                    <a:pt x="1676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7"/>
            <p:cNvSpPr/>
            <p:nvPr/>
          </p:nvSpPr>
          <p:spPr>
            <a:xfrm>
              <a:off x="5558610" y="1405160"/>
              <a:ext cx="84180" cy="135485"/>
            </a:xfrm>
            <a:custGeom>
              <a:avLst/>
              <a:gdLst/>
              <a:ahLst/>
              <a:cxnLst/>
              <a:rect l="l" t="t" r="r" b="b"/>
              <a:pathLst>
                <a:path w="1119" h="1801" extrusionOk="0">
                  <a:moveTo>
                    <a:pt x="760" y="1"/>
                  </a:moveTo>
                  <a:cubicBezTo>
                    <a:pt x="508" y="50"/>
                    <a:pt x="254" y="101"/>
                    <a:pt x="1" y="144"/>
                  </a:cubicBezTo>
                  <a:cubicBezTo>
                    <a:pt x="100" y="379"/>
                    <a:pt x="172" y="625"/>
                    <a:pt x="246" y="872"/>
                  </a:cubicBezTo>
                  <a:cubicBezTo>
                    <a:pt x="334" y="1170"/>
                    <a:pt x="462" y="1478"/>
                    <a:pt x="480" y="1792"/>
                  </a:cubicBezTo>
                  <a:cubicBezTo>
                    <a:pt x="480" y="1795"/>
                    <a:pt x="478" y="1797"/>
                    <a:pt x="478" y="1800"/>
                  </a:cubicBezTo>
                  <a:cubicBezTo>
                    <a:pt x="689" y="1734"/>
                    <a:pt x="903" y="1672"/>
                    <a:pt x="1119" y="1615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7"/>
            <p:cNvSpPr/>
            <p:nvPr/>
          </p:nvSpPr>
          <p:spPr>
            <a:xfrm>
              <a:off x="5531679" y="1548919"/>
              <a:ext cx="130745" cy="97043"/>
            </a:xfrm>
            <a:custGeom>
              <a:avLst/>
              <a:gdLst/>
              <a:ahLst/>
              <a:cxnLst/>
              <a:rect l="l" t="t" r="r" b="b"/>
              <a:pathLst>
                <a:path w="1738" h="1290" extrusionOk="0">
                  <a:moveTo>
                    <a:pt x="1544" y="0"/>
                  </a:moveTo>
                  <a:cubicBezTo>
                    <a:pt x="1049" y="133"/>
                    <a:pt x="554" y="267"/>
                    <a:pt x="53" y="362"/>
                  </a:cubicBezTo>
                  <a:cubicBezTo>
                    <a:pt x="47" y="364"/>
                    <a:pt x="40" y="365"/>
                    <a:pt x="35" y="365"/>
                  </a:cubicBezTo>
                  <a:cubicBezTo>
                    <a:pt x="22" y="365"/>
                    <a:pt x="11" y="362"/>
                    <a:pt x="1" y="358"/>
                  </a:cubicBezTo>
                  <a:lnTo>
                    <a:pt x="1" y="358"/>
                  </a:lnTo>
                  <a:cubicBezTo>
                    <a:pt x="117" y="651"/>
                    <a:pt x="194" y="986"/>
                    <a:pt x="239" y="1289"/>
                  </a:cubicBezTo>
                  <a:cubicBezTo>
                    <a:pt x="730" y="1122"/>
                    <a:pt x="1232" y="991"/>
                    <a:pt x="1738" y="873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7"/>
            <p:cNvSpPr/>
            <p:nvPr/>
          </p:nvSpPr>
          <p:spPr>
            <a:xfrm>
              <a:off x="5596073" y="1634226"/>
              <a:ext cx="85985" cy="68006"/>
            </a:xfrm>
            <a:custGeom>
              <a:avLst/>
              <a:gdLst/>
              <a:ahLst/>
              <a:cxnLst/>
              <a:rect l="l" t="t" r="r" b="b"/>
              <a:pathLst>
                <a:path w="1143" h="904" extrusionOk="0">
                  <a:moveTo>
                    <a:pt x="940" y="1"/>
                  </a:moveTo>
                  <a:cubicBezTo>
                    <a:pt x="626" y="71"/>
                    <a:pt x="314" y="140"/>
                    <a:pt x="1" y="203"/>
                  </a:cubicBezTo>
                  <a:cubicBezTo>
                    <a:pt x="95" y="402"/>
                    <a:pt x="150" y="629"/>
                    <a:pt x="205" y="843"/>
                  </a:cubicBezTo>
                  <a:cubicBezTo>
                    <a:pt x="306" y="830"/>
                    <a:pt x="407" y="824"/>
                    <a:pt x="509" y="824"/>
                  </a:cubicBezTo>
                  <a:cubicBezTo>
                    <a:pt x="722" y="824"/>
                    <a:pt x="935" y="851"/>
                    <a:pt x="1142" y="904"/>
                  </a:cubicBezTo>
                  <a:lnTo>
                    <a:pt x="940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7"/>
            <p:cNvSpPr/>
            <p:nvPr/>
          </p:nvSpPr>
          <p:spPr>
            <a:xfrm>
              <a:off x="5689279" y="2025557"/>
              <a:ext cx="202437" cy="635447"/>
            </a:xfrm>
            <a:custGeom>
              <a:avLst/>
              <a:gdLst/>
              <a:ahLst/>
              <a:cxnLst/>
              <a:rect l="l" t="t" r="r" b="b"/>
              <a:pathLst>
                <a:path w="2691" h="8447" extrusionOk="0">
                  <a:moveTo>
                    <a:pt x="861" y="0"/>
                  </a:moveTo>
                  <a:cubicBezTo>
                    <a:pt x="607" y="203"/>
                    <a:pt x="312" y="352"/>
                    <a:pt x="1" y="443"/>
                  </a:cubicBezTo>
                  <a:cubicBezTo>
                    <a:pt x="403" y="1726"/>
                    <a:pt x="617" y="3081"/>
                    <a:pt x="900" y="4395"/>
                  </a:cubicBezTo>
                  <a:cubicBezTo>
                    <a:pt x="1190" y="5746"/>
                    <a:pt x="1479" y="7095"/>
                    <a:pt x="1767" y="8447"/>
                  </a:cubicBezTo>
                  <a:cubicBezTo>
                    <a:pt x="2073" y="8369"/>
                    <a:pt x="2382" y="8293"/>
                    <a:pt x="2690" y="8215"/>
                  </a:cubicBezTo>
                  <a:lnTo>
                    <a:pt x="861" y="0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7"/>
            <p:cNvSpPr/>
            <p:nvPr/>
          </p:nvSpPr>
          <p:spPr>
            <a:xfrm>
              <a:off x="5769547" y="2663631"/>
              <a:ext cx="137441" cy="78237"/>
            </a:xfrm>
            <a:custGeom>
              <a:avLst/>
              <a:gdLst/>
              <a:ahLst/>
              <a:cxnLst/>
              <a:rect l="l" t="t" r="r" b="b"/>
              <a:pathLst>
                <a:path w="1827" h="1040" extrusionOk="0">
                  <a:moveTo>
                    <a:pt x="1683" y="1"/>
                  </a:moveTo>
                  <a:cubicBezTo>
                    <a:pt x="1124" y="126"/>
                    <a:pt x="563" y="248"/>
                    <a:pt x="0" y="368"/>
                  </a:cubicBezTo>
                  <a:cubicBezTo>
                    <a:pt x="105" y="604"/>
                    <a:pt x="214" y="816"/>
                    <a:pt x="419" y="991"/>
                  </a:cubicBezTo>
                  <a:cubicBezTo>
                    <a:pt x="435" y="1005"/>
                    <a:pt x="448" y="1022"/>
                    <a:pt x="455" y="1039"/>
                  </a:cubicBezTo>
                  <a:cubicBezTo>
                    <a:pt x="770" y="883"/>
                    <a:pt x="1138" y="821"/>
                    <a:pt x="1477" y="734"/>
                  </a:cubicBezTo>
                  <a:cubicBezTo>
                    <a:pt x="1593" y="705"/>
                    <a:pt x="1711" y="676"/>
                    <a:pt x="1827" y="647"/>
                  </a:cubicBezTo>
                  <a:lnTo>
                    <a:pt x="1683" y="1"/>
                  </a:ln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7"/>
            <p:cNvSpPr/>
            <p:nvPr/>
          </p:nvSpPr>
          <p:spPr>
            <a:xfrm>
              <a:off x="5870576" y="2732539"/>
              <a:ext cx="89746" cy="66275"/>
            </a:xfrm>
            <a:custGeom>
              <a:avLst/>
              <a:gdLst/>
              <a:ahLst/>
              <a:cxnLst/>
              <a:rect l="l" t="t" r="r" b="b"/>
              <a:pathLst>
                <a:path w="1193" h="881" extrusionOk="0">
                  <a:moveTo>
                    <a:pt x="585" y="0"/>
                  </a:moveTo>
                  <a:cubicBezTo>
                    <a:pt x="432" y="36"/>
                    <a:pt x="279" y="72"/>
                    <a:pt x="126" y="108"/>
                  </a:cubicBezTo>
                  <a:cubicBezTo>
                    <a:pt x="85" y="118"/>
                    <a:pt x="42" y="129"/>
                    <a:pt x="0" y="139"/>
                  </a:cubicBezTo>
                  <a:cubicBezTo>
                    <a:pt x="62" y="291"/>
                    <a:pt x="114" y="451"/>
                    <a:pt x="183" y="600"/>
                  </a:cubicBezTo>
                  <a:cubicBezTo>
                    <a:pt x="225" y="687"/>
                    <a:pt x="299" y="783"/>
                    <a:pt x="335" y="880"/>
                  </a:cubicBezTo>
                  <a:cubicBezTo>
                    <a:pt x="617" y="786"/>
                    <a:pt x="903" y="706"/>
                    <a:pt x="1192" y="631"/>
                  </a:cubicBezTo>
                  <a:cubicBezTo>
                    <a:pt x="895" y="376"/>
                    <a:pt x="684" y="125"/>
                    <a:pt x="585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7"/>
            <p:cNvSpPr/>
            <p:nvPr/>
          </p:nvSpPr>
          <p:spPr>
            <a:xfrm>
              <a:off x="5927523" y="2800018"/>
              <a:ext cx="90800" cy="21966"/>
            </a:xfrm>
            <a:custGeom>
              <a:avLst/>
              <a:gdLst/>
              <a:ahLst/>
              <a:cxnLst/>
              <a:rect l="l" t="t" r="r" b="b"/>
              <a:pathLst>
                <a:path w="1207" h="292" extrusionOk="0">
                  <a:moveTo>
                    <a:pt x="782" y="1"/>
                  </a:moveTo>
                  <a:cubicBezTo>
                    <a:pt x="522" y="63"/>
                    <a:pt x="260" y="112"/>
                    <a:pt x="0" y="148"/>
                  </a:cubicBezTo>
                  <a:cubicBezTo>
                    <a:pt x="272" y="226"/>
                    <a:pt x="537" y="292"/>
                    <a:pt x="815" y="292"/>
                  </a:cubicBezTo>
                  <a:cubicBezTo>
                    <a:pt x="942" y="292"/>
                    <a:pt x="1072" y="278"/>
                    <a:pt x="1207" y="246"/>
                  </a:cubicBezTo>
                  <a:cubicBezTo>
                    <a:pt x="1055" y="174"/>
                    <a:pt x="914" y="89"/>
                    <a:pt x="78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7"/>
            <p:cNvSpPr/>
            <p:nvPr/>
          </p:nvSpPr>
          <p:spPr>
            <a:xfrm>
              <a:off x="4996665" y="1916553"/>
              <a:ext cx="475739" cy="817648"/>
            </a:xfrm>
            <a:custGeom>
              <a:avLst/>
              <a:gdLst/>
              <a:ahLst/>
              <a:cxnLst/>
              <a:rect l="l" t="t" r="r" b="b"/>
              <a:pathLst>
                <a:path w="6324" h="10869" extrusionOk="0">
                  <a:moveTo>
                    <a:pt x="6066" y="0"/>
                  </a:moveTo>
                  <a:cubicBezTo>
                    <a:pt x="4131" y="987"/>
                    <a:pt x="2216" y="2018"/>
                    <a:pt x="1151" y="4015"/>
                  </a:cubicBezTo>
                  <a:cubicBezTo>
                    <a:pt x="0" y="6179"/>
                    <a:pt x="44" y="8544"/>
                    <a:pt x="528" y="10869"/>
                  </a:cubicBezTo>
                  <a:cubicBezTo>
                    <a:pt x="338" y="8834"/>
                    <a:pt x="369" y="3065"/>
                    <a:pt x="6323" y="716"/>
                  </a:cubicBezTo>
                  <a:cubicBezTo>
                    <a:pt x="6205" y="492"/>
                    <a:pt x="6117" y="250"/>
                    <a:pt x="60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7"/>
            <p:cNvSpPr/>
            <p:nvPr/>
          </p:nvSpPr>
          <p:spPr>
            <a:xfrm>
              <a:off x="5818745" y="1648294"/>
              <a:ext cx="236365" cy="910704"/>
            </a:xfrm>
            <a:custGeom>
              <a:avLst/>
              <a:gdLst/>
              <a:ahLst/>
              <a:cxnLst/>
              <a:rect l="l" t="t" r="r" b="b"/>
              <a:pathLst>
                <a:path w="3142" h="12106" extrusionOk="0">
                  <a:moveTo>
                    <a:pt x="0" y="1"/>
                  </a:moveTo>
                  <a:lnTo>
                    <a:pt x="2227" y="11049"/>
                  </a:lnTo>
                  <a:cubicBezTo>
                    <a:pt x="2227" y="11049"/>
                    <a:pt x="2569" y="11877"/>
                    <a:pt x="3141" y="12105"/>
                  </a:cubicBezTo>
                  <a:lnTo>
                    <a:pt x="743" y="772"/>
                  </a:lnTo>
                  <a:cubicBezTo>
                    <a:pt x="743" y="772"/>
                    <a:pt x="457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7"/>
            <p:cNvSpPr/>
            <p:nvPr/>
          </p:nvSpPr>
          <p:spPr>
            <a:xfrm>
              <a:off x="5547778" y="1796265"/>
              <a:ext cx="81848" cy="119386"/>
            </a:xfrm>
            <a:custGeom>
              <a:avLst/>
              <a:gdLst/>
              <a:ahLst/>
              <a:cxnLst/>
              <a:rect l="l" t="t" r="r" b="b"/>
              <a:pathLst>
                <a:path w="1088" h="1587" extrusionOk="0">
                  <a:moveTo>
                    <a:pt x="558" y="0"/>
                  </a:moveTo>
                  <a:cubicBezTo>
                    <a:pt x="555" y="0"/>
                    <a:pt x="552" y="13"/>
                    <a:pt x="490" y="54"/>
                  </a:cubicBezTo>
                  <a:cubicBezTo>
                    <a:pt x="352" y="145"/>
                    <a:pt x="240" y="274"/>
                    <a:pt x="157" y="418"/>
                  </a:cubicBezTo>
                  <a:cubicBezTo>
                    <a:pt x="62" y="583"/>
                    <a:pt x="1" y="772"/>
                    <a:pt x="5" y="963"/>
                  </a:cubicBezTo>
                  <a:cubicBezTo>
                    <a:pt x="9" y="1154"/>
                    <a:pt x="82" y="1347"/>
                    <a:pt x="222" y="1478"/>
                  </a:cubicBezTo>
                  <a:cubicBezTo>
                    <a:pt x="285" y="1537"/>
                    <a:pt x="363" y="1583"/>
                    <a:pt x="449" y="1586"/>
                  </a:cubicBezTo>
                  <a:cubicBezTo>
                    <a:pt x="454" y="1586"/>
                    <a:pt x="458" y="1586"/>
                    <a:pt x="462" y="1586"/>
                  </a:cubicBezTo>
                  <a:cubicBezTo>
                    <a:pt x="623" y="1586"/>
                    <a:pt x="748" y="1439"/>
                    <a:pt x="827" y="1297"/>
                  </a:cubicBezTo>
                  <a:cubicBezTo>
                    <a:pt x="1014" y="961"/>
                    <a:pt x="1088" y="523"/>
                    <a:pt x="879" y="199"/>
                  </a:cubicBezTo>
                  <a:cubicBezTo>
                    <a:pt x="825" y="114"/>
                    <a:pt x="744" y="37"/>
                    <a:pt x="645" y="25"/>
                  </a:cubicBezTo>
                  <a:cubicBezTo>
                    <a:pt x="565" y="15"/>
                    <a:pt x="56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57"/>
          <p:cNvGrpSpPr/>
          <p:nvPr/>
        </p:nvGrpSpPr>
        <p:grpSpPr>
          <a:xfrm>
            <a:off x="7924867" y="3746890"/>
            <a:ext cx="1209695" cy="1396610"/>
            <a:chOff x="190675" y="3563350"/>
            <a:chExt cx="1224884" cy="1414145"/>
          </a:xfrm>
        </p:grpSpPr>
        <p:sp>
          <p:nvSpPr>
            <p:cNvPr id="2266" name="Google Shape;2266;p57"/>
            <p:cNvSpPr/>
            <p:nvPr/>
          </p:nvSpPr>
          <p:spPr>
            <a:xfrm>
              <a:off x="928903" y="3653936"/>
              <a:ext cx="344202" cy="145083"/>
            </a:xfrm>
            <a:custGeom>
              <a:avLst/>
              <a:gdLst/>
              <a:ahLst/>
              <a:cxnLst/>
              <a:rect l="l" t="t" r="r" b="b"/>
              <a:pathLst>
                <a:path w="5236" h="2207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340"/>
                    <a:pt x="949" y="596"/>
                    <a:pt x="1188" y="717"/>
                  </a:cubicBezTo>
                  <a:cubicBezTo>
                    <a:pt x="1611" y="931"/>
                    <a:pt x="2039" y="1129"/>
                    <a:pt x="2473" y="1317"/>
                  </a:cubicBezTo>
                  <a:cubicBezTo>
                    <a:pt x="2817" y="1464"/>
                    <a:pt x="4371" y="2206"/>
                    <a:pt x="5167" y="2206"/>
                  </a:cubicBezTo>
                  <a:cubicBezTo>
                    <a:pt x="5191" y="2206"/>
                    <a:pt x="5214" y="2205"/>
                    <a:pt x="5236" y="2204"/>
                  </a:cubicBezTo>
                  <a:cubicBezTo>
                    <a:pt x="4873" y="1959"/>
                    <a:pt x="4556" y="1619"/>
                    <a:pt x="4194" y="1379"/>
                  </a:cubicBezTo>
                  <a:cubicBezTo>
                    <a:pt x="3775" y="1104"/>
                    <a:pt x="3323" y="874"/>
                    <a:pt x="2862" y="681"/>
                  </a:cubicBezTo>
                  <a:cubicBezTo>
                    <a:pt x="1924" y="287"/>
                    <a:pt x="985" y="14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7"/>
            <p:cNvSpPr/>
            <p:nvPr/>
          </p:nvSpPr>
          <p:spPr>
            <a:xfrm>
              <a:off x="229131" y="3748335"/>
              <a:ext cx="1138442" cy="1209439"/>
            </a:xfrm>
            <a:custGeom>
              <a:avLst/>
              <a:gdLst/>
              <a:ahLst/>
              <a:cxnLst/>
              <a:rect l="l" t="t" r="r" b="b"/>
              <a:pathLst>
                <a:path w="17318" h="18398" extrusionOk="0">
                  <a:moveTo>
                    <a:pt x="3249" y="8457"/>
                  </a:moveTo>
                  <a:cubicBezTo>
                    <a:pt x="5355" y="8457"/>
                    <a:pt x="7528" y="9528"/>
                    <a:pt x="9334" y="10378"/>
                  </a:cubicBezTo>
                  <a:cubicBezTo>
                    <a:pt x="10490" y="10925"/>
                    <a:pt x="11687" y="11330"/>
                    <a:pt x="12865" y="11815"/>
                  </a:cubicBezTo>
                  <a:cubicBezTo>
                    <a:pt x="12991" y="11867"/>
                    <a:pt x="13115" y="11919"/>
                    <a:pt x="13241" y="11973"/>
                  </a:cubicBezTo>
                  <a:cubicBezTo>
                    <a:pt x="14308" y="12431"/>
                    <a:pt x="15325" y="13061"/>
                    <a:pt x="15990" y="14039"/>
                  </a:cubicBezTo>
                  <a:cubicBezTo>
                    <a:pt x="16059" y="14142"/>
                    <a:pt x="15969" y="14235"/>
                    <a:pt x="15876" y="14240"/>
                  </a:cubicBezTo>
                  <a:cubicBezTo>
                    <a:pt x="15876" y="14261"/>
                    <a:pt x="15871" y="14283"/>
                    <a:pt x="15856" y="14304"/>
                  </a:cubicBezTo>
                  <a:cubicBezTo>
                    <a:pt x="15009" y="15511"/>
                    <a:pt x="13806" y="16448"/>
                    <a:pt x="12443" y="17012"/>
                  </a:cubicBezTo>
                  <a:cubicBezTo>
                    <a:pt x="11550" y="17379"/>
                    <a:pt x="10586" y="17579"/>
                    <a:pt x="9623" y="17579"/>
                  </a:cubicBezTo>
                  <a:cubicBezTo>
                    <a:pt x="9112" y="17579"/>
                    <a:pt x="8601" y="17523"/>
                    <a:pt x="8101" y="17406"/>
                  </a:cubicBezTo>
                  <a:cubicBezTo>
                    <a:pt x="7193" y="17194"/>
                    <a:pt x="6303" y="16810"/>
                    <a:pt x="5478" y="16335"/>
                  </a:cubicBezTo>
                  <a:cubicBezTo>
                    <a:pt x="5019" y="16072"/>
                    <a:pt x="4579" y="15779"/>
                    <a:pt x="4164" y="15470"/>
                  </a:cubicBezTo>
                  <a:cubicBezTo>
                    <a:pt x="3111" y="14688"/>
                    <a:pt x="2198" y="13694"/>
                    <a:pt x="1670" y="12482"/>
                  </a:cubicBezTo>
                  <a:cubicBezTo>
                    <a:pt x="1166" y="11322"/>
                    <a:pt x="965" y="9859"/>
                    <a:pt x="1528" y="8682"/>
                  </a:cubicBezTo>
                  <a:cubicBezTo>
                    <a:pt x="1542" y="8654"/>
                    <a:pt x="1566" y="8642"/>
                    <a:pt x="1590" y="8642"/>
                  </a:cubicBezTo>
                  <a:cubicBezTo>
                    <a:pt x="1619" y="8642"/>
                    <a:pt x="1648" y="8659"/>
                    <a:pt x="1663" y="8686"/>
                  </a:cubicBezTo>
                  <a:cubicBezTo>
                    <a:pt x="2182" y="8526"/>
                    <a:pt x="2713" y="8457"/>
                    <a:pt x="3249" y="8457"/>
                  </a:cubicBezTo>
                  <a:close/>
                  <a:moveTo>
                    <a:pt x="9957" y="1"/>
                  </a:moveTo>
                  <a:cubicBezTo>
                    <a:pt x="9743" y="666"/>
                    <a:pt x="9440" y="1310"/>
                    <a:pt x="9166" y="1951"/>
                  </a:cubicBezTo>
                  <a:cubicBezTo>
                    <a:pt x="8858" y="2675"/>
                    <a:pt x="8572" y="3417"/>
                    <a:pt x="8223" y="4123"/>
                  </a:cubicBezTo>
                  <a:cubicBezTo>
                    <a:pt x="8200" y="4172"/>
                    <a:pt x="8156" y="4192"/>
                    <a:pt x="8109" y="4192"/>
                  </a:cubicBezTo>
                  <a:cubicBezTo>
                    <a:pt x="8078" y="4192"/>
                    <a:pt x="8046" y="4183"/>
                    <a:pt x="8020" y="4167"/>
                  </a:cubicBezTo>
                  <a:cubicBezTo>
                    <a:pt x="8004" y="4174"/>
                    <a:pt x="7988" y="4179"/>
                    <a:pt x="7967" y="4180"/>
                  </a:cubicBezTo>
                  <a:cubicBezTo>
                    <a:pt x="6312" y="4256"/>
                    <a:pt x="4690" y="4508"/>
                    <a:pt x="3260" y="5404"/>
                  </a:cubicBezTo>
                  <a:cubicBezTo>
                    <a:pt x="2013" y="6185"/>
                    <a:pt x="1004" y="7376"/>
                    <a:pt x="592" y="8802"/>
                  </a:cubicBezTo>
                  <a:cubicBezTo>
                    <a:pt x="0" y="10865"/>
                    <a:pt x="612" y="12994"/>
                    <a:pt x="1868" y="14649"/>
                  </a:cubicBezTo>
                  <a:lnTo>
                    <a:pt x="1869" y="14650"/>
                  </a:lnTo>
                  <a:cubicBezTo>
                    <a:pt x="2232" y="15126"/>
                    <a:pt x="2648" y="15565"/>
                    <a:pt x="3104" y="15950"/>
                  </a:cubicBezTo>
                  <a:cubicBezTo>
                    <a:pt x="4910" y="17477"/>
                    <a:pt x="7350" y="18397"/>
                    <a:pt x="9738" y="18397"/>
                  </a:cubicBezTo>
                  <a:cubicBezTo>
                    <a:pt x="10101" y="18397"/>
                    <a:pt x="10463" y="18376"/>
                    <a:pt x="10822" y="18332"/>
                  </a:cubicBezTo>
                  <a:cubicBezTo>
                    <a:pt x="13455" y="18012"/>
                    <a:pt x="15930" y="16265"/>
                    <a:pt x="16610" y="13620"/>
                  </a:cubicBezTo>
                  <a:cubicBezTo>
                    <a:pt x="17317" y="10871"/>
                    <a:pt x="16082" y="8133"/>
                    <a:pt x="14105" y="6243"/>
                  </a:cubicBezTo>
                  <a:cubicBezTo>
                    <a:pt x="13552" y="6501"/>
                    <a:pt x="12970" y="6645"/>
                    <a:pt x="12388" y="6678"/>
                  </a:cubicBezTo>
                  <a:cubicBezTo>
                    <a:pt x="12297" y="6684"/>
                    <a:pt x="12206" y="6686"/>
                    <a:pt x="12115" y="6686"/>
                  </a:cubicBezTo>
                  <a:cubicBezTo>
                    <a:pt x="10606" y="6686"/>
                    <a:pt x="9128" y="5966"/>
                    <a:pt x="8217" y="4691"/>
                  </a:cubicBezTo>
                  <a:cubicBezTo>
                    <a:pt x="8191" y="4655"/>
                    <a:pt x="8229" y="4610"/>
                    <a:pt x="8265" y="4610"/>
                  </a:cubicBezTo>
                  <a:cubicBezTo>
                    <a:pt x="8277" y="4610"/>
                    <a:pt x="8288" y="4615"/>
                    <a:pt x="8297" y="4626"/>
                  </a:cubicBezTo>
                  <a:cubicBezTo>
                    <a:pt x="9284" y="5789"/>
                    <a:pt x="10633" y="6386"/>
                    <a:pt x="12043" y="6386"/>
                  </a:cubicBezTo>
                  <a:cubicBezTo>
                    <a:pt x="12197" y="6386"/>
                    <a:pt x="12351" y="6379"/>
                    <a:pt x="12507" y="6365"/>
                  </a:cubicBezTo>
                  <a:cubicBezTo>
                    <a:pt x="13006" y="6320"/>
                    <a:pt x="13508" y="6202"/>
                    <a:pt x="14002" y="6007"/>
                  </a:cubicBezTo>
                  <a:cubicBezTo>
                    <a:pt x="14018" y="5974"/>
                    <a:pt x="14046" y="5947"/>
                    <a:pt x="14080" y="5932"/>
                  </a:cubicBezTo>
                  <a:cubicBezTo>
                    <a:pt x="14574" y="4697"/>
                    <a:pt x="15060" y="3427"/>
                    <a:pt x="15714" y="2267"/>
                  </a:cubicBezTo>
                  <a:cubicBezTo>
                    <a:pt x="15570" y="2238"/>
                    <a:pt x="15430" y="2208"/>
                    <a:pt x="15300" y="2182"/>
                  </a:cubicBezTo>
                  <a:cubicBezTo>
                    <a:pt x="14929" y="2108"/>
                    <a:pt x="14561" y="2023"/>
                    <a:pt x="14198" y="1922"/>
                  </a:cubicBezTo>
                  <a:cubicBezTo>
                    <a:pt x="12804" y="1539"/>
                    <a:pt x="11461" y="959"/>
                    <a:pt x="10243" y="183"/>
                  </a:cubicBezTo>
                  <a:cubicBezTo>
                    <a:pt x="10150" y="124"/>
                    <a:pt x="10055" y="65"/>
                    <a:pt x="9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7"/>
            <p:cNvSpPr/>
            <p:nvPr/>
          </p:nvSpPr>
          <p:spPr>
            <a:xfrm>
              <a:off x="346012" y="4327615"/>
              <a:ext cx="907046" cy="343347"/>
            </a:xfrm>
            <a:custGeom>
              <a:avLst/>
              <a:gdLst/>
              <a:ahLst/>
              <a:cxnLst/>
              <a:rect l="l" t="t" r="r" b="b"/>
              <a:pathLst>
                <a:path w="13798" h="5223" extrusionOk="0">
                  <a:moveTo>
                    <a:pt x="4645" y="1117"/>
                  </a:moveTo>
                  <a:cubicBezTo>
                    <a:pt x="4701" y="1117"/>
                    <a:pt x="4747" y="1191"/>
                    <a:pt x="4699" y="1239"/>
                  </a:cubicBezTo>
                  <a:cubicBezTo>
                    <a:pt x="4622" y="1316"/>
                    <a:pt x="4622" y="1493"/>
                    <a:pt x="4730" y="1545"/>
                  </a:cubicBezTo>
                  <a:cubicBezTo>
                    <a:pt x="4747" y="1554"/>
                    <a:pt x="4765" y="1558"/>
                    <a:pt x="4783" y="1558"/>
                  </a:cubicBezTo>
                  <a:cubicBezTo>
                    <a:pt x="4831" y="1558"/>
                    <a:pt x="4879" y="1530"/>
                    <a:pt x="4911" y="1494"/>
                  </a:cubicBezTo>
                  <a:cubicBezTo>
                    <a:pt x="4962" y="1437"/>
                    <a:pt x="4961" y="1366"/>
                    <a:pt x="4992" y="1299"/>
                  </a:cubicBezTo>
                  <a:cubicBezTo>
                    <a:pt x="5001" y="1277"/>
                    <a:pt x="5022" y="1267"/>
                    <a:pt x="5043" y="1267"/>
                  </a:cubicBezTo>
                  <a:cubicBezTo>
                    <a:pt x="5060" y="1267"/>
                    <a:pt x="5077" y="1273"/>
                    <a:pt x="5089" y="1284"/>
                  </a:cubicBezTo>
                  <a:cubicBezTo>
                    <a:pt x="5202" y="1379"/>
                    <a:pt x="5122" y="1560"/>
                    <a:pt x="5034" y="1645"/>
                  </a:cubicBezTo>
                  <a:cubicBezTo>
                    <a:pt x="4966" y="1711"/>
                    <a:pt x="4872" y="1752"/>
                    <a:pt x="4779" y="1752"/>
                  </a:cubicBezTo>
                  <a:cubicBezTo>
                    <a:pt x="4736" y="1752"/>
                    <a:pt x="4694" y="1743"/>
                    <a:pt x="4654" y="1725"/>
                  </a:cubicBezTo>
                  <a:cubicBezTo>
                    <a:pt x="4421" y="1617"/>
                    <a:pt x="4388" y="1263"/>
                    <a:pt x="4609" y="1127"/>
                  </a:cubicBezTo>
                  <a:cubicBezTo>
                    <a:pt x="4621" y="1120"/>
                    <a:pt x="4634" y="1117"/>
                    <a:pt x="4645" y="1117"/>
                  </a:cubicBezTo>
                  <a:close/>
                  <a:moveTo>
                    <a:pt x="10110" y="3368"/>
                  </a:moveTo>
                  <a:cubicBezTo>
                    <a:pt x="10118" y="3368"/>
                    <a:pt x="10127" y="3369"/>
                    <a:pt x="10137" y="3371"/>
                  </a:cubicBezTo>
                  <a:cubicBezTo>
                    <a:pt x="10166" y="3377"/>
                    <a:pt x="10192" y="3402"/>
                    <a:pt x="10199" y="3430"/>
                  </a:cubicBezTo>
                  <a:cubicBezTo>
                    <a:pt x="10233" y="3572"/>
                    <a:pt x="10125" y="3727"/>
                    <a:pt x="9975" y="3737"/>
                  </a:cubicBezTo>
                  <a:cubicBezTo>
                    <a:pt x="9971" y="3737"/>
                    <a:pt x="9968" y="3737"/>
                    <a:pt x="9965" y="3737"/>
                  </a:cubicBezTo>
                  <a:cubicBezTo>
                    <a:pt x="9807" y="3737"/>
                    <a:pt x="9710" y="3588"/>
                    <a:pt x="9733" y="3441"/>
                  </a:cubicBezTo>
                  <a:cubicBezTo>
                    <a:pt x="9738" y="3407"/>
                    <a:pt x="9765" y="3391"/>
                    <a:pt x="9794" y="3391"/>
                  </a:cubicBezTo>
                  <a:cubicBezTo>
                    <a:pt x="9830" y="3391"/>
                    <a:pt x="9868" y="3415"/>
                    <a:pt x="9868" y="3457"/>
                  </a:cubicBezTo>
                  <a:cubicBezTo>
                    <a:pt x="9868" y="3516"/>
                    <a:pt x="9912" y="3554"/>
                    <a:pt x="9955" y="3554"/>
                  </a:cubicBezTo>
                  <a:cubicBezTo>
                    <a:pt x="9986" y="3554"/>
                    <a:pt x="10016" y="3534"/>
                    <a:pt x="10027" y="3488"/>
                  </a:cubicBezTo>
                  <a:cubicBezTo>
                    <a:pt x="10043" y="3431"/>
                    <a:pt x="10048" y="3368"/>
                    <a:pt x="10110" y="3368"/>
                  </a:cubicBezTo>
                  <a:close/>
                  <a:moveTo>
                    <a:pt x="8491" y="3064"/>
                  </a:moveTo>
                  <a:cubicBezTo>
                    <a:pt x="8555" y="3064"/>
                    <a:pt x="8589" y="3161"/>
                    <a:pt x="8526" y="3197"/>
                  </a:cubicBezTo>
                  <a:cubicBezTo>
                    <a:pt x="8380" y="3281"/>
                    <a:pt x="8341" y="3508"/>
                    <a:pt x="8511" y="3588"/>
                  </a:cubicBezTo>
                  <a:cubicBezTo>
                    <a:pt x="8540" y="3602"/>
                    <a:pt x="8569" y="3608"/>
                    <a:pt x="8597" y="3608"/>
                  </a:cubicBezTo>
                  <a:cubicBezTo>
                    <a:pt x="8649" y="3608"/>
                    <a:pt x="8699" y="3586"/>
                    <a:pt x="8738" y="3544"/>
                  </a:cubicBezTo>
                  <a:cubicBezTo>
                    <a:pt x="8802" y="3472"/>
                    <a:pt x="8779" y="3393"/>
                    <a:pt x="8810" y="3313"/>
                  </a:cubicBezTo>
                  <a:cubicBezTo>
                    <a:pt x="8823" y="3282"/>
                    <a:pt x="8851" y="3261"/>
                    <a:pt x="8880" y="3261"/>
                  </a:cubicBezTo>
                  <a:cubicBezTo>
                    <a:pt x="8896" y="3261"/>
                    <a:pt x="8913" y="3267"/>
                    <a:pt x="8928" y="3281"/>
                  </a:cubicBezTo>
                  <a:cubicBezTo>
                    <a:pt x="9048" y="3390"/>
                    <a:pt x="8957" y="3609"/>
                    <a:pt x="8859" y="3704"/>
                  </a:cubicBezTo>
                  <a:cubicBezTo>
                    <a:pt x="8789" y="3773"/>
                    <a:pt x="8697" y="3807"/>
                    <a:pt x="8602" y="3807"/>
                  </a:cubicBezTo>
                  <a:cubicBezTo>
                    <a:pt x="8543" y="3807"/>
                    <a:pt x="8484" y="3794"/>
                    <a:pt x="8428" y="3767"/>
                  </a:cubicBezTo>
                  <a:cubicBezTo>
                    <a:pt x="8117" y="3619"/>
                    <a:pt x="8142" y="3176"/>
                    <a:pt x="8469" y="3068"/>
                  </a:cubicBezTo>
                  <a:cubicBezTo>
                    <a:pt x="8477" y="3066"/>
                    <a:pt x="8484" y="3064"/>
                    <a:pt x="8491" y="3064"/>
                  </a:cubicBezTo>
                  <a:close/>
                  <a:moveTo>
                    <a:pt x="1303" y="1"/>
                  </a:moveTo>
                  <a:cubicBezTo>
                    <a:pt x="874" y="1"/>
                    <a:pt x="442" y="29"/>
                    <a:pt x="0" y="83"/>
                  </a:cubicBezTo>
                  <a:cubicBezTo>
                    <a:pt x="445" y="1426"/>
                    <a:pt x="1668" y="1650"/>
                    <a:pt x="2917" y="1966"/>
                  </a:cubicBezTo>
                  <a:cubicBezTo>
                    <a:pt x="4087" y="2262"/>
                    <a:pt x="5201" y="2751"/>
                    <a:pt x="6298" y="3243"/>
                  </a:cubicBezTo>
                  <a:cubicBezTo>
                    <a:pt x="7667" y="3855"/>
                    <a:pt x="9046" y="4516"/>
                    <a:pt x="10480" y="4900"/>
                  </a:cubicBezTo>
                  <a:cubicBezTo>
                    <a:pt x="11230" y="5099"/>
                    <a:pt x="11997" y="5223"/>
                    <a:pt x="12785" y="5223"/>
                  </a:cubicBezTo>
                  <a:cubicBezTo>
                    <a:pt x="13118" y="5223"/>
                    <a:pt x="13456" y="5201"/>
                    <a:pt x="13797" y="5153"/>
                  </a:cubicBezTo>
                  <a:cubicBezTo>
                    <a:pt x="13078" y="4269"/>
                    <a:pt x="12088" y="3711"/>
                    <a:pt x="11040" y="3276"/>
                  </a:cubicBezTo>
                  <a:cubicBezTo>
                    <a:pt x="11031" y="3272"/>
                    <a:pt x="11025" y="3269"/>
                    <a:pt x="11015" y="3265"/>
                  </a:cubicBezTo>
                  <a:cubicBezTo>
                    <a:pt x="9846" y="2782"/>
                    <a:pt x="8653" y="2363"/>
                    <a:pt x="7496" y="1852"/>
                  </a:cubicBezTo>
                  <a:cubicBezTo>
                    <a:pt x="6267" y="1310"/>
                    <a:pt x="5063" y="713"/>
                    <a:pt x="3768" y="343"/>
                  </a:cubicBezTo>
                  <a:cubicBezTo>
                    <a:pt x="2938" y="106"/>
                    <a:pt x="2128" y="1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7"/>
            <p:cNvSpPr/>
            <p:nvPr/>
          </p:nvSpPr>
          <p:spPr>
            <a:xfrm>
              <a:off x="787963" y="3582480"/>
              <a:ext cx="627596" cy="303642"/>
            </a:xfrm>
            <a:custGeom>
              <a:avLst/>
              <a:gdLst/>
              <a:ahLst/>
              <a:cxnLst/>
              <a:rect l="l" t="t" r="r" b="b"/>
              <a:pathLst>
                <a:path w="9547" h="4619" extrusionOk="0">
                  <a:moveTo>
                    <a:pt x="1990" y="426"/>
                  </a:moveTo>
                  <a:cubicBezTo>
                    <a:pt x="2052" y="426"/>
                    <a:pt x="2112" y="497"/>
                    <a:pt x="2074" y="562"/>
                  </a:cubicBezTo>
                  <a:cubicBezTo>
                    <a:pt x="2064" y="577"/>
                    <a:pt x="2056" y="594"/>
                    <a:pt x="2051" y="609"/>
                  </a:cubicBezTo>
                  <a:cubicBezTo>
                    <a:pt x="1996" y="725"/>
                    <a:pt x="2004" y="835"/>
                    <a:pt x="2053" y="941"/>
                  </a:cubicBezTo>
                  <a:cubicBezTo>
                    <a:pt x="2062" y="941"/>
                    <a:pt x="2072" y="941"/>
                    <a:pt x="2081" y="941"/>
                  </a:cubicBezTo>
                  <a:cubicBezTo>
                    <a:pt x="3069" y="941"/>
                    <a:pt x="4103" y="1255"/>
                    <a:pt x="5000" y="1623"/>
                  </a:cubicBezTo>
                  <a:cubicBezTo>
                    <a:pt x="5209" y="1708"/>
                    <a:pt x="5414" y="1803"/>
                    <a:pt x="5617" y="1904"/>
                  </a:cubicBezTo>
                  <a:cubicBezTo>
                    <a:pt x="5931" y="2062"/>
                    <a:pt x="6237" y="2233"/>
                    <a:pt x="6541" y="2415"/>
                  </a:cubicBezTo>
                  <a:cubicBezTo>
                    <a:pt x="6752" y="2541"/>
                    <a:pt x="6992" y="2677"/>
                    <a:pt x="7211" y="2834"/>
                  </a:cubicBezTo>
                  <a:cubicBezTo>
                    <a:pt x="7373" y="2951"/>
                    <a:pt x="7522" y="3077"/>
                    <a:pt x="7640" y="3225"/>
                  </a:cubicBezTo>
                  <a:cubicBezTo>
                    <a:pt x="7702" y="3187"/>
                    <a:pt x="7746" y="3134"/>
                    <a:pt x="7768" y="3062"/>
                  </a:cubicBezTo>
                  <a:cubicBezTo>
                    <a:pt x="7782" y="3017"/>
                    <a:pt x="7816" y="2997"/>
                    <a:pt x="7850" y="2997"/>
                  </a:cubicBezTo>
                  <a:cubicBezTo>
                    <a:pt x="7900" y="2997"/>
                    <a:pt x="7952" y="3040"/>
                    <a:pt x="7941" y="3107"/>
                  </a:cubicBezTo>
                  <a:cubicBezTo>
                    <a:pt x="7888" y="3487"/>
                    <a:pt x="7630" y="3600"/>
                    <a:pt x="7333" y="3600"/>
                  </a:cubicBezTo>
                  <a:cubicBezTo>
                    <a:pt x="7122" y="3600"/>
                    <a:pt x="6890" y="3542"/>
                    <a:pt x="6700" y="3483"/>
                  </a:cubicBezTo>
                  <a:cubicBezTo>
                    <a:pt x="6489" y="3419"/>
                    <a:pt x="6279" y="3352"/>
                    <a:pt x="6071" y="3280"/>
                  </a:cubicBezTo>
                  <a:cubicBezTo>
                    <a:pt x="5530" y="3097"/>
                    <a:pt x="4997" y="2889"/>
                    <a:pt x="4474" y="2662"/>
                  </a:cubicBezTo>
                  <a:cubicBezTo>
                    <a:pt x="3731" y="2338"/>
                    <a:pt x="2966" y="1983"/>
                    <a:pt x="2284" y="1541"/>
                  </a:cubicBezTo>
                  <a:cubicBezTo>
                    <a:pt x="1906" y="1294"/>
                    <a:pt x="1583" y="868"/>
                    <a:pt x="1931" y="455"/>
                  </a:cubicBezTo>
                  <a:cubicBezTo>
                    <a:pt x="1948" y="435"/>
                    <a:pt x="1969" y="426"/>
                    <a:pt x="1990" y="426"/>
                  </a:cubicBezTo>
                  <a:close/>
                  <a:moveTo>
                    <a:pt x="1819" y="0"/>
                  </a:moveTo>
                  <a:cubicBezTo>
                    <a:pt x="1515" y="0"/>
                    <a:pt x="1218" y="41"/>
                    <a:pt x="949" y="153"/>
                  </a:cubicBezTo>
                  <a:cubicBezTo>
                    <a:pt x="1" y="549"/>
                    <a:pt x="570" y="1478"/>
                    <a:pt x="1144" y="1929"/>
                  </a:cubicBezTo>
                  <a:cubicBezTo>
                    <a:pt x="1692" y="2358"/>
                    <a:pt x="2311" y="2717"/>
                    <a:pt x="2926" y="3038"/>
                  </a:cubicBezTo>
                  <a:cubicBezTo>
                    <a:pt x="3856" y="3521"/>
                    <a:pt x="4840" y="3898"/>
                    <a:pt x="5850" y="4172"/>
                  </a:cubicBezTo>
                  <a:cubicBezTo>
                    <a:pt x="6189" y="4265"/>
                    <a:pt x="6530" y="4343"/>
                    <a:pt x="6875" y="4412"/>
                  </a:cubicBezTo>
                  <a:cubicBezTo>
                    <a:pt x="7215" y="4480"/>
                    <a:pt x="7711" y="4619"/>
                    <a:pt x="8155" y="4619"/>
                  </a:cubicBezTo>
                  <a:cubicBezTo>
                    <a:pt x="8449" y="4619"/>
                    <a:pt x="8721" y="4558"/>
                    <a:pt x="8909" y="4374"/>
                  </a:cubicBezTo>
                  <a:cubicBezTo>
                    <a:pt x="9547" y="3749"/>
                    <a:pt x="8654" y="2959"/>
                    <a:pt x="8176" y="2590"/>
                  </a:cubicBezTo>
                  <a:cubicBezTo>
                    <a:pt x="7347" y="1949"/>
                    <a:pt x="6438" y="1411"/>
                    <a:pt x="5485" y="969"/>
                  </a:cubicBezTo>
                  <a:cubicBezTo>
                    <a:pt x="5480" y="970"/>
                    <a:pt x="5473" y="971"/>
                    <a:pt x="5467" y="971"/>
                  </a:cubicBezTo>
                  <a:cubicBezTo>
                    <a:pt x="5457" y="971"/>
                    <a:pt x="5446" y="969"/>
                    <a:pt x="5435" y="964"/>
                  </a:cubicBezTo>
                  <a:cubicBezTo>
                    <a:pt x="5189" y="863"/>
                    <a:pt x="4943" y="760"/>
                    <a:pt x="4698" y="663"/>
                  </a:cubicBezTo>
                  <a:cubicBezTo>
                    <a:pt x="4176" y="460"/>
                    <a:pt x="3648" y="279"/>
                    <a:pt x="3094" y="166"/>
                  </a:cubicBezTo>
                  <a:cubicBezTo>
                    <a:pt x="2701" y="85"/>
                    <a:pt x="2254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7"/>
            <p:cNvSpPr/>
            <p:nvPr/>
          </p:nvSpPr>
          <p:spPr>
            <a:xfrm>
              <a:off x="316233" y="4349374"/>
              <a:ext cx="935116" cy="534051"/>
            </a:xfrm>
            <a:custGeom>
              <a:avLst/>
              <a:gdLst/>
              <a:ahLst/>
              <a:cxnLst/>
              <a:rect l="l" t="t" r="r" b="b"/>
              <a:pathLst>
                <a:path w="14225" h="8124" extrusionOk="0">
                  <a:moveTo>
                    <a:pt x="1779" y="2397"/>
                  </a:moveTo>
                  <a:cubicBezTo>
                    <a:pt x="1835" y="2397"/>
                    <a:pt x="1856" y="2488"/>
                    <a:pt x="1807" y="2524"/>
                  </a:cubicBezTo>
                  <a:cubicBezTo>
                    <a:pt x="1707" y="2596"/>
                    <a:pt x="1716" y="2770"/>
                    <a:pt x="1843" y="2799"/>
                  </a:cubicBezTo>
                  <a:cubicBezTo>
                    <a:pt x="1856" y="2802"/>
                    <a:pt x="1869" y="2804"/>
                    <a:pt x="1881" y="2804"/>
                  </a:cubicBezTo>
                  <a:cubicBezTo>
                    <a:pt x="1988" y="2804"/>
                    <a:pt x="2024" y="2678"/>
                    <a:pt x="1981" y="2586"/>
                  </a:cubicBezTo>
                  <a:cubicBezTo>
                    <a:pt x="1951" y="2522"/>
                    <a:pt x="2005" y="2443"/>
                    <a:pt x="2064" y="2443"/>
                  </a:cubicBezTo>
                  <a:cubicBezTo>
                    <a:pt x="2083" y="2443"/>
                    <a:pt x="2104" y="2452"/>
                    <a:pt x="2121" y="2474"/>
                  </a:cubicBezTo>
                  <a:cubicBezTo>
                    <a:pt x="2299" y="2684"/>
                    <a:pt x="2124" y="2992"/>
                    <a:pt x="1875" y="2992"/>
                  </a:cubicBezTo>
                  <a:cubicBezTo>
                    <a:pt x="1849" y="2992"/>
                    <a:pt x="1823" y="2989"/>
                    <a:pt x="1796" y="2982"/>
                  </a:cubicBezTo>
                  <a:cubicBezTo>
                    <a:pt x="1501" y="2909"/>
                    <a:pt x="1483" y="2521"/>
                    <a:pt x="1752" y="2403"/>
                  </a:cubicBezTo>
                  <a:cubicBezTo>
                    <a:pt x="1762" y="2399"/>
                    <a:pt x="1770" y="2397"/>
                    <a:pt x="1779" y="2397"/>
                  </a:cubicBezTo>
                  <a:close/>
                  <a:moveTo>
                    <a:pt x="5369" y="3236"/>
                  </a:moveTo>
                  <a:cubicBezTo>
                    <a:pt x="5417" y="3236"/>
                    <a:pt x="5459" y="3294"/>
                    <a:pt x="5417" y="3342"/>
                  </a:cubicBezTo>
                  <a:cubicBezTo>
                    <a:pt x="5293" y="3482"/>
                    <a:pt x="5385" y="3720"/>
                    <a:pt x="5570" y="3720"/>
                  </a:cubicBezTo>
                  <a:cubicBezTo>
                    <a:pt x="5579" y="3720"/>
                    <a:pt x="5589" y="3719"/>
                    <a:pt x="5598" y="3718"/>
                  </a:cubicBezTo>
                  <a:cubicBezTo>
                    <a:pt x="5691" y="3709"/>
                    <a:pt x="5758" y="3645"/>
                    <a:pt x="5772" y="3555"/>
                  </a:cubicBezTo>
                  <a:cubicBezTo>
                    <a:pt x="5785" y="3463"/>
                    <a:pt x="5719" y="3396"/>
                    <a:pt x="5726" y="3313"/>
                  </a:cubicBezTo>
                  <a:cubicBezTo>
                    <a:pt x="5727" y="3281"/>
                    <a:pt x="5750" y="3246"/>
                    <a:pt x="5787" y="3246"/>
                  </a:cubicBezTo>
                  <a:cubicBezTo>
                    <a:pt x="5788" y="3246"/>
                    <a:pt x="5790" y="3246"/>
                    <a:pt x="5791" y="3246"/>
                  </a:cubicBezTo>
                  <a:cubicBezTo>
                    <a:pt x="5961" y="3256"/>
                    <a:pt x="5986" y="3508"/>
                    <a:pt x="5948" y="3636"/>
                  </a:cubicBezTo>
                  <a:cubicBezTo>
                    <a:pt x="5902" y="3792"/>
                    <a:pt x="5765" y="3898"/>
                    <a:pt x="5602" y="3908"/>
                  </a:cubicBezTo>
                  <a:cubicBezTo>
                    <a:pt x="5593" y="3909"/>
                    <a:pt x="5583" y="3909"/>
                    <a:pt x="5573" y="3909"/>
                  </a:cubicBezTo>
                  <a:cubicBezTo>
                    <a:pt x="5233" y="3909"/>
                    <a:pt x="5065" y="3489"/>
                    <a:pt x="5325" y="3254"/>
                  </a:cubicBezTo>
                  <a:cubicBezTo>
                    <a:pt x="5339" y="3242"/>
                    <a:pt x="5354" y="3236"/>
                    <a:pt x="5369" y="3236"/>
                  </a:cubicBezTo>
                  <a:close/>
                  <a:moveTo>
                    <a:pt x="3742" y="3468"/>
                  </a:moveTo>
                  <a:cubicBezTo>
                    <a:pt x="3818" y="3468"/>
                    <a:pt x="3836" y="3599"/>
                    <a:pt x="3757" y="3612"/>
                  </a:cubicBezTo>
                  <a:cubicBezTo>
                    <a:pt x="3384" y="3674"/>
                    <a:pt x="3281" y="4219"/>
                    <a:pt x="3685" y="4327"/>
                  </a:cubicBezTo>
                  <a:cubicBezTo>
                    <a:pt x="3722" y="4337"/>
                    <a:pt x="3757" y="4341"/>
                    <a:pt x="3790" y="4341"/>
                  </a:cubicBezTo>
                  <a:cubicBezTo>
                    <a:pt x="4088" y="4341"/>
                    <a:pt x="4193" y="3954"/>
                    <a:pt x="4025" y="3717"/>
                  </a:cubicBezTo>
                  <a:cubicBezTo>
                    <a:pt x="3980" y="3654"/>
                    <a:pt x="4039" y="3593"/>
                    <a:pt x="4099" y="3593"/>
                  </a:cubicBezTo>
                  <a:cubicBezTo>
                    <a:pt x="4118" y="3593"/>
                    <a:pt x="4137" y="3599"/>
                    <a:pt x="4153" y="3612"/>
                  </a:cubicBezTo>
                  <a:cubicBezTo>
                    <a:pt x="4350" y="3781"/>
                    <a:pt x="4380" y="4108"/>
                    <a:pt x="4249" y="4325"/>
                  </a:cubicBezTo>
                  <a:cubicBezTo>
                    <a:pt x="4149" y="4490"/>
                    <a:pt x="3973" y="4574"/>
                    <a:pt x="3791" y="4574"/>
                  </a:cubicBezTo>
                  <a:cubicBezTo>
                    <a:pt x="3723" y="4574"/>
                    <a:pt x="3654" y="4563"/>
                    <a:pt x="3588" y="4539"/>
                  </a:cubicBezTo>
                  <a:cubicBezTo>
                    <a:pt x="3016" y="4337"/>
                    <a:pt x="3150" y="3525"/>
                    <a:pt x="3737" y="3468"/>
                  </a:cubicBezTo>
                  <a:cubicBezTo>
                    <a:pt x="3739" y="3468"/>
                    <a:pt x="3740" y="3468"/>
                    <a:pt x="3742" y="3468"/>
                  </a:cubicBezTo>
                  <a:close/>
                  <a:moveTo>
                    <a:pt x="7755" y="5124"/>
                  </a:moveTo>
                  <a:cubicBezTo>
                    <a:pt x="7796" y="5124"/>
                    <a:pt x="7836" y="5154"/>
                    <a:pt x="7817" y="5204"/>
                  </a:cubicBezTo>
                  <a:cubicBezTo>
                    <a:pt x="7777" y="5307"/>
                    <a:pt x="7827" y="5476"/>
                    <a:pt x="7950" y="5496"/>
                  </a:cubicBezTo>
                  <a:cubicBezTo>
                    <a:pt x="7959" y="5498"/>
                    <a:pt x="7967" y="5499"/>
                    <a:pt x="7975" y="5499"/>
                  </a:cubicBezTo>
                  <a:cubicBezTo>
                    <a:pt x="8032" y="5499"/>
                    <a:pt x="8084" y="5463"/>
                    <a:pt x="8119" y="5416"/>
                  </a:cubicBezTo>
                  <a:cubicBezTo>
                    <a:pt x="8160" y="5362"/>
                    <a:pt x="8158" y="5295"/>
                    <a:pt x="8187" y="5235"/>
                  </a:cubicBezTo>
                  <a:cubicBezTo>
                    <a:pt x="8198" y="5214"/>
                    <a:pt x="8220" y="5204"/>
                    <a:pt x="8241" y="5204"/>
                  </a:cubicBezTo>
                  <a:cubicBezTo>
                    <a:pt x="8257" y="5204"/>
                    <a:pt x="8273" y="5209"/>
                    <a:pt x="8284" y="5221"/>
                  </a:cubicBezTo>
                  <a:cubicBezTo>
                    <a:pt x="8377" y="5308"/>
                    <a:pt x="8328" y="5462"/>
                    <a:pt x="8256" y="5550"/>
                  </a:cubicBezTo>
                  <a:cubicBezTo>
                    <a:pt x="8189" y="5635"/>
                    <a:pt x="8084" y="5690"/>
                    <a:pt x="7975" y="5690"/>
                  </a:cubicBezTo>
                  <a:cubicBezTo>
                    <a:pt x="7959" y="5690"/>
                    <a:pt x="7943" y="5689"/>
                    <a:pt x="7927" y="5687"/>
                  </a:cubicBezTo>
                  <a:cubicBezTo>
                    <a:pt x="7685" y="5650"/>
                    <a:pt x="7546" y="5354"/>
                    <a:pt x="7692" y="5154"/>
                  </a:cubicBezTo>
                  <a:cubicBezTo>
                    <a:pt x="7707" y="5133"/>
                    <a:pt x="7731" y="5124"/>
                    <a:pt x="7755" y="5124"/>
                  </a:cubicBezTo>
                  <a:close/>
                  <a:moveTo>
                    <a:pt x="6070" y="5935"/>
                  </a:moveTo>
                  <a:cubicBezTo>
                    <a:pt x="6430" y="5935"/>
                    <a:pt x="6705" y="6328"/>
                    <a:pt x="6505" y="6684"/>
                  </a:cubicBezTo>
                  <a:cubicBezTo>
                    <a:pt x="6413" y="6847"/>
                    <a:pt x="6241" y="6954"/>
                    <a:pt x="6057" y="6954"/>
                  </a:cubicBezTo>
                  <a:cubicBezTo>
                    <a:pt x="6019" y="6954"/>
                    <a:pt x="5980" y="6949"/>
                    <a:pt x="5942" y="6939"/>
                  </a:cubicBezTo>
                  <a:cubicBezTo>
                    <a:pt x="5744" y="6890"/>
                    <a:pt x="5544" y="6690"/>
                    <a:pt x="5561" y="6474"/>
                  </a:cubicBezTo>
                  <a:cubicBezTo>
                    <a:pt x="5565" y="6425"/>
                    <a:pt x="5613" y="6384"/>
                    <a:pt x="5659" y="6384"/>
                  </a:cubicBezTo>
                  <a:cubicBezTo>
                    <a:pt x="5685" y="6384"/>
                    <a:pt x="5710" y="6397"/>
                    <a:pt x="5726" y="6428"/>
                  </a:cubicBezTo>
                  <a:cubicBezTo>
                    <a:pt x="5782" y="6540"/>
                    <a:pt x="5837" y="6638"/>
                    <a:pt x="5965" y="6679"/>
                  </a:cubicBezTo>
                  <a:cubicBezTo>
                    <a:pt x="5996" y="6688"/>
                    <a:pt x="6026" y="6693"/>
                    <a:pt x="6055" y="6693"/>
                  </a:cubicBezTo>
                  <a:cubicBezTo>
                    <a:pt x="6148" y="6693"/>
                    <a:pt x="6233" y="6647"/>
                    <a:pt x="6287" y="6562"/>
                  </a:cubicBezTo>
                  <a:cubicBezTo>
                    <a:pt x="6428" y="6343"/>
                    <a:pt x="6238" y="6099"/>
                    <a:pt x="6011" y="6099"/>
                  </a:cubicBezTo>
                  <a:cubicBezTo>
                    <a:pt x="5984" y="6099"/>
                    <a:pt x="5956" y="6103"/>
                    <a:pt x="5927" y="6110"/>
                  </a:cubicBezTo>
                  <a:cubicBezTo>
                    <a:pt x="5920" y="6112"/>
                    <a:pt x="5913" y="6113"/>
                    <a:pt x="5906" y="6113"/>
                  </a:cubicBezTo>
                  <a:cubicBezTo>
                    <a:pt x="5830" y="6113"/>
                    <a:pt x="5806" y="6000"/>
                    <a:pt x="5886" y="5969"/>
                  </a:cubicBezTo>
                  <a:cubicBezTo>
                    <a:pt x="5949" y="5946"/>
                    <a:pt x="6010" y="5935"/>
                    <a:pt x="6070" y="5935"/>
                  </a:cubicBezTo>
                  <a:close/>
                  <a:moveTo>
                    <a:pt x="9803" y="6562"/>
                  </a:moveTo>
                  <a:cubicBezTo>
                    <a:pt x="9857" y="6562"/>
                    <a:pt x="9910" y="6620"/>
                    <a:pt x="9874" y="6675"/>
                  </a:cubicBezTo>
                  <a:cubicBezTo>
                    <a:pt x="9818" y="6759"/>
                    <a:pt x="9849" y="6925"/>
                    <a:pt x="9962" y="6950"/>
                  </a:cubicBezTo>
                  <a:cubicBezTo>
                    <a:pt x="9970" y="6952"/>
                    <a:pt x="9978" y="6953"/>
                    <a:pt x="9986" y="6953"/>
                  </a:cubicBezTo>
                  <a:cubicBezTo>
                    <a:pt x="10042" y="6953"/>
                    <a:pt x="10095" y="6910"/>
                    <a:pt x="10126" y="6867"/>
                  </a:cubicBezTo>
                  <a:cubicBezTo>
                    <a:pt x="10163" y="6816"/>
                    <a:pt x="10158" y="6752"/>
                    <a:pt x="10199" y="6705"/>
                  </a:cubicBezTo>
                  <a:cubicBezTo>
                    <a:pt x="10209" y="6692"/>
                    <a:pt x="10223" y="6687"/>
                    <a:pt x="10238" y="6687"/>
                  </a:cubicBezTo>
                  <a:cubicBezTo>
                    <a:pt x="10248" y="6687"/>
                    <a:pt x="10258" y="6689"/>
                    <a:pt x="10266" y="6694"/>
                  </a:cubicBezTo>
                  <a:cubicBezTo>
                    <a:pt x="10381" y="6754"/>
                    <a:pt x="10323" y="6936"/>
                    <a:pt x="10264" y="7016"/>
                  </a:cubicBezTo>
                  <a:cubicBezTo>
                    <a:pt x="10201" y="7102"/>
                    <a:pt x="10094" y="7159"/>
                    <a:pt x="9985" y="7159"/>
                  </a:cubicBezTo>
                  <a:cubicBezTo>
                    <a:pt x="9960" y="7159"/>
                    <a:pt x="9935" y="7156"/>
                    <a:pt x="9910" y="7150"/>
                  </a:cubicBezTo>
                  <a:cubicBezTo>
                    <a:pt x="9664" y="7088"/>
                    <a:pt x="9578" y="6762"/>
                    <a:pt x="9752" y="6584"/>
                  </a:cubicBezTo>
                  <a:cubicBezTo>
                    <a:pt x="9767" y="6569"/>
                    <a:pt x="9785" y="6562"/>
                    <a:pt x="9803" y="6562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1" y="1571"/>
                    <a:pt x="312" y="3069"/>
                    <a:pt x="1285" y="4392"/>
                  </a:cubicBezTo>
                  <a:cubicBezTo>
                    <a:pt x="2234" y="5680"/>
                    <a:pt x="3610" y="6615"/>
                    <a:pt x="5037" y="7305"/>
                  </a:cubicBezTo>
                  <a:cubicBezTo>
                    <a:pt x="5075" y="7324"/>
                    <a:pt x="5111" y="7343"/>
                    <a:pt x="5148" y="7360"/>
                  </a:cubicBezTo>
                  <a:cubicBezTo>
                    <a:pt x="6189" y="7855"/>
                    <a:pt x="7277" y="8123"/>
                    <a:pt x="8377" y="8123"/>
                  </a:cubicBezTo>
                  <a:cubicBezTo>
                    <a:pt x="9101" y="8123"/>
                    <a:pt x="9830" y="8007"/>
                    <a:pt x="10556" y="7763"/>
                  </a:cubicBezTo>
                  <a:cubicBezTo>
                    <a:pt x="12027" y="7267"/>
                    <a:pt x="13262" y="6325"/>
                    <a:pt x="14225" y="5123"/>
                  </a:cubicBezTo>
                  <a:lnTo>
                    <a:pt x="14225" y="5123"/>
                  </a:lnTo>
                  <a:cubicBezTo>
                    <a:pt x="13860" y="5184"/>
                    <a:pt x="13496" y="5212"/>
                    <a:pt x="13135" y="5212"/>
                  </a:cubicBezTo>
                  <a:cubicBezTo>
                    <a:pt x="12334" y="5212"/>
                    <a:pt x="11544" y="5074"/>
                    <a:pt x="10768" y="4855"/>
                  </a:cubicBezTo>
                  <a:cubicBezTo>
                    <a:pt x="9278" y="4430"/>
                    <a:pt x="7839" y="3702"/>
                    <a:pt x="6480" y="3056"/>
                  </a:cubicBezTo>
                  <a:cubicBezTo>
                    <a:pt x="5758" y="2714"/>
                    <a:pt x="5029" y="2397"/>
                    <a:pt x="4270" y="2148"/>
                  </a:cubicBezTo>
                  <a:cubicBezTo>
                    <a:pt x="3586" y="1926"/>
                    <a:pt x="2882" y="1807"/>
                    <a:pt x="2188" y="1624"/>
                  </a:cubicBezTo>
                  <a:cubicBezTo>
                    <a:pt x="1416" y="1420"/>
                    <a:pt x="384" y="874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7"/>
            <p:cNvSpPr/>
            <p:nvPr/>
          </p:nvSpPr>
          <p:spPr>
            <a:xfrm>
              <a:off x="190675" y="3563350"/>
              <a:ext cx="1224821" cy="1414145"/>
            </a:xfrm>
            <a:custGeom>
              <a:avLst/>
              <a:gdLst/>
              <a:ahLst/>
              <a:cxnLst/>
              <a:rect l="l" t="t" r="r" b="b"/>
              <a:pathLst>
                <a:path w="18632" h="21512" extrusionOk="0">
                  <a:moveTo>
                    <a:pt x="10907" y="291"/>
                  </a:moveTo>
                  <a:cubicBezTo>
                    <a:pt x="11341" y="291"/>
                    <a:pt x="11788" y="375"/>
                    <a:pt x="12180" y="456"/>
                  </a:cubicBezTo>
                  <a:cubicBezTo>
                    <a:pt x="12995" y="623"/>
                    <a:pt x="13755" y="938"/>
                    <a:pt x="14521" y="1255"/>
                  </a:cubicBezTo>
                  <a:cubicBezTo>
                    <a:pt x="14532" y="1260"/>
                    <a:pt x="14542" y="1262"/>
                    <a:pt x="14552" y="1262"/>
                  </a:cubicBezTo>
                  <a:cubicBezTo>
                    <a:pt x="14559" y="1262"/>
                    <a:pt x="14565" y="1261"/>
                    <a:pt x="14570" y="1260"/>
                  </a:cubicBezTo>
                  <a:cubicBezTo>
                    <a:pt x="15523" y="1701"/>
                    <a:pt x="16433" y="2239"/>
                    <a:pt x="17262" y="2881"/>
                  </a:cubicBezTo>
                  <a:cubicBezTo>
                    <a:pt x="17741" y="3251"/>
                    <a:pt x="18632" y="4040"/>
                    <a:pt x="17995" y="4665"/>
                  </a:cubicBezTo>
                  <a:cubicBezTo>
                    <a:pt x="17807" y="4849"/>
                    <a:pt x="17536" y="4910"/>
                    <a:pt x="17242" y="4910"/>
                  </a:cubicBezTo>
                  <a:cubicBezTo>
                    <a:pt x="16797" y="4910"/>
                    <a:pt x="16301" y="4770"/>
                    <a:pt x="15960" y="4703"/>
                  </a:cubicBezTo>
                  <a:cubicBezTo>
                    <a:pt x="14588" y="4431"/>
                    <a:pt x="13253" y="3973"/>
                    <a:pt x="12013" y="3328"/>
                  </a:cubicBezTo>
                  <a:cubicBezTo>
                    <a:pt x="11397" y="3008"/>
                    <a:pt x="10777" y="2649"/>
                    <a:pt x="10229" y="2220"/>
                  </a:cubicBezTo>
                  <a:cubicBezTo>
                    <a:pt x="9655" y="1768"/>
                    <a:pt x="9086" y="840"/>
                    <a:pt x="10036" y="444"/>
                  </a:cubicBezTo>
                  <a:cubicBezTo>
                    <a:pt x="10305" y="332"/>
                    <a:pt x="10603" y="291"/>
                    <a:pt x="10907" y="291"/>
                  </a:cubicBezTo>
                  <a:close/>
                  <a:moveTo>
                    <a:pt x="10542" y="2815"/>
                  </a:moveTo>
                  <a:cubicBezTo>
                    <a:pt x="10640" y="2878"/>
                    <a:pt x="10736" y="2938"/>
                    <a:pt x="10827" y="2997"/>
                  </a:cubicBezTo>
                  <a:cubicBezTo>
                    <a:pt x="12364" y="3976"/>
                    <a:pt x="14098" y="4642"/>
                    <a:pt x="15885" y="4995"/>
                  </a:cubicBezTo>
                  <a:cubicBezTo>
                    <a:pt x="16014" y="5021"/>
                    <a:pt x="16155" y="5052"/>
                    <a:pt x="16300" y="5081"/>
                  </a:cubicBezTo>
                  <a:cubicBezTo>
                    <a:pt x="15646" y="6241"/>
                    <a:pt x="15159" y="7511"/>
                    <a:pt x="14665" y="8746"/>
                  </a:cubicBezTo>
                  <a:cubicBezTo>
                    <a:pt x="14631" y="8761"/>
                    <a:pt x="14604" y="8789"/>
                    <a:pt x="14587" y="8821"/>
                  </a:cubicBezTo>
                  <a:cubicBezTo>
                    <a:pt x="13942" y="9076"/>
                    <a:pt x="13280" y="9202"/>
                    <a:pt x="12632" y="9202"/>
                  </a:cubicBezTo>
                  <a:cubicBezTo>
                    <a:pt x="11221" y="9202"/>
                    <a:pt x="9871" y="8605"/>
                    <a:pt x="8882" y="7441"/>
                  </a:cubicBezTo>
                  <a:cubicBezTo>
                    <a:pt x="8873" y="7430"/>
                    <a:pt x="8861" y="7425"/>
                    <a:pt x="8850" y="7425"/>
                  </a:cubicBezTo>
                  <a:cubicBezTo>
                    <a:pt x="8814" y="7425"/>
                    <a:pt x="8776" y="7469"/>
                    <a:pt x="8802" y="7504"/>
                  </a:cubicBezTo>
                  <a:cubicBezTo>
                    <a:pt x="9713" y="8781"/>
                    <a:pt x="11193" y="9501"/>
                    <a:pt x="12702" y="9501"/>
                  </a:cubicBezTo>
                  <a:cubicBezTo>
                    <a:pt x="13374" y="9501"/>
                    <a:pt x="14053" y="9358"/>
                    <a:pt x="14689" y="9057"/>
                  </a:cubicBezTo>
                  <a:cubicBezTo>
                    <a:pt x="16666" y="10945"/>
                    <a:pt x="17901" y="13684"/>
                    <a:pt x="17195" y="16434"/>
                  </a:cubicBezTo>
                  <a:cubicBezTo>
                    <a:pt x="16516" y="19079"/>
                    <a:pt x="14040" y="20826"/>
                    <a:pt x="11407" y="21146"/>
                  </a:cubicBezTo>
                  <a:cubicBezTo>
                    <a:pt x="11049" y="21190"/>
                    <a:pt x="10688" y="21211"/>
                    <a:pt x="10326" y="21211"/>
                  </a:cubicBezTo>
                  <a:cubicBezTo>
                    <a:pt x="7937" y="21211"/>
                    <a:pt x="5496" y="20290"/>
                    <a:pt x="3689" y="18764"/>
                  </a:cubicBezTo>
                  <a:cubicBezTo>
                    <a:pt x="1650" y="17042"/>
                    <a:pt x="414" y="14274"/>
                    <a:pt x="1178" y="11616"/>
                  </a:cubicBezTo>
                  <a:cubicBezTo>
                    <a:pt x="1589" y="10189"/>
                    <a:pt x="2598" y="8998"/>
                    <a:pt x="3845" y="8217"/>
                  </a:cubicBezTo>
                  <a:cubicBezTo>
                    <a:pt x="5276" y="7322"/>
                    <a:pt x="6896" y="7070"/>
                    <a:pt x="8552" y="6994"/>
                  </a:cubicBezTo>
                  <a:cubicBezTo>
                    <a:pt x="8573" y="6993"/>
                    <a:pt x="8589" y="6988"/>
                    <a:pt x="8605" y="6980"/>
                  </a:cubicBezTo>
                  <a:cubicBezTo>
                    <a:pt x="8632" y="6997"/>
                    <a:pt x="8664" y="7006"/>
                    <a:pt x="8695" y="7006"/>
                  </a:cubicBezTo>
                  <a:cubicBezTo>
                    <a:pt x="8741" y="7006"/>
                    <a:pt x="8785" y="6986"/>
                    <a:pt x="8809" y="6937"/>
                  </a:cubicBezTo>
                  <a:cubicBezTo>
                    <a:pt x="9156" y="6230"/>
                    <a:pt x="9443" y="5489"/>
                    <a:pt x="9751" y="4765"/>
                  </a:cubicBezTo>
                  <a:cubicBezTo>
                    <a:pt x="10026" y="4123"/>
                    <a:pt x="10328" y="3480"/>
                    <a:pt x="10542" y="2815"/>
                  </a:cubicBezTo>
                  <a:close/>
                  <a:moveTo>
                    <a:pt x="10878" y="1"/>
                  </a:moveTo>
                  <a:cubicBezTo>
                    <a:pt x="10550" y="1"/>
                    <a:pt x="10228" y="44"/>
                    <a:pt x="9931" y="165"/>
                  </a:cubicBezTo>
                  <a:cubicBezTo>
                    <a:pt x="9422" y="371"/>
                    <a:pt x="9089" y="854"/>
                    <a:pt x="9238" y="1412"/>
                  </a:cubicBezTo>
                  <a:cubicBezTo>
                    <a:pt x="9387" y="1970"/>
                    <a:pt x="9876" y="2371"/>
                    <a:pt x="10364" y="2699"/>
                  </a:cubicBezTo>
                  <a:cubicBezTo>
                    <a:pt x="9995" y="3364"/>
                    <a:pt x="9717" y="4087"/>
                    <a:pt x="9416" y="4784"/>
                  </a:cubicBezTo>
                  <a:cubicBezTo>
                    <a:pt x="9132" y="5442"/>
                    <a:pt x="8825" y="6097"/>
                    <a:pt x="8571" y="6766"/>
                  </a:cubicBezTo>
                  <a:cubicBezTo>
                    <a:pt x="8563" y="6765"/>
                    <a:pt x="8556" y="6761"/>
                    <a:pt x="8548" y="6761"/>
                  </a:cubicBezTo>
                  <a:cubicBezTo>
                    <a:pt x="8363" y="6748"/>
                    <a:pt x="8176" y="6741"/>
                    <a:pt x="7989" y="6741"/>
                  </a:cubicBezTo>
                  <a:cubicBezTo>
                    <a:pt x="5331" y="6741"/>
                    <a:pt x="2556" y="8069"/>
                    <a:pt x="1307" y="10479"/>
                  </a:cubicBezTo>
                  <a:cubicBezTo>
                    <a:pt x="1" y="13001"/>
                    <a:pt x="772" y="16091"/>
                    <a:pt x="2604" y="18133"/>
                  </a:cubicBezTo>
                  <a:cubicBezTo>
                    <a:pt x="4513" y="20263"/>
                    <a:pt x="7505" y="21512"/>
                    <a:pt x="10352" y="21512"/>
                  </a:cubicBezTo>
                  <a:cubicBezTo>
                    <a:pt x="10372" y="21512"/>
                    <a:pt x="10392" y="21511"/>
                    <a:pt x="10411" y="21511"/>
                  </a:cubicBezTo>
                  <a:cubicBezTo>
                    <a:pt x="13155" y="21495"/>
                    <a:pt x="15988" y="20093"/>
                    <a:pt x="17142" y="17502"/>
                  </a:cubicBezTo>
                  <a:cubicBezTo>
                    <a:pt x="18498" y="14461"/>
                    <a:pt x="17227" y="11061"/>
                    <a:pt x="14933" y="8872"/>
                  </a:cubicBezTo>
                  <a:cubicBezTo>
                    <a:pt x="15442" y="7620"/>
                    <a:pt x="16031" y="6391"/>
                    <a:pt x="16486" y="5119"/>
                  </a:cubicBezTo>
                  <a:cubicBezTo>
                    <a:pt x="16737" y="5166"/>
                    <a:pt x="16998" y="5204"/>
                    <a:pt x="17250" y="5204"/>
                  </a:cubicBezTo>
                  <a:cubicBezTo>
                    <a:pt x="17495" y="5204"/>
                    <a:pt x="17731" y="5168"/>
                    <a:pt x="17939" y="5070"/>
                  </a:cubicBezTo>
                  <a:cubicBezTo>
                    <a:pt x="18493" y="4809"/>
                    <a:pt x="18600" y="4154"/>
                    <a:pt x="18353" y="3635"/>
                  </a:cubicBezTo>
                  <a:cubicBezTo>
                    <a:pt x="17995" y="2885"/>
                    <a:pt x="17055" y="2352"/>
                    <a:pt x="16376" y="1935"/>
                  </a:cubicBezTo>
                  <a:cubicBezTo>
                    <a:pt x="15710" y="1523"/>
                    <a:pt x="15012" y="1187"/>
                    <a:pt x="14283" y="916"/>
                  </a:cubicBezTo>
                  <a:cubicBezTo>
                    <a:pt x="13614" y="520"/>
                    <a:pt x="12856" y="282"/>
                    <a:pt x="12094" y="141"/>
                  </a:cubicBezTo>
                  <a:cubicBezTo>
                    <a:pt x="11710" y="70"/>
                    <a:pt x="11290" y="1"/>
                    <a:pt x="10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7"/>
            <p:cNvSpPr/>
            <p:nvPr/>
          </p:nvSpPr>
          <p:spPr>
            <a:xfrm>
              <a:off x="891959" y="3610484"/>
              <a:ext cx="418748" cy="208585"/>
            </a:xfrm>
            <a:custGeom>
              <a:avLst/>
              <a:gdLst/>
              <a:ahLst/>
              <a:cxnLst/>
              <a:rect l="l" t="t" r="r" b="b"/>
              <a:pathLst>
                <a:path w="6370" h="3173" extrusionOk="0">
                  <a:moveTo>
                    <a:pt x="562" y="661"/>
                  </a:moveTo>
                  <a:lnTo>
                    <a:pt x="562" y="661"/>
                  </a:lnTo>
                  <a:cubicBezTo>
                    <a:pt x="1547" y="809"/>
                    <a:pt x="2486" y="948"/>
                    <a:pt x="3424" y="1342"/>
                  </a:cubicBezTo>
                  <a:cubicBezTo>
                    <a:pt x="3885" y="1535"/>
                    <a:pt x="4337" y="1765"/>
                    <a:pt x="4756" y="2040"/>
                  </a:cubicBezTo>
                  <a:cubicBezTo>
                    <a:pt x="5118" y="2280"/>
                    <a:pt x="5435" y="2620"/>
                    <a:pt x="5798" y="2865"/>
                  </a:cubicBezTo>
                  <a:cubicBezTo>
                    <a:pt x="5776" y="2866"/>
                    <a:pt x="5753" y="2867"/>
                    <a:pt x="5729" y="2867"/>
                  </a:cubicBezTo>
                  <a:cubicBezTo>
                    <a:pt x="4933" y="2867"/>
                    <a:pt x="3379" y="2125"/>
                    <a:pt x="3035" y="1978"/>
                  </a:cubicBezTo>
                  <a:cubicBezTo>
                    <a:pt x="2601" y="1790"/>
                    <a:pt x="2173" y="1592"/>
                    <a:pt x="1751" y="1378"/>
                  </a:cubicBezTo>
                  <a:cubicBezTo>
                    <a:pt x="1511" y="1257"/>
                    <a:pt x="847" y="1001"/>
                    <a:pt x="562" y="661"/>
                  </a:cubicBezTo>
                  <a:close/>
                  <a:moveTo>
                    <a:pt x="408" y="0"/>
                  </a:moveTo>
                  <a:cubicBezTo>
                    <a:pt x="387" y="0"/>
                    <a:pt x="365" y="9"/>
                    <a:pt x="348" y="30"/>
                  </a:cubicBezTo>
                  <a:cubicBezTo>
                    <a:pt x="1" y="442"/>
                    <a:pt x="322" y="868"/>
                    <a:pt x="702" y="1115"/>
                  </a:cubicBezTo>
                  <a:cubicBezTo>
                    <a:pt x="1384" y="1557"/>
                    <a:pt x="2148" y="1912"/>
                    <a:pt x="2891" y="2235"/>
                  </a:cubicBezTo>
                  <a:cubicBezTo>
                    <a:pt x="3616" y="2550"/>
                    <a:pt x="4361" y="2827"/>
                    <a:pt x="5117" y="3057"/>
                  </a:cubicBezTo>
                  <a:cubicBezTo>
                    <a:pt x="5308" y="3116"/>
                    <a:pt x="5539" y="3173"/>
                    <a:pt x="5751" y="3173"/>
                  </a:cubicBezTo>
                  <a:cubicBezTo>
                    <a:pt x="6048" y="3173"/>
                    <a:pt x="6306" y="3060"/>
                    <a:pt x="6359" y="2681"/>
                  </a:cubicBezTo>
                  <a:cubicBezTo>
                    <a:pt x="6369" y="2614"/>
                    <a:pt x="6318" y="2572"/>
                    <a:pt x="6268" y="2572"/>
                  </a:cubicBezTo>
                  <a:cubicBezTo>
                    <a:pt x="6234" y="2572"/>
                    <a:pt x="6201" y="2591"/>
                    <a:pt x="6186" y="2637"/>
                  </a:cubicBezTo>
                  <a:cubicBezTo>
                    <a:pt x="6165" y="2709"/>
                    <a:pt x="6120" y="2761"/>
                    <a:pt x="6057" y="2798"/>
                  </a:cubicBezTo>
                  <a:cubicBezTo>
                    <a:pt x="5778" y="2453"/>
                    <a:pt x="5327" y="2209"/>
                    <a:pt x="4958" y="1988"/>
                  </a:cubicBezTo>
                  <a:cubicBezTo>
                    <a:pt x="4461" y="1691"/>
                    <a:pt x="3955" y="1418"/>
                    <a:pt x="3419" y="1198"/>
                  </a:cubicBezTo>
                  <a:cubicBezTo>
                    <a:pt x="2523" y="829"/>
                    <a:pt x="1489" y="515"/>
                    <a:pt x="504" y="515"/>
                  </a:cubicBezTo>
                  <a:cubicBezTo>
                    <a:pt x="493" y="515"/>
                    <a:pt x="482" y="515"/>
                    <a:pt x="471" y="515"/>
                  </a:cubicBezTo>
                  <a:cubicBezTo>
                    <a:pt x="416" y="396"/>
                    <a:pt x="412" y="269"/>
                    <a:pt x="492" y="136"/>
                  </a:cubicBezTo>
                  <a:cubicBezTo>
                    <a:pt x="530" y="72"/>
                    <a:pt x="470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7"/>
            <p:cNvSpPr/>
            <p:nvPr/>
          </p:nvSpPr>
          <p:spPr>
            <a:xfrm>
              <a:off x="292502" y="4304212"/>
              <a:ext cx="992308" cy="599789"/>
            </a:xfrm>
            <a:custGeom>
              <a:avLst/>
              <a:gdLst/>
              <a:ahLst/>
              <a:cxnLst/>
              <a:rect l="l" t="t" r="r" b="b"/>
              <a:pathLst>
                <a:path w="15095" h="9124" extrusionOk="0">
                  <a:moveTo>
                    <a:pt x="2118" y="357"/>
                  </a:moveTo>
                  <a:cubicBezTo>
                    <a:pt x="2942" y="357"/>
                    <a:pt x="3752" y="463"/>
                    <a:pt x="4582" y="700"/>
                  </a:cubicBezTo>
                  <a:cubicBezTo>
                    <a:pt x="5877" y="1069"/>
                    <a:pt x="7082" y="1666"/>
                    <a:pt x="8309" y="2208"/>
                  </a:cubicBezTo>
                  <a:cubicBezTo>
                    <a:pt x="9468" y="2719"/>
                    <a:pt x="10660" y="3137"/>
                    <a:pt x="11829" y="3620"/>
                  </a:cubicBezTo>
                  <a:cubicBezTo>
                    <a:pt x="12887" y="4059"/>
                    <a:pt x="13886" y="4617"/>
                    <a:pt x="14611" y="5509"/>
                  </a:cubicBezTo>
                  <a:cubicBezTo>
                    <a:pt x="14271" y="5556"/>
                    <a:pt x="13934" y="5578"/>
                    <a:pt x="13602" y="5578"/>
                  </a:cubicBezTo>
                  <a:cubicBezTo>
                    <a:pt x="11310" y="5578"/>
                    <a:pt x="9200" y="4532"/>
                    <a:pt x="7112" y="3599"/>
                  </a:cubicBezTo>
                  <a:cubicBezTo>
                    <a:pt x="6014" y="3107"/>
                    <a:pt x="4901" y="2618"/>
                    <a:pt x="3731" y="2322"/>
                  </a:cubicBezTo>
                  <a:cubicBezTo>
                    <a:pt x="2482" y="2006"/>
                    <a:pt x="1258" y="1781"/>
                    <a:pt x="814" y="440"/>
                  </a:cubicBezTo>
                  <a:cubicBezTo>
                    <a:pt x="1256" y="386"/>
                    <a:pt x="1689" y="357"/>
                    <a:pt x="2118" y="357"/>
                  </a:cubicBezTo>
                  <a:close/>
                  <a:moveTo>
                    <a:pt x="629" y="687"/>
                  </a:moveTo>
                  <a:cubicBezTo>
                    <a:pt x="746" y="1561"/>
                    <a:pt x="1776" y="2108"/>
                    <a:pt x="2549" y="2311"/>
                  </a:cubicBezTo>
                  <a:cubicBezTo>
                    <a:pt x="3243" y="2493"/>
                    <a:pt x="3947" y="2612"/>
                    <a:pt x="4631" y="2835"/>
                  </a:cubicBezTo>
                  <a:cubicBezTo>
                    <a:pt x="5390" y="3083"/>
                    <a:pt x="6120" y="3401"/>
                    <a:pt x="6840" y="3743"/>
                  </a:cubicBezTo>
                  <a:cubicBezTo>
                    <a:pt x="8910" y="4726"/>
                    <a:pt x="11160" y="5899"/>
                    <a:pt x="13499" y="5899"/>
                  </a:cubicBezTo>
                  <a:cubicBezTo>
                    <a:pt x="13859" y="5899"/>
                    <a:pt x="14221" y="5871"/>
                    <a:pt x="14586" y="5810"/>
                  </a:cubicBezTo>
                  <a:lnTo>
                    <a:pt x="14586" y="5810"/>
                  </a:lnTo>
                  <a:cubicBezTo>
                    <a:pt x="13623" y="7012"/>
                    <a:pt x="12388" y="7955"/>
                    <a:pt x="10916" y="8450"/>
                  </a:cubicBezTo>
                  <a:cubicBezTo>
                    <a:pt x="10191" y="8694"/>
                    <a:pt x="9461" y="8810"/>
                    <a:pt x="8738" y="8810"/>
                  </a:cubicBezTo>
                  <a:cubicBezTo>
                    <a:pt x="7638" y="8810"/>
                    <a:pt x="6551" y="8542"/>
                    <a:pt x="5510" y="8047"/>
                  </a:cubicBezTo>
                  <a:cubicBezTo>
                    <a:pt x="4042" y="7349"/>
                    <a:pt x="2620" y="6402"/>
                    <a:pt x="1646" y="5079"/>
                  </a:cubicBezTo>
                  <a:cubicBezTo>
                    <a:pt x="673" y="3757"/>
                    <a:pt x="362" y="2257"/>
                    <a:pt x="629" y="687"/>
                  </a:cubicBezTo>
                  <a:close/>
                  <a:moveTo>
                    <a:pt x="2284" y="0"/>
                  </a:moveTo>
                  <a:cubicBezTo>
                    <a:pt x="1749" y="0"/>
                    <a:pt x="1218" y="69"/>
                    <a:pt x="699" y="229"/>
                  </a:cubicBezTo>
                  <a:cubicBezTo>
                    <a:pt x="684" y="203"/>
                    <a:pt x="654" y="186"/>
                    <a:pt x="625" y="186"/>
                  </a:cubicBezTo>
                  <a:cubicBezTo>
                    <a:pt x="601" y="186"/>
                    <a:pt x="578" y="198"/>
                    <a:pt x="564" y="226"/>
                  </a:cubicBezTo>
                  <a:cubicBezTo>
                    <a:pt x="1" y="1402"/>
                    <a:pt x="203" y="2866"/>
                    <a:pt x="706" y="4026"/>
                  </a:cubicBezTo>
                  <a:cubicBezTo>
                    <a:pt x="1233" y="5239"/>
                    <a:pt x="2148" y="6233"/>
                    <a:pt x="3201" y="7015"/>
                  </a:cubicBezTo>
                  <a:cubicBezTo>
                    <a:pt x="4359" y="7876"/>
                    <a:pt x="5724" y="8620"/>
                    <a:pt x="7137" y="8951"/>
                  </a:cubicBezTo>
                  <a:cubicBezTo>
                    <a:pt x="7636" y="9067"/>
                    <a:pt x="8147" y="9123"/>
                    <a:pt x="8657" y="9123"/>
                  </a:cubicBezTo>
                  <a:cubicBezTo>
                    <a:pt x="9622" y="9123"/>
                    <a:pt x="10586" y="8924"/>
                    <a:pt x="11479" y="8556"/>
                  </a:cubicBezTo>
                  <a:cubicBezTo>
                    <a:pt x="12841" y="7993"/>
                    <a:pt x="14044" y="7055"/>
                    <a:pt x="14893" y="5848"/>
                  </a:cubicBezTo>
                  <a:cubicBezTo>
                    <a:pt x="14907" y="5826"/>
                    <a:pt x="14912" y="5805"/>
                    <a:pt x="14912" y="5784"/>
                  </a:cubicBezTo>
                  <a:cubicBezTo>
                    <a:pt x="15006" y="5779"/>
                    <a:pt x="15095" y="5684"/>
                    <a:pt x="15026" y="5583"/>
                  </a:cubicBezTo>
                  <a:cubicBezTo>
                    <a:pt x="14361" y="4606"/>
                    <a:pt x="13344" y="3976"/>
                    <a:pt x="12276" y="3517"/>
                  </a:cubicBezTo>
                  <a:cubicBezTo>
                    <a:pt x="10981" y="2959"/>
                    <a:pt x="9649" y="2526"/>
                    <a:pt x="8370" y="1923"/>
                  </a:cubicBezTo>
                  <a:cubicBezTo>
                    <a:pt x="6564" y="1072"/>
                    <a:pt x="4390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7"/>
            <p:cNvSpPr/>
            <p:nvPr/>
          </p:nvSpPr>
          <p:spPr>
            <a:xfrm>
              <a:off x="514430" y="4577352"/>
              <a:ext cx="89732" cy="72771"/>
            </a:xfrm>
            <a:custGeom>
              <a:avLst/>
              <a:gdLst/>
              <a:ahLst/>
              <a:cxnLst/>
              <a:rect l="l" t="t" r="r" b="b"/>
              <a:pathLst>
                <a:path w="1365" h="1107" extrusionOk="0">
                  <a:moveTo>
                    <a:pt x="727" y="1"/>
                  </a:moveTo>
                  <a:cubicBezTo>
                    <a:pt x="725" y="1"/>
                    <a:pt x="723" y="1"/>
                    <a:pt x="721" y="1"/>
                  </a:cubicBezTo>
                  <a:cubicBezTo>
                    <a:pt x="135" y="57"/>
                    <a:pt x="1" y="868"/>
                    <a:pt x="573" y="1072"/>
                  </a:cubicBezTo>
                  <a:cubicBezTo>
                    <a:pt x="638" y="1095"/>
                    <a:pt x="707" y="1107"/>
                    <a:pt x="775" y="1107"/>
                  </a:cubicBezTo>
                  <a:cubicBezTo>
                    <a:pt x="957" y="1107"/>
                    <a:pt x="1134" y="1023"/>
                    <a:pt x="1234" y="857"/>
                  </a:cubicBezTo>
                  <a:cubicBezTo>
                    <a:pt x="1365" y="641"/>
                    <a:pt x="1335" y="313"/>
                    <a:pt x="1138" y="145"/>
                  </a:cubicBezTo>
                  <a:cubicBezTo>
                    <a:pt x="1122" y="131"/>
                    <a:pt x="1103" y="125"/>
                    <a:pt x="1084" y="125"/>
                  </a:cubicBezTo>
                  <a:cubicBezTo>
                    <a:pt x="1024" y="125"/>
                    <a:pt x="965" y="187"/>
                    <a:pt x="1009" y="249"/>
                  </a:cubicBezTo>
                  <a:cubicBezTo>
                    <a:pt x="1178" y="486"/>
                    <a:pt x="1073" y="873"/>
                    <a:pt x="775" y="873"/>
                  </a:cubicBezTo>
                  <a:cubicBezTo>
                    <a:pt x="742" y="873"/>
                    <a:pt x="707" y="869"/>
                    <a:pt x="670" y="859"/>
                  </a:cubicBezTo>
                  <a:cubicBezTo>
                    <a:pt x="266" y="750"/>
                    <a:pt x="369" y="207"/>
                    <a:pt x="742" y="144"/>
                  </a:cubicBezTo>
                  <a:cubicBezTo>
                    <a:pt x="822" y="131"/>
                    <a:pt x="803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7"/>
            <p:cNvSpPr/>
            <p:nvPr/>
          </p:nvSpPr>
          <p:spPr>
            <a:xfrm>
              <a:off x="649126" y="4562035"/>
              <a:ext cx="60610" cy="44439"/>
            </a:xfrm>
            <a:custGeom>
              <a:avLst/>
              <a:gdLst/>
              <a:ahLst/>
              <a:cxnLst/>
              <a:rect l="l" t="t" r="r" b="b"/>
              <a:pathLst>
                <a:path w="922" h="676" extrusionOk="0">
                  <a:moveTo>
                    <a:pt x="305" y="1"/>
                  </a:moveTo>
                  <a:cubicBezTo>
                    <a:pt x="290" y="1"/>
                    <a:pt x="275" y="6"/>
                    <a:pt x="261" y="19"/>
                  </a:cubicBezTo>
                  <a:cubicBezTo>
                    <a:pt x="0" y="255"/>
                    <a:pt x="168" y="675"/>
                    <a:pt x="512" y="675"/>
                  </a:cubicBezTo>
                  <a:cubicBezTo>
                    <a:pt x="521" y="675"/>
                    <a:pt x="530" y="675"/>
                    <a:pt x="539" y="674"/>
                  </a:cubicBezTo>
                  <a:cubicBezTo>
                    <a:pt x="700" y="664"/>
                    <a:pt x="839" y="557"/>
                    <a:pt x="884" y="402"/>
                  </a:cubicBezTo>
                  <a:cubicBezTo>
                    <a:pt x="922" y="273"/>
                    <a:pt x="898" y="21"/>
                    <a:pt x="727" y="11"/>
                  </a:cubicBezTo>
                  <a:cubicBezTo>
                    <a:pt x="725" y="11"/>
                    <a:pt x="724" y="11"/>
                    <a:pt x="722" y="11"/>
                  </a:cubicBezTo>
                  <a:cubicBezTo>
                    <a:pt x="687" y="11"/>
                    <a:pt x="664" y="46"/>
                    <a:pt x="661" y="78"/>
                  </a:cubicBezTo>
                  <a:cubicBezTo>
                    <a:pt x="655" y="161"/>
                    <a:pt x="721" y="229"/>
                    <a:pt x="708" y="319"/>
                  </a:cubicBezTo>
                  <a:cubicBezTo>
                    <a:pt x="694" y="410"/>
                    <a:pt x="627" y="474"/>
                    <a:pt x="535" y="484"/>
                  </a:cubicBezTo>
                  <a:cubicBezTo>
                    <a:pt x="526" y="485"/>
                    <a:pt x="517" y="486"/>
                    <a:pt x="508" y="486"/>
                  </a:cubicBezTo>
                  <a:cubicBezTo>
                    <a:pt x="322" y="486"/>
                    <a:pt x="229" y="247"/>
                    <a:pt x="352" y="108"/>
                  </a:cubicBezTo>
                  <a:cubicBezTo>
                    <a:pt x="394" y="60"/>
                    <a:pt x="35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7"/>
            <p:cNvSpPr/>
            <p:nvPr/>
          </p:nvSpPr>
          <p:spPr>
            <a:xfrm>
              <a:off x="680614" y="4739526"/>
              <a:ext cx="76387" cy="66987"/>
            </a:xfrm>
            <a:custGeom>
              <a:avLst/>
              <a:gdLst/>
              <a:ahLst/>
              <a:cxnLst/>
              <a:rect l="l" t="t" r="r" b="b"/>
              <a:pathLst>
                <a:path w="1162" h="1019" extrusionOk="0">
                  <a:moveTo>
                    <a:pt x="526" y="1"/>
                  </a:moveTo>
                  <a:cubicBezTo>
                    <a:pt x="467" y="1"/>
                    <a:pt x="405" y="11"/>
                    <a:pt x="343" y="34"/>
                  </a:cubicBezTo>
                  <a:cubicBezTo>
                    <a:pt x="263" y="64"/>
                    <a:pt x="288" y="178"/>
                    <a:pt x="363" y="178"/>
                  </a:cubicBezTo>
                  <a:cubicBezTo>
                    <a:pt x="369" y="178"/>
                    <a:pt x="377" y="177"/>
                    <a:pt x="384" y="175"/>
                  </a:cubicBezTo>
                  <a:cubicBezTo>
                    <a:pt x="413" y="168"/>
                    <a:pt x="441" y="164"/>
                    <a:pt x="468" y="164"/>
                  </a:cubicBezTo>
                  <a:cubicBezTo>
                    <a:pt x="695" y="164"/>
                    <a:pt x="885" y="408"/>
                    <a:pt x="743" y="627"/>
                  </a:cubicBezTo>
                  <a:cubicBezTo>
                    <a:pt x="689" y="711"/>
                    <a:pt x="605" y="758"/>
                    <a:pt x="513" y="758"/>
                  </a:cubicBezTo>
                  <a:cubicBezTo>
                    <a:pt x="483" y="758"/>
                    <a:pt x="453" y="753"/>
                    <a:pt x="422" y="743"/>
                  </a:cubicBezTo>
                  <a:cubicBezTo>
                    <a:pt x="294" y="702"/>
                    <a:pt x="239" y="605"/>
                    <a:pt x="182" y="493"/>
                  </a:cubicBezTo>
                  <a:cubicBezTo>
                    <a:pt x="166" y="462"/>
                    <a:pt x="141" y="449"/>
                    <a:pt x="116" y="449"/>
                  </a:cubicBezTo>
                  <a:cubicBezTo>
                    <a:pt x="70" y="449"/>
                    <a:pt x="22" y="490"/>
                    <a:pt x="18" y="540"/>
                  </a:cubicBezTo>
                  <a:cubicBezTo>
                    <a:pt x="1" y="754"/>
                    <a:pt x="200" y="955"/>
                    <a:pt x="399" y="1004"/>
                  </a:cubicBezTo>
                  <a:cubicBezTo>
                    <a:pt x="437" y="1014"/>
                    <a:pt x="476" y="1019"/>
                    <a:pt x="514" y="1019"/>
                  </a:cubicBezTo>
                  <a:cubicBezTo>
                    <a:pt x="697" y="1019"/>
                    <a:pt x="869" y="911"/>
                    <a:pt x="961" y="748"/>
                  </a:cubicBezTo>
                  <a:cubicBezTo>
                    <a:pt x="1162" y="393"/>
                    <a:pt x="88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7"/>
            <p:cNvSpPr/>
            <p:nvPr/>
          </p:nvSpPr>
          <p:spPr>
            <a:xfrm>
              <a:off x="812285" y="4686213"/>
              <a:ext cx="54694" cy="37207"/>
            </a:xfrm>
            <a:custGeom>
              <a:avLst/>
              <a:gdLst/>
              <a:ahLst/>
              <a:cxnLst/>
              <a:rect l="l" t="t" r="r" b="b"/>
              <a:pathLst>
                <a:path w="832" h="566" extrusionOk="0">
                  <a:moveTo>
                    <a:pt x="208" y="0"/>
                  </a:moveTo>
                  <a:cubicBezTo>
                    <a:pt x="185" y="0"/>
                    <a:pt x="161" y="9"/>
                    <a:pt x="146" y="30"/>
                  </a:cubicBezTo>
                  <a:cubicBezTo>
                    <a:pt x="0" y="230"/>
                    <a:pt x="138" y="526"/>
                    <a:pt x="381" y="563"/>
                  </a:cubicBezTo>
                  <a:cubicBezTo>
                    <a:pt x="396" y="565"/>
                    <a:pt x="411" y="566"/>
                    <a:pt x="427" y="566"/>
                  </a:cubicBezTo>
                  <a:cubicBezTo>
                    <a:pt x="536" y="566"/>
                    <a:pt x="641" y="510"/>
                    <a:pt x="710" y="426"/>
                  </a:cubicBezTo>
                  <a:cubicBezTo>
                    <a:pt x="781" y="339"/>
                    <a:pt x="831" y="185"/>
                    <a:pt x="738" y="97"/>
                  </a:cubicBezTo>
                  <a:cubicBezTo>
                    <a:pt x="727" y="85"/>
                    <a:pt x="710" y="79"/>
                    <a:pt x="694" y="79"/>
                  </a:cubicBezTo>
                  <a:cubicBezTo>
                    <a:pt x="673" y="79"/>
                    <a:pt x="652" y="90"/>
                    <a:pt x="642" y="111"/>
                  </a:cubicBezTo>
                  <a:cubicBezTo>
                    <a:pt x="612" y="171"/>
                    <a:pt x="613" y="238"/>
                    <a:pt x="572" y="293"/>
                  </a:cubicBezTo>
                  <a:cubicBezTo>
                    <a:pt x="538" y="338"/>
                    <a:pt x="486" y="376"/>
                    <a:pt x="428" y="376"/>
                  </a:cubicBezTo>
                  <a:cubicBezTo>
                    <a:pt x="420" y="376"/>
                    <a:pt x="412" y="375"/>
                    <a:pt x="404" y="373"/>
                  </a:cubicBezTo>
                  <a:cubicBezTo>
                    <a:pt x="282" y="352"/>
                    <a:pt x="231" y="182"/>
                    <a:pt x="271" y="79"/>
                  </a:cubicBezTo>
                  <a:cubicBezTo>
                    <a:pt x="290" y="30"/>
                    <a:pt x="25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7"/>
            <p:cNvSpPr/>
            <p:nvPr/>
          </p:nvSpPr>
          <p:spPr>
            <a:xfrm>
              <a:off x="945797" y="4780744"/>
              <a:ext cx="52853" cy="39311"/>
            </a:xfrm>
            <a:custGeom>
              <a:avLst/>
              <a:gdLst/>
              <a:ahLst/>
              <a:cxnLst/>
              <a:rect l="l" t="t" r="r" b="b"/>
              <a:pathLst>
                <a:path w="804" h="598" extrusionOk="0">
                  <a:moveTo>
                    <a:pt x="227" y="0"/>
                  </a:moveTo>
                  <a:cubicBezTo>
                    <a:pt x="208" y="0"/>
                    <a:pt x="190" y="7"/>
                    <a:pt x="175" y="22"/>
                  </a:cubicBezTo>
                  <a:cubicBezTo>
                    <a:pt x="0" y="201"/>
                    <a:pt x="87" y="526"/>
                    <a:pt x="333" y="588"/>
                  </a:cubicBezTo>
                  <a:cubicBezTo>
                    <a:pt x="358" y="594"/>
                    <a:pt x="383" y="597"/>
                    <a:pt x="408" y="597"/>
                  </a:cubicBezTo>
                  <a:cubicBezTo>
                    <a:pt x="516" y="597"/>
                    <a:pt x="623" y="540"/>
                    <a:pt x="687" y="453"/>
                  </a:cubicBezTo>
                  <a:cubicBezTo>
                    <a:pt x="747" y="373"/>
                    <a:pt x="803" y="192"/>
                    <a:pt x="689" y="131"/>
                  </a:cubicBezTo>
                  <a:cubicBezTo>
                    <a:pt x="681" y="127"/>
                    <a:pt x="671" y="125"/>
                    <a:pt x="661" y="125"/>
                  </a:cubicBezTo>
                  <a:cubicBezTo>
                    <a:pt x="646" y="125"/>
                    <a:pt x="631" y="130"/>
                    <a:pt x="621" y="142"/>
                  </a:cubicBezTo>
                  <a:cubicBezTo>
                    <a:pt x="582" y="190"/>
                    <a:pt x="586" y="255"/>
                    <a:pt x="548" y="306"/>
                  </a:cubicBezTo>
                  <a:cubicBezTo>
                    <a:pt x="517" y="349"/>
                    <a:pt x="464" y="392"/>
                    <a:pt x="407" y="392"/>
                  </a:cubicBezTo>
                  <a:cubicBezTo>
                    <a:pt x="399" y="392"/>
                    <a:pt x="392" y="391"/>
                    <a:pt x="384" y="389"/>
                  </a:cubicBezTo>
                  <a:cubicBezTo>
                    <a:pt x="271" y="364"/>
                    <a:pt x="241" y="198"/>
                    <a:pt x="297" y="113"/>
                  </a:cubicBezTo>
                  <a:cubicBezTo>
                    <a:pt x="334" y="58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7"/>
            <p:cNvSpPr/>
            <p:nvPr/>
          </p:nvSpPr>
          <p:spPr>
            <a:xfrm>
              <a:off x="413655" y="4506881"/>
              <a:ext cx="53773" cy="39245"/>
            </a:xfrm>
            <a:custGeom>
              <a:avLst/>
              <a:gdLst/>
              <a:ahLst/>
              <a:cxnLst/>
              <a:rect l="l" t="t" r="r" b="b"/>
              <a:pathLst>
                <a:path w="818" h="597" extrusionOk="0">
                  <a:moveTo>
                    <a:pt x="296" y="1"/>
                  </a:moveTo>
                  <a:cubicBezTo>
                    <a:pt x="288" y="1"/>
                    <a:pt x="279" y="3"/>
                    <a:pt x="270" y="7"/>
                  </a:cubicBezTo>
                  <a:cubicBezTo>
                    <a:pt x="1" y="125"/>
                    <a:pt x="19" y="513"/>
                    <a:pt x="314" y="587"/>
                  </a:cubicBezTo>
                  <a:cubicBezTo>
                    <a:pt x="340" y="593"/>
                    <a:pt x="366" y="596"/>
                    <a:pt x="391" y="596"/>
                  </a:cubicBezTo>
                  <a:cubicBezTo>
                    <a:pt x="642" y="596"/>
                    <a:pt x="817" y="287"/>
                    <a:pt x="640" y="77"/>
                  </a:cubicBezTo>
                  <a:cubicBezTo>
                    <a:pt x="622" y="55"/>
                    <a:pt x="602" y="46"/>
                    <a:pt x="582" y="46"/>
                  </a:cubicBezTo>
                  <a:cubicBezTo>
                    <a:pt x="523" y="46"/>
                    <a:pt x="469" y="126"/>
                    <a:pt x="499" y="190"/>
                  </a:cubicBezTo>
                  <a:cubicBezTo>
                    <a:pt x="543" y="284"/>
                    <a:pt x="505" y="408"/>
                    <a:pt x="399" y="408"/>
                  </a:cubicBezTo>
                  <a:cubicBezTo>
                    <a:pt x="387" y="408"/>
                    <a:pt x="375" y="407"/>
                    <a:pt x="362" y="404"/>
                  </a:cubicBezTo>
                  <a:cubicBezTo>
                    <a:pt x="234" y="374"/>
                    <a:pt x="226" y="201"/>
                    <a:pt x="324" y="129"/>
                  </a:cubicBezTo>
                  <a:cubicBezTo>
                    <a:pt x="373" y="93"/>
                    <a:pt x="352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7"/>
            <p:cNvSpPr/>
            <p:nvPr/>
          </p:nvSpPr>
          <p:spPr>
            <a:xfrm>
              <a:off x="634532" y="4400978"/>
              <a:ext cx="53445" cy="41875"/>
            </a:xfrm>
            <a:custGeom>
              <a:avLst/>
              <a:gdLst/>
              <a:ahLst/>
              <a:cxnLst/>
              <a:rect l="l" t="t" r="r" b="b"/>
              <a:pathLst>
                <a:path w="813" h="637" extrusionOk="0">
                  <a:moveTo>
                    <a:pt x="256" y="1"/>
                  </a:moveTo>
                  <a:cubicBezTo>
                    <a:pt x="245" y="1"/>
                    <a:pt x="232" y="4"/>
                    <a:pt x="220" y="11"/>
                  </a:cubicBezTo>
                  <a:cubicBezTo>
                    <a:pt x="0" y="147"/>
                    <a:pt x="32" y="501"/>
                    <a:pt x="265" y="609"/>
                  </a:cubicBezTo>
                  <a:cubicBezTo>
                    <a:pt x="305" y="628"/>
                    <a:pt x="348" y="636"/>
                    <a:pt x="390" y="636"/>
                  </a:cubicBezTo>
                  <a:cubicBezTo>
                    <a:pt x="483" y="636"/>
                    <a:pt x="576" y="595"/>
                    <a:pt x="644" y="529"/>
                  </a:cubicBezTo>
                  <a:cubicBezTo>
                    <a:pt x="733" y="444"/>
                    <a:pt x="813" y="264"/>
                    <a:pt x="701" y="168"/>
                  </a:cubicBezTo>
                  <a:cubicBezTo>
                    <a:pt x="688" y="157"/>
                    <a:pt x="671" y="151"/>
                    <a:pt x="654" y="151"/>
                  </a:cubicBezTo>
                  <a:cubicBezTo>
                    <a:pt x="632" y="151"/>
                    <a:pt x="612" y="160"/>
                    <a:pt x="602" y="182"/>
                  </a:cubicBezTo>
                  <a:cubicBezTo>
                    <a:pt x="572" y="250"/>
                    <a:pt x="574" y="321"/>
                    <a:pt x="523" y="379"/>
                  </a:cubicBezTo>
                  <a:cubicBezTo>
                    <a:pt x="490" y="415"/>
                    <a:pt x="441" y="442"/>
                    <a:pt x="393" y="442"/>
                  </a:cubicBezTo>
                  <a:cubicBezTo>
                    <a:pt x="375" y="442"/>
                    <a:pt x="357" y="438"/>
                    <a:pt x="340" y="430"/>
                  </a:cubicBezTo>
                  <a:cubicBezTo>
                    <a:pt x="232" y="377"/>
                    <a:pt x="232" y="199"/>
                    <a:pt x="310" y="123"/>
                  </a:cubicBezTo>
                  <a:cubicBezTo>
                    <a:pt x="358" y="75"/>
                    <a:pt x="31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7"/>
            <p:cNvSpPr/>
            <p:nvPr/>
          </p:nvSpPr>
          <p:spPr>
            <a:xfrm>
              <a:off x="879600" y="4529035"/>
              <a:ext cx="61202" cy="48843"/>
            </a:xfrm>
            <a:custGeom>
              <a:avLst/>
              <a:gdLst/>
              <a:ahLst/>
              <a:cxnLst/>
              <a:rect l="l" t="t" r="r" b="b"/>
              <a:pathLst>
                <a:path w="931" h="743" extrusionOk="0">
                  <a:moveTo>
                    <a:pt x="374" y="0"/>
                  </a:moveTo>
                  <a:cubicBezTo>
                    <a:pt x="367" y="0"/>
                    <a:pt x="360" y="2"/>
                    <a:pt x="352" y="4"/>
                  </a:cubicBezTo>
                  <a:cubicBezTo>
                    <a:pt x="25" y="113"/>
                    <a:pt x="0" y="555"/>
                    <a:pt x="311" y="703"/>
                  </a:cubicBezTo>
                  <a:cubicBezTo>
                    <a:pt x="366" y="730"/>
                    <a:pt x="426" y="743"/>
                    <a:pt x="485" y="743"/>
                  </a:cubicBezTo>
                  <a:cubicBezTo>
                    <a:pt x="579" y="743"/>
                    <a:pt x="672" y="709"/>
                    <a:pt x="743" y="641"/>
                  </a:cubicBezTo>
                  <a:cubicBezTo>
                    <a:pt x="841" y="545"/>
                    <a:pt x="930" y="326"/>
                    <a:pt x="811" y="216"/>
                  </a:cubicBezTo>
                  <a:cubicBezTo>
                    <a:pt x="796" y="202"/>
                    <a:pt x="780" y="196"/>
                    <a:pt x="764" y="196"/>
                  </a:cubicBezTo>
                  <a:cubicBezTo>
                    <a:pt x="734" y="196"/>
                    <a:pt x="706" y="218"/>
                    <a:pt x="694" y="250"/>
                  </a:cubicBezTo>
                  <a:cubicBezTo>
                    <a:pt x="662" y="330"/>
                    <a:pt x="686" y="409"/>
                    <a:pt x="621" y="480"/>
                  </a:cubicBezTo>
                  <a:cubicBezTo>
                    <a:pt x="582" y="522"/>
                    <a:pt x="531" y="545"/>
                    <a:pt x="479" y="545"/>
                  </a:cubicBezTo>
                  <a:cubicBezTo>
                    <a:pt x="451" y="545"/>
                    <a:pt x="423" y="538"/>
                    <a:pt x="395" y="525"/>
                  </a:cubicBezTo>
                  <a:cubicBezTo>
                    <a:pt x="224" y="445"/>
                    <a:pt x="263" y="216"/>
                    <a:pt x="409" y="134"/>
                  </a:cubicBezTo>
                  <a:cubicBezTo>
                    <a:pt x="472" y="98"/>
                    <a:pt x="43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7"/>
            <p:cNvSpPr/>
            <p:nvPr/>
          </p:nvSpPr>
          <p:spPr>
            <a:xfrm>
              <a:off x="984254" y="4549019"/>
              <a:ext cx="34446" cy="24191"/>
            </a:xfrm>
            <a:custGeom>
              <a:avLst/>
              <a:gdLst/>
              <a:ahLst/>
              <a:cxnLst/>
              <a:rect l="l" t="t" r="r" b="b"/>
              <a:pathLst>
                <a:path w="524" h="368" extrusionOk="0">
                  <a:moveTo>
                    <a:pt x="403" y="0"/>
                  </a:moveTo>
                  <a:cubicBezTo>
                    <a:pt x="340" y="0"/>
                    <a:pt x="333" y="64"/>
                    <a:pt x="319" y="120"/>
                  </a:cubicBezTo>
                  <a:cubicBezTo>
                    <a:pt x="308" y="166"/>
                    <a:pt x="277" y="186"/>
                    <a:pt x="246" y="186"/>
                  </a:cubicBezTo>
                  <a:cubicBezTo>
                    <a:pt x="203" y="186"/>
                    <a:pt x="159" y="149"/>
                    <a:pt x="159" y="90"/>
                  </a:cubicBezTo>
                  <a:cubicBezTo>
                    <a:pt x="159" y="48"/>
                    <a:pt x="122" y="23"/>
                    <a:pt x="86" y="23"/>
                  </a:cubicBezTo>
                  <a:cubicBezTo>
                    <a:pt x="57" y="23"/>
                    <a:pt x="30" y="39"/>
                    <a:pt x="24" y="73"/>
                  </a:cubicBezTo>
                  <a:cubicBezTo>
                    <a:pt x="1" y="219"/>
                    <a:pt x="98" y="368"/>
                    <a:pt x="252" y="368"/>
                  </a:cubicBezTo>
                  <a:cubicBezTo>
                    <a:pt x="256" y="368"/>
                    <a:pt x="260" y="368"/>
                    <a:pt x="265" y="367"/>
                  </a:cubicBezTo>
                  <a:cubicBezTo>
                    <a:pt x="416" y="360"/>
                    <a:pt x="524" y="204"/>
                    <a:pt x="490" y="62"/>
                  </a:cubicBezTo>
                  <a:cubicBezTo>
                    <a:pt x="483" y="34"/>
                    <a:pt x="457" y="10"/>
                    <a:pt x="429" y="3"/>
                  </a:cubicBezTo>
                  <a:cubicBezTo>
                    <a:pt x="419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7"/>
            <p:cNvSpPr/>
            <p:nvPr/>
          </p:nvSpPr>
          <p:spPr>
            <a:xfrm>
              <a:off x="1051240" y="3874552"/>
              <a:ext cx="210952" cy="292203"/>
            </a:xfrm>
            <a:custGeom>
              <a:avLst/>
              <a:gdLst/>
              <a:ahLst/>
              <a:cxnLst/>
              <a:rect l="l" t="t" r="r" b="b"/>
              <a:pathLst>
                <a:path w="3209" h="4445" extrusionOk="0">
                  <a:moveTo>
                    <a:pt x="1692" y="1"/>
                  </a:moveTo>
                  <a:lnTo>
                    <a:pt x="1" y="4445"/>
                  </a:lnTo>
                  <a:cubicBezTo>
                    <a:pt x="500" y="4400"/>
                    <a:pt x="1002" y="4282"/>
                    <a:pt x="1496" y="4087"/>
                  </a:cubicBezTo>
                  <a:cubicBezTo>
                    <a:pt x="1512" y="4054"/>
                    <a:pt x="1540" y="4027"/>
                    <a:pt x="1574" y="4011"/>
                  </a:cubicBezTo>
                  <a:cubicBezTo>
                    <a:pt x="2068" y="2777"/>
                    <a:pt x="2554" y="1507"/>
                    <a:pt x="3208" y="347"/>
                  </a:cubicBezTo>
                  <a:cubicBezTo>
                    <a:pt x="3064" y="319"/>
                    <a:pt x="2924" y="288"/>
                    <a:pt x="2794" y="262"/>
                  </a:cubicBezTo>
                  <a:cubicBezTo>
                    <a:pt x="2423" y="188"/>
                    <a:pt x="2055" y="103"/>
                    <a:pt x="1692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7"/>
            <p:cNvSpPr/>
            <p:nvPr/>
          </p:nvSpPr>
          <p:spPr>
            <a:xfrm>
              <a:off x="647285" y="4668464"/>
              <a:ext cx="604062" cy="214962"/>
            </a:xfrm>
            <a:custGeom>
              <a:avLst/>
              <a:gdLst/>
              <a:ahLst/>
              <a:cxnLst/>
              <a:rect l="l" t="t" r="r" b="b"/>
              <a:pathLst>
                <a:path w="9189" h="3270" extrusionOk="0">
                  <a:moveTo>
                    <a:pt x="4767" y="1708"/>
                  </a:moveTo>
                  <a:cubicBezTo>
                    <a:pt x="4821" y="1708"/>
                    <a:pt x="4874" y="1766"/>
                    <a:pt x="4838" y="1821"/>
                  </a:cubicBezTo>
                  <a:cubicBezTo>
                    <a:pt x="4782" y="1905"/>
                    <a:pt x="4813" y="2071"/>
                    <a:pt x="4926" y="2096"/>
                  </a:cubicBezTo>
                  <a:cubicBezTo>
                    <a:pt x="4934" y="2098"/>
                    <a:pt x="4942" y="2099"/>
                    <a:pt x="4950" y="2099"/>
                  </a:cubicBezTo>
                  <a:cubicBezTo>
                    <a:pt x="5006" y="2099"/>
                    <a:pt x="5059" y="2056"/>
                    <a:pt x="5090" y="2013"/>
                  </a:cubicBezTo>
                  <a:cubicBezTo>
                    <a:pt x="5127" y="1962"/>
                    <a:pt x="5122" y="1898"/>
                    <a:pt x="5163" y="1851"/>
                  </a:cubicBezTo>
                  <a:cubicBezTo>
                    <a:pt x="5173" y="1838"/>
                    <a:pt x="5187" y="1833"/>
                    <a:pt x="5202" y="1833"/>
                  </a:cubicBezTo>
                  <a:cubicBezTo>
                    <a:pt x="5212" y="1833"/>
                    <a:pt x="5222" y="1835"/>
                    <a:pt x="5230" y="1840"/>
                  </a:cubicBezTo>
                  <a:cubicBezTo>
                    <a:pt x="5345" y="1900"/>
                    <a:pt x="5287" y="2082"/>
                    <a:pt x="5228" y="2162"/>
                  </a:cubicBezTo>
                  <a:cubicBezTo>
                    <a:pt x="5165" y="2248"/>
                    <a:pt x="5058" y="2305"/>
                    <a:pt x="4949" y="2305"/>
                  </a:cubicBezTo>
                  <a:cubicBezTo>
                    <a:pt x="4924" y="2305"/>
                    <a:pt x="4899" y="2302"/>
                    <a:pt x="4874" y="2296"/>
                  </a:cubicBezTo>
                  <a:cubicBezTo>
                    <a:pt x="4628" y="2234"/>
                    <a:pt x="4542" y="1908"/>
                    <a:pt x="4716" y="1730"/>
                  </a:cubicBezTo>
                  <a:cubicBezTo>
                    <a:pt x="4731" y="1715"/>
                    <a:pt x="4749" y="1708"/>
                    <a:pt x="4767" y="1708"/>
                  </a:cubicBezTo>
                  <a:close/>
                  <a:moveTo>
                    <a:pt x="5732" y="1"/>
                  </a:moveTo>
                  <a:cubicBezTo>
                    <a:pt x="5244" y="786"/>
                    <a:pt x="4509" y="1455"/>
                    <a:pt x="3428" y="1885"/>
                  </a:cubicBezTo>
                  <a:cubicBezTo>
                    <a:pt x="2402" y="2294"/>
                    <a:pt x="1418" y="2468"/>
                    <a:pt x="496" y="2468"/>
                  </a:cubicBezTo>
                  <a:cubicBezTo>
                    <a:pt x="329" y="2468"/>
                    <a:pt x="164" y="2462"/>
                    <a:pt x="1" y="2451"/>
                  </a:cubicBezTo>
                  <a:lnTo>
                    <a:pt x="1" y="2451"/>
                  </a:lnTo>
                  <a:cubicBezTo>
                    <a:pt x="39" y="2471"/>
                    <a:pt x="75" y="2489"/>
                    <a:pt x="112" y="2507"/>
                  </a:cubicBezTo>
                  <a:cubicBezTo>
                    <a:pt x="1153" y="3001"/>
                    <a:pt x="2240" y="3269"/>
                    <a:pt x="3340" y="3269"/>
                  </a:cubicBezTo>
                  <a:cubicBezTo>
                    <a:pt x="4064" y="3269"/>
                    <a:pt x="4794" y="3153"/>
                    <a:pt x="5520" y="2909"/>
                  </a:cubicBezTo>
                  <a:cubicBezTo>
                    <a:pt x="6991" y="2414"/>
                    <a:pt x="8226" y="1472"/>
                    <a:pt x="9189" y="269"/>
                  </a:cubicBezTo>
                  <a:lnTo>
                    <a:pt x="9189" y="269"/>
                  </a:lnTo>
                  <a:cubicBezTo>
                    <a:pt x="8824" y="330"/>
                    <a:pt x="8460" y="358"/>
                    <a:pt x="8099" y="358"/>
                  </a:cubicBezTo>
                  <a:cubicBezTo>
                    <a:pt x="7298" y="358"/>
                    <a:pt x="6508" y="220"/>
                    <a:pt x="5732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7"/>
            <p:cNvSpPr/>
            <p:nvPr/>
          </p:nvSpPr>
          <p:spPr>
            <a:xfrm>
              <a:off x="1034871" y="4542905"/>
              <a:ext cx="218183" cy="128057"/>
            </a:xfrm>
            <a:custGeom>
              <a:avLst/>
              <a:gdLst/>
              <a:ahLst/>
              <a:cxnLst/>
              <a:rect l="l" t="t" r="r" b="b"/>
              <a:pathLst>
                <a:path w="3319" h="1948" extrusionOk="0">
                  <a:moveTo>
                    <a:pt x="561" y="1"/>
                  </a:moveTo>
                  <a:cubicBezTo>
                    <a:pt x="451" y="562"/>
                    <a:pt x="273" y="1114"/>
                    <a:pt x="1" y="1625"/>
                  </a:cubicBezTo>
                  <a:cubicBezTo>
                    <a:pt x="751" y="1824"/>
                    <a:pt x="1518" y="1948"/>
                    <a:pt x="2306" y="1948"/>
                  </a:cubicBezTo>
                  <a:cubicBezTo>
                    <a:pt x="2639" y="1948"/>
                    <a:pt x="2977" y="1926"/>
                    <a:pt x="3318" y="1878"/>
                  </a:cubicBezTo>
                  <a:cubicBezTo>
                    <a:pt x="2599" y="994"/>
                    <a:pt x="1609" y="436"/>
                    <a:pt x="561" y="1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7"/>
            <p:cNvSpPr/>
            <p:nvPr/>
          </p:nvSpPr>
          <p:spPr>
            <a:xfrm>
              <a:off x="351928" y="4158735"/>
              <a:ext cx="1015644" cy="799039"/>
            </a:xfrm>
            <a:custGeom>
              <a:avLst/>
              <a:gdLst/>
              <a:ahLst/>
              <a:cxnLst/>
              <a:rect l="l" t="t" r="r" b="b"/>
              <a:pathLst>
                <a:path w="15450" h="12155" extrusionOk="0">
                  <a:moveTo>
                    <a:pt x="12237" y="0"/>
                  </a:moveTo>
                  <a:cubicBezTo>
                    <a:pt x="11684" y="258"/>
                    <a:pt x="11102" y="402"/>
                    <a:pt x="10520" y="435"/>
                  </a:cubicBezTo>
                  <a:lnTo>
                    <a:pt x="10505" y="474"/>
                  </a:lnTo>
                  <a:cubicBezTo>
                    <a:pt x="10505" y="474"/>
                    <a:pt x="11388" y="3070"/>
                    <a:pt x="10997" y="5572"/>
                  </a:cubicBezTo>
                  <a:cubicBezTo>
                    <a:pt x="11123" y="5624"/>
                    <a:pt x="11248" y="5677"/>
                    <a:pt x="11373" y="5730"/>
                  </a:cubicBezTo>
                  <a:cubicBezTo>
                    <a:pt x="12440" y="6189"/>
                    <a:pt x="13457" y="6818"/>
                    <a:pt x="14122" y="7796"/>
                  </a:cubicBezTo>
                  <a:cubicBezTo>
                    <a:pt x="14191" y="7899"/>
                    <a:pt x="14101" y="7992"/>
                    <a:pt x="14008" y="7997"/>
                  </a:cubicBezTo>
                  <a:cubicBezTo>
                    <a:pt x="14008" y="8018"/>
                    <a:pt x="14003" y="8040"/>
                    <a:pt x="13988" y="8061"/>
                  </a:cubicBezTo>
                  <a:cubicBezTo>
                    <a:pt x="13141" y="9268"/>
                    <a:pt x="11938" y="10205"/>
                    <a:pt x="10575" y="10769"/>
                  </a:cubicBezTo>
                  <a:cubicBezTo>
                    <a:pt x="9682" y="11136"/>
                    <a:pt x="8718" y="11336"/>
                    <a:pt x="7755" y="11336"/>
                  </a:cubicBezTo>
                  <a:cubicBezTo>
                    <a:pt x="7243" y="11336"/>
                    <a:pt x="6733" y="11280"/>
                    <a:pt x="6233" y="11163"/>
                  </a:cubicBezTo>
                  <a:cubicBezTo>
                    <a:pt x="5325" y="10951"/>
                    <a:pt x="4435" y="10567"/>
                    <a:pt x="3610" y="10092"/>
                  </a:cubicBezTo>
                  <a:cubicBezTo>
                    <a:pt x="2213" y="9825"/>
                    <a:pt x="989" y="9180"/>
                    <a:pt x="1" y="8407"/>
                  </a:cubicBezTo>
                  <a:lnTo>
                    <a:pt x="1" y="8407"/>
                  </a:lnTo>
                  <a:cubicBezTo>
                    <a:pt x="364" y="8883"/>
                    <a:pt x="780" y="9322"/>
                    <a:pt x="1236" y="9706"/>
                  </a:cubicBezTo>
                  <a:cubicBezTo>
                    <a:pt x="3042" y="11234"/>
                    <a:pt x="5482" y="12154"/>
                    <a:pt x="7870" y="12154"/>
                  </a:cubicBezTo>
                  <a:cubicBezTo>
                    <a:pt x="8233" y="12154"/>
                    <a:pt x="8595" y="12133"/>
                    <a:pt x="8954" y="12089"/>
                  </a:cubicBezTo>
                  <a:cubicBezTo>
                    <a:pt x="11587" y="11769"/>
                    <a:pt x="14062" y="10022"/>
                    <a:pt x="14742" y="7377"/>
                  </a:cubicBezTo>
                  <a:cubicBezTo>
                    <a:pt x="15449" y="4628"/>
                    <a:pt x="14214" y="1890"/>
                    <a:pt x="12237" y="0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7"/>
            <p:cNvSpPr/>
            <p:nvPr/>
          </p:nvSpPr>
          <p:spPr>
            <a:xfrm>
              <a:off x="919174" y="3622448"/>
              <a:ext cx="496384" cy="263673"/>
            </a:xfrm>
            <a:custGeom>
              <a:avLst/>
              <a:gdLst/>
              <a:ahLst/>
              <a:cxnLst/>
              <a:rect l="l" t="t" r="r" b="b"/>
              <a:pathLst>
                <a:path w="7551" h="4011" extrusionOk="0">
                  <a:moveTo>
                    <a:pt x="55" y="1"/>
                  </a:moveTo>
                  <a:cubicBezTo>
                    <a:pt x="0" y="117"/>
                    <a:pt x="8" y="227"/>
                    <a:pt x="57" y="333"/>
                  </a:cubicBezTo>
                  <a:cubicBezTo>
                    <a:pt x="66" y="333"/>
                    <a:pt x="76" y="333"/>
                    <a:pt x="85" y="333"/>
                  </a:cubicBezTo>
                  <a:cubicBezTo>
                    <a:pt x="1073" y="333"/>
                    <a:pt x="2107" y="647"/>
                    <a:pt x="3004" y="1015"/>
                  </a:cubicBezTo>
                  <a:cubicBezTo>
                    <a:pt x="3214" y="1100"/>
                    <a:pt x="3418" y="1195"/>
                    <a:pt x="3621" y="1296"/>
                  </a:cubicBezTo>
                  <a:cubicBezTo>
                    <a:pt x="3935" y="1453"/>
                    <a:pt x="4241" y="1625"/>
                    <a:pt x="4545" y="1807"/>
                  </a:cubicBezTo>
                  <a:cubicBezTo>
                    <a:pt x="4632" y="1859"/>
                    <a:pt x="4723" y="1913"/>
                    <a:pt x="4817" y="1968"/>
                  </a:cubicBezTo>
                  <a:cubicBezTo>
                    <a:pt x="4823" y="1972"/>
                    <a:pt x="4829" y="1976"/>
                    <a:pt x="4835" y="1980"/>
                  </a:cubicBezTo>
                  <a:cubicBezTo>
                    <a:pt x="4866" y="1998"/>
                    <a:pt x="4897" y="2018"/>
                    <a:pt x="4928" y="2036"/>
                  </a:cubicBezTo>
                  <a:cubicBezTo>
                    <a:pt x="4955" y="2053"/>
                    <a:pt x="4982" y="2070"/>
                    <a:pt x="5008" y="2087"/>
                  </a:cubicBezTo>
                  <a:cubicBezTo>
                    <a:pt x="5033" y="2103"/>
                    <a:pt x="5058" y="2118"/>
                    <a:pt x="5082" y="2135"/>
                  </a:cubicBezTo>
                  <a:cubicBezTo>
                    <a:pt x="5112" y="2154"/>
                    <a:pt x="5141" y="2175"/>
                    <a:pt x="5170" y="2195"/>
                  </a:cubicBezTo>
                  <a:cubicBezTo>
                    <a:pt x="5348" y="2319"/>
                    <a:pt x="5514" y="2457"/>
                    <a:pt x="5644" y="2616"/>
                  </a:cubicBezTo>
                  <a:cubicBezTo>
                    <a:pt x="5706" y="2579"/>
                    <a:pt x="5750" y="2526"/>
                    <a:pt x="5772" y="2454"/>
                  </a:cubicBezTo>
                  <a:cubicBezTo>
                    <a:pt x="5786" y="2409"/>
                    <a:pt x="5820" y="2389"/>
                    <a:pt x="5854" y="2389"/>
                  </a:cubicBezTo>
                  <a:cubicBezTo>
                    <a:pt x="5904" y="2389"/>
                    <a:pt x="5956" y="2432"/>
                    <a:pt x="5945" y="2498"/>
                  </a:cubicBezTo>
                  <a:cubicBezTo>
                    <a:pt x="5892" y="2878"/>
                    <a:pt x="5634" y="2991"/>
                    <a:pt x="5336" y="2991"/>
                  </a:cubicBezTo>
                  <a:cubicBezTo>
                    <a:pt x="5125" y="2991"/>
                    <a:pt x="4893" y="2934"/>
                    <a:pt x="4703" y="2875"/>
                  </a:cubicBezTo>
                  <a:cubicBezTo>
                    <a:pt x="4493" y="2811"/>
                    <a:pt x="4283" y="2744"/>
                    <a:pt x="4075" y="2672"/>
                  </a:cubicBezTo>
                  <a:lnTo>
                    <a:pt x="4075" y="2672"/>
                  </a:lnTo>
                  <a:cubicBezTo>
                    <a:pt x="4090" y="2979"/>
                    <a:pt x="4028" y="3283"/>
                    <a:pt x="3853" y="3563"/>
                  </a:cubicBezTo>
                  <a:cubicBezTo>
                    <a:pt x="4193" y="3656"/>
                    <a:pt x="4534" y="3735"/>
                    <a:pt x="4878" y="3803"/>
                  </a:cubicBezTo>
                  <a:cubicBezTo>
                    <a:pt x="5219" y="3871"/>
                    <a:pt x="5715" y="4011"/>
                    <a:pt x="6159" y="4011"/>
                  </a:cubicBezTo>
                  <a:cubicBezTo>
                    <a:pt x="6453" y="4011"/>
                    <a:pt x="6725" y="3949"/>
                    <a:pt x="6913" y="3766"/>
                  </a:cubicBezTo>
                  <a:cubicBezTo>
                    <a:pt x="7551" y="3141"/>
                    <a:pt x="6658" y="2351"/>
                    <a:pt x="6180" y="1982"/>
                  </a:cubicBezTo>
                  <a:cubicBezTo>
                    <a:pt x="5351" y="1341"/>
                    <a:pt x="4442" y="803"/>
                    <a:pt x="3489" y="361"/>
                  </a:cubicBezTo>
                  <a:cubicBezTo>
                    <a:pt x="3484" y="362"/>
                    <a:pt x="3477" y="363"/>
                    <a:pt x="3471" y="363"/>
                  </a:cubicBezTo>
                  <a:cubicBezTo>
                    <a:pt x="3461" y="363"/>
                    <a:pt x="3450" y="361"/>
                    <a:pt x="3439" y="356"/>
                  </a:cubicBezTo>
                  <a:cubicBezTo>
                    <a:pt x="3193" y="255"/>
                    <a:pt x="2947" y="152"/>
                    <a:pt x="2702" y="55"/>
                  </a:cubicBezTo>
                  <a:lnTo>
                    <a:pt x="2702" y="55"/>
                  </a:lnTo>
                  <a:cubicBezTo>
                    <a:pt x="2833" y="200"/>
                    <a:pt x="3026" y="422"/>
                    <a:pt x="3223" y="690"/>
                  </a:cubicBezTo>
                  <a:cubicBezTo>
                    <a:pt x="1881" y="263"/>
                    <a:pt x="500" y="60"/>
                    <a:pt x="55" y="1"/>
                  </a:cubicBezTo>
                  <a:close/>
                </a:path>
              </a:pathLst>
            </a:custGeom>
            <a:solidFill>
              <a:srgbClr val="333333">
                <a:alpha val="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7"/>
            <p:cNvSpPr/>
            <p:nvPr/>
          </p:nvSpPr>
          <p:spPr>
            <a:xfrm>
              <a:off x="389859" y="4118504"/>
              <a:ext cx="227057" cy="175519"/>
            </a:xfrm>
            <a:custGeom>
              <a:avLst/>
              <a:gdLst/>
              <a:ahLst/>
              <a:cxnLst/>
              <a:rect l="l" t="t" r="r" b="b"/>
              <a:pathLst>
                <a:path w="3454" h="2670" extrusionOk="0">
                  <a:moveTo>
                    <a:pt x="2958" y="0"/>
                  </a:moveTo>
                  <a:cubicBezTo>
                    <a:pt x="2816" y="0"/>
                    <a:pt x="2674" y="36"/>
                    <a:pt x="2536" y="73"/>
                  </a:cubicBezTo>
                  <a:cubicBezTo>
                    <a:pt x="2014" y="216"/>
                    <a:pt x="1500" y="408"/>
                    <a:pt x="1054" y="713"/>
                  </a:cubicBezTo>
                  <a:cubicBezTo>
                    <a:pt x="607" y="1019"/>
                    <a:pt x="232" y="1447"/>
                    <a:pt x="63" y="1961"/>
                  </a:cubicBezTo>
                  <a:cubicBezTo>
                    <a:pt x="27" y="2071"/>
                    <a:pt x="1" y="2193"/>
                    <a:pt x="43" y="2301"/>
                  </a:cubicBezTo>
                  <a:cubicBezTo>
                    <a:pt x="79" y="2391"/>
                    <a:pt x="156" y="2458"/>
                    <a:pt x="231" y="2520"/>
                  </a:cubicBezTo>
                  <a:cubicBezTo>
                    <a:pt x="319" y="2593"/>
                    <a:pt x="421" y="2670"/>
                    <a:pt x="530" y="2670"/>
                  </a:cubicBezTo>
                  <a:cubicBezTo>
                    <a:pt x="545" y="2670"/>
                    <a:pt x="560" y="2668"/>
                    <a:pt x="575" y="2665"/>
                  </a:cubicBezTo>
                  <a:cubicBezTo>
                    <a:pt x="632" y="2654"/>
                    <a:pt x="681" y="2621"/>
                    <a:pt x="729" y="2589"/>
                  </a:cubicBezTo>
                  <a:cubicBezTo>
                    <a:pt x="906" y="2469"/>
                    <a:pt x="1082" y="2348"/>
                    <a:pt x="1240" y="2205"/>
                  </a:cubicBezTo>
                  <a:cubicBezTo>
                    <a:pt x="1406" y="2054"/>
                    <a:pt x="1548" y="1879"/>
                    <a:pt x="1707" y="1720"/>
                  </a:cubicBezTo>
                  <a:cubicBezTo>
                    <a:pt x="2116" y="1307"/>
                    <a:pt x="2622" y="1004"/>
                    <a:pt x="3125" y="712"/>
                  </a:cubicBezTo>
                  <a:cubicBezTo>
                    <a:pt x="3263" y="632"/>
                    <a:pt x="3416" y="529"/>
                    <a:pt x="3433" y="371"/>
                  </a:cubicBezTo>
                  <a:cubicBezTo>
                    <a:pt x="3454" y="173"/>
                    <a:pt x="3240" y="24"/>
                    <a:pt x="3043" y="5"/>
                  </a:cubicBezTo>
                  <a:cubicBezTo>
                    <a:pt x="3014" y="1"/>
                    <a:pt x="2986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7"/>
            <p:cNvSpPr/>
            <p:nvPr/>
          </p:nvSpPr>
          <p:spPr>
            <a:xfrm>
              <a:off x="623948" y="4076760"/>
              <a:ext cx="87760" cy="62385"/>
            </a:xfrm>
            <a:custGeom>
              <a:avLst/>
              <a:gdLst/>
              <a:ahLst/>
              <a:cxnLst/>
              <a:rect l="l" t="t" r="r" b="b"/>
              <a:pathLst>
                <a:path w="1335" h="949" extrusionOk="0">
                  <a:moveTo>
                    <a:pt x="846" y="1"/>
                  </a:moveTo>
                  <a:cubicBezTo>
                    <a:pt x="804" y="1"/>
                    <a:pt x="758" y="6"/>
                    <a:pt x="684" y="17"/>
                  </a:cubicBezTo>
                  <a:cubicBezTo>
                    <a:pt x="540" y="41"/>
                    <a:pt x="396" y="81"/>
                    <a:pt x="273" y="160"/>
                  </a:cubicBezTo>
                  <a:cubicBezTo>
                    <a:pt x="151" y="239"/>
                    <a:pt x="51" y="363"/>
                    <a:pt x="27" y="507"/>
                  </a:cubicBezTo>
                  <a:cubicBezTo>
                    <a:pt x="1" y="651"/>
                    <a:pt x="62" y="812"/>
                    <a:pt x="188" y="885"/>
                  </a:cubicBezTo>
                  <a:cubicBezTo>
                    <a:pt x="222" y="905"/>
                    <a:pt x="260" y="917"/>
                    <a:pt x="298" y="927"/>
                  </a:cubicBezTo>
                  <a:cubicBezTo>
                    <a:pt x="357" y="942"/>
                    <a:pt x="416" y="949"/>
                    <a:pt x="476" y="949"/>
                  </a:cubicBezTo>
                  <a:cubicBezTo>
                    <a:pt x="698" y="949"/>
                    <a:pt x="921" y="855"/>
                    <a:pt x="1107" y="726"/>
                  </a:cubicBezTo>
                  <a:cubicBezTo>
                    <a:pt x="1216" y="650"/>
                    <a:pt x="1324" y="547"/>
                    <a:pt x="1332" y="413"/>
                  </a:cubicBezTo>
                  <a:cubicBezTo>
                    <a:pt x="1335" y="354"/>
                    <a:pt x="1316" y="294"/>
                    <a:pt x="1297" y="237"/>
                  </a:cubicBezTo>
                  <a:cubicBezTo>
                    <a:pt x="1275" y="176"/>
                    <a:pt x="1249" y="111"/>
                    <a:pt x="1196" y="73"/>
                  </a:cubicBezTo>
                  <a:cubicBezTo>
                    <a:pt x="1158" y="45"/>
                    <a:pt x="1109" y="35"/>
                    <a:pt x="1062" y="28"/>
                  </a:cubicBezTo>
                  <a:cubicBezTo>
                    <a:pt x="955" y="11"/>
                    <a:pt x="906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0" name="Google Shape;2290;p57"/>
          <p:cNvGrpSpPr/>
          <p:nvPr/>
        </p:nvGrpSpPr>
        <p:grpSpPr>
          <a:xfrm>
            <a:off x="8040313" y="-5596"/>
            <a:ext cx="995112" cy="877838"/>
            <a:chOff x="8093125" y="178675"/>
            <a:chExt cx="863513" cy="761748"/>
          </a:xfrm>
        </p:grpSpPr>
        <p:sp>
          <p:nvSpPr>
            <p:cNvPr id="2291" name="Google Shape;2291;p57"/>
            <p:cNvSpPr/>
            <p:nvPr/>
          </p:nvSpPr>
          <p:spPr>
            <a:xfrm>
              <a:off x="8350611" y="754278"/>
              <a:ext cx="53197" cy="48885"/>
            </a:xfrm>
            <a:custGeom>
              <a:avLst/>
              <a:gdLst/>
              <a:ahLst/>
              <a:cxnLst/>
              <a:rect l="l" t="t" r="r" b="b"/>
              <a:pathLst>
                <a:path w="839" h="771" extrusionOk="0">
                  <a:moveTo>
                    <a:pt x="479" y="1"/>
                  </a:moveTo>
                  <a:cubicBezTo>
                    <a:pt x="473" y="5"/>
                    <a:pt x="467" y="10"/>
                    <a:pt x="460" y="13"/>
                  </a:cubicBezTo>
                  <a:cubicBezTo>
                    <a:pt x="427" y="31"/>
                    <a:pt x="393" y="42"/>
                    <a:pt x="357" y="48"/>
                  </a:cubicBezTo>
                  <a:cubicBezTo>
                    <a:pt x="349" y="50"/>
                    <a:pt x="341" y="51"/>
                    <a:pt x="333" y="51"/>
                  </a:cubicBezTo>
                  <a:cubicBezTo>
                    <a:pt x="322" y="51"/>
                    <a:pt x="311" y="49"/>
                    <a:pt x="301" y="46"/>
                  </a:cubicBezTo>
                  <a:cubicBezTo>
                    <a:pt x="138" y="104"/>
                    <a:pt x="7" y="248"/>
                    <a:pt x="3" y="430"/>
                  </a:cubicBezTo>
                  <a:cubicBezTo>
                    <a:pt x="0" y="631"/>
                    <a:pt x="183" y="758"/>
                    <a:pt x="368" y="769"/>
                  </a:cubicBezTo>
                  <a:cubicBezTo>
                    <a:pt x="379" y="770"/>
                    <a:pt x="389" y="770"/>
                    <a:pt x="399" y="770"/>
                  </a:cubicBezTo>
                  <a:cubicBezTo>
                    <a:pt x="839" y="770"/>
                    <a:pt x="823" y="16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7"/>
            <p:cNvSpPr/>
            <p:nvPr/>
          </p:nvSpPr>
          <p:spPr>
            <a:xfrm>
              <a:off x="8469622" y="230288"/>
              <a:ext cx="42862" cy="36268"/>
            </a:xfrm>
            <a:custGeom>
              <a:avLst/>
              <a:gdLst/>
              <a:ahLst/>
              <a:cxnLst/>
              <a:rect l="l" t="t" r="r" b="b"/>
              <a:pathLst>
                <a:path w="676" h="572" extrusionOk="0">
                  <a:moveTo>
                    <a:pt x="353" y="0"/>
                  </a:moveTo>
                  <a:cubicBezTo>
                    <a:pt x="315" y="0"/>
                    <a:pt x="277" y="5"/>
                    <a:pt x="238" y="11"/>
                  </a:cubicBezTo>
                  <a:cubicBezTo>
                    <a:pt x="59" y="91"/>
                    <a:pt x="1" y="336"/>
                    <a:pt x="141" y="483"/>
                  </a:cubicBezTo>
                  <a:cubicBezTo>
                    <a:pt x="196" y="541"/>
                    <a:pt x="277" y="572"/>
                    <a:pt x="359" y="572"/>
                  </a:cubicBezTo>
                  <a:cubicBezTo>
                    <a:pt x="433" y="572"/>
                    <a:pt x="508" y="546"/>
                    <a:pt x="561" y="493"/>
                  </a:cubicBezTo>
                  <a:cubicBezTo>
                    <a:pt x="676" y="382"/>
                    <a:pt x="675" y="171"/>
                    <a:pt x="550" y="67"/>
                  </a:cubicBezTo>
                  <a:cubicBezTo>
                    <a:pt x="489" y="16"/>
                    <a:pt x="422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7"/>
            <p:cNvSpPr/>
            <p:nvPr/>
          </p:nvSpPr>
          <p:spPr>
            <a:xfrm>
              <a:off x="8842441" y="712811"/>
              <a:ext cx="82300" cy="71331"/>
            </a:xfrm>
            <a:custGeom>
              <a:avLst/>
              <a:gdLst/>
              <a:ahLst/>
              <a:cxnLst/>
              <a:rect l="l" t="t" r="r" b="b"/>
              <a:pathLst>
                <a:path w="1298" h="1125" extrusionOk="0">
                  <a:moveTo>
                    <a:pt x="559" y="0"/>
                  </a:moveTo>
                  <a:cubicBezTo>
                    <a:pt x="480" y="0"/>
                    <a:pt x="399" y="9"/>
                    <a:pt x="317" y="19"/>
                  </a:cubicBezTo>
                  <a:cubicBezTo>
                    <a:pt x="284" y="43"/>
                    <a:pt x="252" y="69"/>
                    <a:pt x="224" y="97"/>
                  </a:cubicBezTo>
                  <a:cubicBezTo>
                    <a:pt x="321" y="160"/>
                    <a:pt x="422" y="221"/>
                    <a:pt x="520" y="285"/>
                  </a:cubicBezTo>
                  <a:cubicBezTo>
                    <a:pt x="645" y="367"/>
                    <a:pt x="571" y="552"/>
                    <a:pt x="454" y="552"/>
                  </a:cubicBezTo>
                  <a:cubicBezTo>
                    <a:pt x="432" y="552"/>
                    <a:pt x="408" y="545"/>
                    <a:pt x="383" y="528"/>
                  </a:cubicBezTo>
                  <a:cubicBezTo>
                    <a:pt x="278" y="460"/>
                    <a:pt x="171" y="394"/>
                    <a:pt x="65" y="326"/>
                  </a:cubicBezTo>
                  <a:cubicBezTo>
                    <a:pt x="17" y="439"/>
                    <a:pt x="0" y="564"/>
                    <a:pt x="36" y="690"/>
                  </a:cubicBezTo>
                  <a:cubicBezTo>
                    <a:pt x="109" y="941"/>
                    <a:pt x="363" y="1125"/>
                    <a:pt x="618" y="1125"/>
                  </a:cubicBezTo>
                  <a:cubicBezTo>
                    <a:pt x="691" y="1125"/>
                    <a:pt x="764" y="1110"/>
                    <a:pt x="832" y="1078"/>
                  </a:cubicBezTo>
                  <a:cubicBezTo>
                    <a:pt x="1156" y="924"/>
                    <a:pt x="1297" y="465"/>
                    <a:pt x="1038" y="189"/>
                  </a:cubicBezTo>
                  <a:cubicBezTo>
                    <a:pt x="900" y="42"/>
                    <a:pt x="73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7"/>
            <p:cNvSpPr/>
            <p:nvPr/>
          </p:nvSpPr>
          <p:spPr>
            <a:xfrm>
              <a:off x="8114555" y="326032"/>
              <a:ext cx="53958" cy="49075"/>
            </a:xfrm>
            <a:custGeom>
              <a:avLst/>
              <a:gdLst/>
              <a:ahLst/>
              <a:cxnLst/>
              <a:rect l="l" t="t" r="r" b="b"/>
              <a:pathLst>
                <a:path w="851" h="774" extrusionOk="0">
                  <a:moveTo>
                    <a:pt x="449" y="0"/>
                  </a:moveTo>
                  <a:cubicBezTo>
                    <a:pt x="347" y="0"/>
                    <a:pt x="242" y="29"/>
                    <a:pt x="151" y="71"/>
                  </a:cubicBezTo>
                  <a:cubicBezTo>
                    <a:pt x="47" y="202"/>
                    <a:pt x="0" y="380"/>
                    <a:pt x="74" y="536"/>
                  </a:cubicBezTo>
                  <a:cubicBezTo>
                    <a:pt x="142" y="678"/>
                    <a:pt x="308" y="774"/>
                    <a:pt x="467" y="774"/>
                  </a:cubicBezTo>
                  <a:cubicBezTo>
                    <a:pt x="525" y="774"/>
                    <a:pt x="583" y="761"/>
                    <a:pt x="635" y="733"/>
                  </a:cubicBezTo>
                  <a:cubicBezTo>
                    <a:pt x="689" y="703"/>
                    <a:pt x="734" y="658"/>
                    <a:pt x="767" y="605"/>
                  </a:cubicBezTo>
                  <a:cubicBezTo>
                    <a:pt x="739" y="584"/>
                    <a:pt x="709" y="565"/>
                    <a:pt x="680" y="544"/>
                  </a:cubicBezTo>
                  <a:cubicBezTo>
                    <a:pt x="612" y="492"/>
                    <a:pt x="675" y="404"/>
                    <a:pt x="744" y="404"/>
                  </a:cubicBezTo>
                  <a:cubicBezTo>
                    <a:pt x="756" y="404"/>
                    <a:pt x="767" y="406"/>
                    <a:pt x="779" y="412"/>
                  </a:cubicBezTo>
                  <a:cubicBezTo>
                    <a:pt x="796" y="421"/>
                    <a:pt x="814" y="430"/>
                    <a:pt x="832" y="439"/>
                  </a:cubicBezTo>
                  <a:cubicBezTo>
                    <a:pt x="851" y="334"/>
                    <a:pt x="832" y="221"/>
                    <a:pt x="763" y="138"/>
                  </a:cubicBezTo>
                  <a:cubicBezTo>
                    <a:pt x="682" y="39"/>
                    <a:pt x="568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7"/>
            <p:cNvSpPr/>
            <p:nvPr/>
          </p:nvSpPr>
          <p:spPr>
            <a:xfrm>
              <a:off x="8874207" y="191293"/>
              <a:ext cx="63912" cy="60171"/>
            </a:xfrm>
            <a:custGeom>
              <a:avLst/>
              <a:gdLst/>
              <a:ahLst/>
              <a:cxnLst/>
              <a:rect l="l" t="t" r="r" b="b"/>
              <a:pathLst>
                <a:path w="1008" h="949" extrusionOk="0">
                  <a:moveTo>
                    <a:pt x="305" y="1"/>
                  </a:moveTo>
                  <a:cubicBezTo>
                    <a:pt x="304" y="3"/>
                    <a:pt x="304" y="6"/>
                    <a:pt x="303" y="8"/>
                  </a:cubicBezTo>
                  <a:cubicBezTo>
                    <a:pt x="171" y="196"/>
                    <a:pt x="0" y="343"/>
                    <a:pt x="57" y="601"/>
                  </a:cubicBezTo>
                  <a:cubicBezTo>
                    <a:pt x="102" y="805"/>
                    <a:pt x="307" y="949"/>
                    <a:pt x="513" y="949"/>
                  </a:cubicBezTo>
                  <a:cubicBezTo>
                    <a:pt x="545" y="949"/>
                    <a:pt x="578" y="945"/>
                    <a:pt x="610" y="938"/>
                  </a:cubicBezTo>
                  <a:cubicBezTo>
                    <a:pt x="852" y="880"/>
                    <a:pt x="1007" y="595"/>
                    <a:pt x="935" y="359"/>
                  </a:cubicBezTo>
                  <a:cubicBezTo>
                    <a:pt x="870" y="141"/>
                    <a:pt x="643" y="9"/>
                    <a:pt x="425" y="9"/>
                  </a:cubicBezTo>
                  <a:cubicBezTo>
                    <a:pt x="402" y="9"/>
                    <a:pt x="379" y="10"/>
                    <a:pt x="357" y="13"/>
                  </a:cubicBezTo>
                  <a:cubicBezTo>
                    <a:pt x="353" y="14"/>
                    <a:pt x="350" y="14"/>
                    <a:pt x="346" y="14"/>
                  </a:cubicBezTo>
                  <a:cubicBezTo>
                    <a:pt x="330" y="14"/>
                    <a:pt x="317" y="8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7"/>
            <p:cNvSpPr/>
            <p:nvPr/>
          </p:nvSpPr>
          <p:spPr>
            <a:xfrm>
              <a:off x="8470446" y="458932"/>
              <a:ext cx="191610" cy="165550"/>
            </a:xfrm>
            <a:custGeom>
              <a:avLst/>
              <a:gdLst/>
              <a:ahLst/>
              <a:cxnLst/>
              <a:rect l="l" t="t" r="r" b="b"/>
              <a:pathLst>
                <a:path w="3022" h="2611" extrusionOk="0">
                  <a:moveTo>
                    <a:pt x="1339" y="1"/>
                  </a:moveTo>
                  <a:cubicBezTo>
                    <a:pt x="1165" y="1"/>
                    <a:pt x="988" y="22"/>
                    <a:pt x="816" y="58"/>
                  </a:cubicBezTo>
                  <a:cubicBezTo>
                    <a:pt x="312" y="451"/>
                    <a:pt x="0" y="1028"/>
                    <a:pt x="225" y="1692"/>
                  </a:cubicBezTo>
                  <a:cubicBezTo>
                    <a:pt x="417" y="2262"/>
                    <a:pt x="957" y="2610"/>
                    <a:pt x="1520" y="2610"/>
                  </a:cubicBezTo>
                  <a:cubicBezTo>
                    <a:pt x="1716" y="2610"/>
                    <a:pt x="1915" y="2568"/>
                    <a:pt x="2103" y="2478"/>
                  </a:cubicBezTo>
                  <a:cubicBezTo>
                    <a:pt x="2834" y="2128"/>
                    <a:pt x="3022" y="1253"/>
                    <a:pt x="2579" y="597"/>
                  </a:cubicBezTo>
                  <a:cubicBezTo>
                    <a:pt x="2549" y="553"/>
                    <a:pt x="2516" y="511"/>
                    <a:pt x="2482" y="472"/>
                  </a:cubicBezTo>
                  <a:cubicBezTo>
                    <a:pt x="2252" y="672"/>
                    <a:pt x="2021" y="872"/>
                    <a:pt x="1789" y="1072"/>
                  </a:cubicBezTo>
                  <a:cubicBezTo>
                    <a:pt x="1774" y="1084"/>
                    <a:pt x="1758" y="1090"/>
                    <a:pt x="1742" y="1090"/>
                  </a:cubicBezTo>
                  <a:cubicBezTo>
                    <a:pt x="1687" y="1090"/>
                    <a:pt x="1639" y="1024"/>
                    <a:pt x="1690" y="976"/>
                  </a:cubicBezTo>
                  <a:cubicBezTo>
                    <a:pt x="1911" y="764"/>
                    <a:pt x="2134" y="556"/>
                    <a:pt x="2356" y="346"/>
                  </a:cubicBezTo>
                  <a:cubicBezTo>
                    <a:pt x="2075" y="97"/>
                    <a:pt x="1712" y="1"/>
                    <a:pt x="1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7"/>
            <p:cNvSpPr/>
            <p:nvPr/>
          </p:nvSpPr>
          <p:spPr>
            <a:xfrm>
              <a:off x="8503416" y="863845"/>
              <a:ext cx="61122" cy="57635"/>
            </a:xfrm>
            <a:custGeom>
              <a:avLst/>
              <a:gdLst/>
              <a:ahLst/>
              <a:cxnLst/>
              <a:rect l="l" t="t" r="r" b="b"/>
              <a:pathLst>
                <a:path w="964" h="909" extrusionOk="0">
                  <a:moveTo>
                    <a:pt x="650" y="1"/>
                  </a:moveTo>
                  <a:cubicBezTo>
                    <a:pt x="635" y="27"/>
                    <a:pt x="610" y="46"/>
                    <a:pt x="575" y="46"/>
                  </a:cubicBezTo>
                  <a:cubicBezTo>
                    <a:pt x="570" y="46"/>
                    <a:pt x="566" y="45"/>
                    <a:pt x="561" y="45"/>
                  </a:cubicBezTo>
                  <a:cubicBezTo>
                    <a:pt x="541" y="43"/>
                    <a:pt x="520" y="41"/>
                    <a:pt x="499" y="41"/>
                  </a:cubicBezTo>
                  <a:cubicBezTo>
                    <a:pt x="257" y="41"/>
                    <a:pt x="6" y="199"/>
                    <a:pt x="3" y="468"/>
                  </a:cubicBezTo>
                  <a:cubicBezTo>
                    <a:pt x="0" y="709"/>
                    <a:pt x="229" y="908"/>
                    <a:pt x="460" y="908"/>
                  </a:cubicBezTo>
                  <a:cubicBezTo>
                    <a:pt x="506" y="908"/>
                    <a:pt x="551" y="901"/>
                    <a:pt x="595" y="884"/>
                  </a:cubicBezTo>
                  <a:cubicBezTo>
                    <a:pt x="825" y="798"/>
                    <a:pt x="963" y="513"/>
                    <a:pt x="884" y="279"/>
                  </a:cubicBezTo>
                  <a:cubicBezTo>
                    <a:pt x="844" y="161"/>
                    <a:pt x="757" y="67"/>
                    <a:pt x="6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7"/>
            <p:cNvSpPr/>
            <p:nvPr/>
          </p:nvSpPr>
          <p:spPr>
            <a:xfrm>
              <a:off x="8093125" y="178675"/>
              <a:ext cx="863513" cy="761748"/>
            </a:xfrm>
            <a:custGeom>
              <a:avLst/>
              <a:gdLst/>
              <a:ahLst/>
              <a:cxnLst/>
              <a:rect l="l" t="t" r="r" b="b"/>
              <a:pathLst>
                <a:path w="13619" h="12014" extrusionOk="0">
                  <a:moveTo>
                    <a:pt x="12624" y="200"/>
                  </a:moveTo>
                  <a:cubicBezTo>
                    <a:pt x="12636" y="207"/>
                    <a:pt x="12649" y="213"/>
                    <a:pt x="12665" y="213"/>
                  </a:cubicBezTo>
                  <a:cubicBezTo>
                    <a:pt x="12669" y="213"/>
                    <a:pt x="12672" y="213"/>
                    <a:pt x="12676" y="212"/>
                  </a:cubicBezTo>
                  <a:cubicBezTo>
                    <a:pt x="12698" y="209"/>
                    <a:pt x="12721" y="208"/>
                    <a:pt x="12744" y="208"/>
                  </a:cubicBezTo>
                  <a:cubicBezTo>
                    <a:pt x="12962" y="208"/>
                    <a:pt x="13189" y="340"/>
                    <a:pt x="13254" y="558"/>
                  </a:cubicBezTo>
                  <a:cubicBezTo>
                    <a:pt x="13326" y="794"/>
                    <a:pt x="13171" y="1079"/>
                    <a:pt x="12929" y="1137"/>
                  </a:cubicBezTo>
                  <a:cubicBezTo>
                    <a:pt x="12897" y="1144"/>
                    <a:pt x="12865" y="1148"/>
                    <a:pt x="12832" y="1148"/>
                  </a:cubicBezTo>
                  <a:cubicBezTo>
                    <a:pt x="12626" y="1148"/>
                    <a:pt x="12421" y="1003"/>
                    <a:pt x="12376" y="800"/>
                  </a:cubicBezTo>
                  <a:cubicBezTo>
                    <a:pt x="12319" y="542"/>
                    <a:pt x="12490" y="395"/>
                    <a:pt x="12622" y="207"/>
                  </a:cubicBezTo>
                  <a:cubicBezTo>
                    <a:pt x="12623" y="205"/>
                    <a:pt x="12622" y="202"/>
                    <a:pt x="12624" y="200"/>
                  </a:cubicBezTo>
                  <a:close/>
                  <a:moveTo>
                    <a:pt x="6292" y="814"/>
                  </a:moveTo>
                  <a:cubicBezTo>
                    <a:pt x="6361" y="814"/>
                    <a:pt x="6427" y="830"/>
                    <a:pt x="6488" y="881"/>
                  </a:cubicBezTo>
                  <a:cubicBezTo>
                    <a:pt x="6612" y="985"/>
                    <a:pt x="6613" y="1196"/>
                    <a:pt x="6499" y="1307"/>
                  </a:cubicBezTo>
                  <a:cubicBezTo>
                    <a:pt x="6446" y="1360"/>
                    <a:pt x="6371" y="1386"/>
                    <a:pt x="6297" y="1386"/>
                  </a:cubicBezTo>
                  <a:cubicBezTo>
                    <a:pt x="6215" y="1386"/>
                    <a:pt x="6134" y="1355"/>
                    <a:pt x="6079" y="1297"/>
                  </a:cubicBezTo>
                  <a:cubicBezTo>
                    <a:pt x="5938" y="1150"/>
                    <a:pt x="5997" y="905"/>
                    <a:pt x="6176" y="825"/>
                  </a:cubicBezTo>
                  <a:cubicBezTo>
                    <a:pt x="6215" y="819"/>
                    <a:pt x="6253" y="814"/>
                    <a:pt x="6292" y="814"/>
                  </a:cubicBezTo>
                  <a:close/>
                  <a:moveTo>
                    <a:pt x="787" y="2324"/>
                  </a:moveTo>
                  <a:cubicBezTo>
                    <a:pt x="906" y="2324"/>
                    <a:pt x="1020" y="2363"/>
                    <a:pt x="1101" y="2462"/>
                  </a:cubicBezTo>
                  <a:cubicBezTo>
                    <a:pt x="1170" y="2546"/>
                    <a:pt x="1189" y="2658"/>
                    <a:pt x="1170" y="2763"/>
                  </a:cubicBezTo>
                  <a:cubicBezTo>
                    <a:pt x="1152" y="2754"/>
                    <a:pt x="1135" y="2745"/>
                    <a:pt x="1117" y="2736"/>
                  </a:cubicBezTo>
                  <a:cubicBezTo>
                    <a:pt x="1105" y="2730"/>
                    <a:pt x="1094" y="2728"/>
                    <a:pt x="1082" y="2728"/>
                  </a:cubicBezTo>
                  <a:cubicBezTo>
                    <a:pt x="1013" y="2728"/>
                    <a:pt x="951" y="2816"/>
                    <a:pt x="1019" y="2868"/>
                  </a:cubicBezTo>
                  <a:cubicBezTo>
                    <a:pt x="1047" y="2889"/>
                    <a:pt x="1078" y="2908"/>
                    <a:pt x="1105" y="2929"/>
                  </a:cubicBezTo>
                  <a:cubicBezTo>
                    <a:pt x="1072" y="2982"/>
                    <a:pt x="1027" y="3027"/>
                    <a:pt x="973" y="3057"/>
                  </a:cubicBezTo>
                  <a:cubicBezTo>
                    <a:pt x="921" y="3085"/>
                    <a:pt x="863" y="3098"/>
                    <a:pt x="805" y="3098"/>
                  </a:cubicBezTo>
                  <a:cubicBezTo>
                    <a:pt x="646" y="3098"/>
                    <a:pt x="480" y="3002"/>
                    <a:pt x="413" y="2860"/>
                  </a:cubicBezTo>
                  <a:cubicBezTo>
                    <a:pt x="339" y="2704"/>
                    <a:pt x="385" y="2526"/>
                    <a:pt x="489" y="2395"/>
                  </a:cubicBezTo>
                  <a:cubicBezTo>
                    <a:pt x="580" y="2353"/>
                    <a:pt x="685" y="2324"/>
                    <a:pt x="787" y="2324"/>
                  </a:cubicBezTo>
                  <a:close/>
                  <a:moveTo>
                    <a:pt x="7290" y="4421"/>
                  </a:moveTo>
                  <a:cubicBezTo>
                    <a:pt x="7663" y="4421"/>
                    <a:pt x="8026" y="4517"/>
                    <a:pt x="8308" y="4766"/>
                  </a:cubicBezTo>
                  <a:cubicBezTo>
                    <a:pt x="8085" y="4976"/>
                    <a:pt x="7862" y="5185"/>
                    <a:pt x="7641" y="5396"/>
                  </a:cubicBezTo>
                  <a:cubicBezTo>
                    <a:pt x="7591" y="5444"/>
                    <a:pt x="7639" y="5510"/>
                    <a:pt x="7694" y="5510"/>
                  </a:cubicBezTo>
                  <a:cubicBezTo>
                    <a:pt x="7710" y="5510"/>
                    <a:pt x="7726" y="5504"/>
                    <a:pt x="7741" y="5492"/>
                  </a:cubicBezTo>
                  <a:cubicBezTo>
                    <a:pt x="7972" y="5293"/>
                    <a:pt x="8203" y="5092"/>
                    <a:pt x="8433" y="4892"/>
                  </a:cubicBezTo>
                  <a:cubicBezTo>
                    <a:pt x="8467" y="4931"/>
                    <a:pt x="8500" y="4973"/>
                    <a:pt x="8530" y="5017"/>
                  </a:cubicBezTo>
                  <a:cubicBezTo>
                    <a:pt x="8973" y="5673"/>
                    <a:pt x="8785" y="6548"/>
                    <a:pt x="8054" y="6898"/>
                  </a:cubicBezTo>
                  <a:cubicBezTo>
                    <a:pt x="7866" y="6988"/>
                    <a:pt x="7667" y="7030"/>
                    <a:pt x="7471" y="7030"/>
                  </a:cubicBezTo>
                  <a:cubicBezTo>
                    <a:pt x="6908" y="7030"/>
                    <a:pt x="6368" y="6682"/>
                    <a:pt x="6177" y="6112"/>
                  </a:cubicBezTo>
                  <a:cubicBezTo>
                    <a:pt x="5952" y="5448"/>
                    <a:pt x="6263" y="4871"/>
                    <a:pt x="6767" y="4478"/>
                  </a:cubicBezTo>
                  <a:cubicBezTo>
                    <a:pt x="6939" y="4442"/>
                    <a:pt x="7116" y="4421"/>
                    <a:pt x="7290" y="4421"/>
                  </a:cubicBezTo>
                  <a:close/>
                  <a:moveTo>
                    <a:pt x="12377" y="8424"/>
                  </a:moveTo>
                  <a:cubicBezTo>
                    <a:pt x="12553" y="8424"/>
                    <a:pt x="12718" y="8466"/>
                    <a:pt x="12857" y="8613"/>
                  </a:cubicBezTo>
                  <a:cubicBezTo>
                    <a:pt x="13115" y="8888"/>
                    <a:pt x="12974" y="9348"/>
                    <a:pt x="12650" y="9502"/>
                  </a:cubicBezTo>
                  <a:cubicBezTo>
                    <a:pt x="12582" y="9534"/>
                    <a:pt x="12509" y="9549"/>
                    <a:pt x="12436" y="9549"/>
                  </a:cubicBezTo>
                  <a:cubicBezTo>
                    <a:pt x="12181" y="9549"/>
                    <a:pt x="11927" y="9365"/>
                    <a:pt x="11854" y="9114"/>
                  </a:cubicBezTo>
                  <a:cubicBezTo>
                    <a:pt x="11818" y="8987"/>
                    <a:pt x="11835" y="8863"/>
                    <a:pt x="11883" y="8750"/>
                  </a:cubicBezTo>
                  <a:cubicBezTo>
                    <a:pt x="11989" y="8818"/>
                    <a:pt x="12096" y="8884"/>
                    <a:pt x="12201" y="8952"/>
                  </a:cubicBezTo>
                  <a:cubicBezTo>
                    <a:pt x="12226" y="8969"/>
                    <a:pt x="12250" y="8976"/>
                    <a:pt x="12272" y="8976"/>
                  </a:cubicBezTo>
                  <a:cubicBezTo>
                    <a:pt x="12389" y="8976"/>
                    <a:pt x="12463" y="8791"/>
                    <a:pt x="12338" y="8709"/>
                  </a:cubicBezTo>
                  <a:cubicBezTo>
                    <a:pt x="12240" y="8645"/>
                    <a:pt x="12139" y="8584"/>
                    <a:pt x="12042" y="8521"/>
                  </a:cubicBezTo>
                  <a:cubicBezTo>
                    <a:pt x="12070" y="8492"/>
                    <a:pt x="12102" y="8467"/>
                    <a:pt x="12135" y="8443"/>
                  </a:cubicBezTo>
                  <a:cubicBezTo>
                    <a:pt x="12217" y="8433"/>
                    <a:pt x="12298" y="8424"/>
                    <a:pt x="12377" y="8424"/>
                  </a:cubicBezTo>
                  <a:close/>
                  <a:moveTo>
                    <a:pt x="4541" y="9079"/>
                  </a:moveTo>
                  <a:lnTo>
                    <a:pt x="4541" y="9079"/>
                  </a:lnTo>
                  <a:cubicBezTo>
                    <a:pt x="4884" y="9241"/>
                    <a:pt x="4900" y="9848"/>
                    <a:pt x="4460" y="9848"/>
                  </a:cubicBezTo>
                  <a:cubicBezTo>
                    <a:pt x="4450" y="9848"/>
                    <a:pt x="4440" y="9848"/>
                    <a:pt x="4429" y="9847"/>
                  </a:cubicBezTo>
                  <a:cubicBezTo>
                    <a:pt x="4244" y="9836"/>
                    <a:pt x="4061" y="9709"/>
                    <a:pt x="4064" y="9508"/>
                  </a:cubicBezTo>
                  <a:cubicBezTo>
                    <a:pt x="4068" y="9326"/>
                    <a:pt x="4199" y="9182"/>
                    <a:pt x="4362" y="9124"/>
                  </a:cubicBezTo>
                  <a:cubicBezTo>
                    <a:pt x="4372" y="9127"/>
                    <a:pt x="4383" y="9129"/>
                    <a:pt x="4394" y="9129"/>
                  </a:cubicBezTo>
                  <a:cubicBezTo>
                    <a:pt x="4402" y="9129"/>
                    <a:pt x="4410" y="9128"/>
                    <a:pt x="4418" y="9126"/>
                  </a:cubicBezTo>
                  <a:cubicBezTo>
                    <a:pt x="4454" y="9120"/>
                    <a:pt x="4488" y="9109"/>
                    <a:pt x="4521" y="9091"/>
                  </a:cubicBezTo>
                  <a:cubicBezTo>
                    <a:pt x="4528" y="9088"/>
                    <a:pt x="4534" y="9083"/>
                    <a:pt x="4541" y="9079"/>
                  </a:cubicBezTo>
                  <a:close/>
                  <a:moveTo>
                    <a:pt x="7121" y="10808"/>
                  </a:moveTo>
                  <a:cubicBezTo>
                    <a:pt x="7228" y="10873"/>
                    <a:pt x="7315" y="10967"/>
                    <a:pt x="7355" y="11085"/>
                  </a:cubicBezTo>
                  <a:cubicBezTo>
                    <a:pt x="7434" y="11319"/>
                    <a:pt x="7296" y="11604"/>
                    <a:pt x="7066" y="11690"/>
                  </a:cubicBezTo>
                  <a:cubicBezTo>
                    <a:pt x="7022" y="11707"/>
                    <a:pt x="6977" y="11714"/>
                    <a:pt x="6931" y="11714"/>
                  </a:cubicBezTo>
                  <a:cubicBezTo>
                    <a:pt x="6700" y="11714"/>
                    <a:pt x="6471" y="11515"/>
                    <a:pt x="6474" y="11274"/>
                  </a:cubicBezTo>
                  <a:cubicBezTo>
                    <a:pt x="6477" y="11005"/>
                    <a:pt x="6728" y="10847"/>
                    <a:pt x="6970" y="10847"/>
                  </a:cubicBezTo>
                  <a:cubicBezTo>
                    <a:pt x="6991" y="10847"/>
                    <a:pt x="7012" y="10849"/>
                    <a:pt x="7032" y="10851"/>
                  </a:cubicBezTo>
                  <a:cubicBezTo>
                    <a:pt x="7037" y="10851"/>
                    <a:pt x="7041" y="10852"/>
                    <a:pt x="7046" y="10852"/>
                  </a:cubicBezTo>
                  <a:cubicBezTo>
                    <a:pt x="7081" y="10852"/>
                    <a:pt x="7106" y="10833"/>
                    <a:pt x="7121" y="10808"/>
                  </a:cubicBezTo>
                  <a:close/>
                  <a:moveTo>
                    <a:pt x="12835" y="0"/>
                  </a:moveTo>
                  <a:cubicBezTo>
                    <a:pt x="12772" y="0"/>
                    <a:pt x="12709" y="8"/>
                    <a:pt x="12647" y="23"/>
                  </a:cubicBezTo>
                  <a:cubicBezTo>
                    <a:pt x="12612" y="31"/>
                    <a:pt x="12594" y="57"/>
                    <a:pt x="12586" y="86"/>
                  </a:cubicBezTo>
                  <a:cubicBezTo>
                    <a:pt x="12574" y="79"/>
                    <a:pt x="12561" y="75"/>
                    <a:pt x="12547" y="75"/>
                  </a:cubicBezTo>
                  <a:cubicBezTo>
                    <a:pt x="12546" y="75"/>
                    <a:pt x="12544" y="75"/>
                    <a:pt x="12542" y="75"/>
                  </a:cubicBezTo>
                  <a:cubicBezTo>
                    <a:pt x="12171" y="113"/>
                    <a:pt x="12021" y="608"/>
                    <a:pt x="12116" y="919"/>
                  </a:cubicBezTo>
                  <a:cubicBezTo>
                    <a:pt x="12142" y="1005"/>
                    <a:pt x="12187" y="1082"/>
                    <a:pt x="12242" y="1149"/>
                  </a:cubicBezTo>
                  <a:cubicBezTo>
                    <a:pt x="12233" y="1154"/>
                    <a:pt x="12223" y="1158"/>
                    <a:pt x="12213" y="1166"/>
                  </a:cubicBezTo>
                  <a:cubicBezTo>
                    <a:pt x="10972" y="2290"/>
                    <a:pt x="9739" y="3420"/>
                    <a:pt x="8520" y="4565"/>
                  </a:cubicBezTo>
                  <a:cubicBezTo>
                    <a:pt x="8194" y="4274"/>
                    <a:pt x="7763" y="4120"/>
                    <a:pt x="7328" y="4120"/>
                  </a:cubicBezTo>
                  <a:cubicBezTo>
                    <a:pt x="7263" y="4120"/>
                    <a:pt x="7197" y="4123"/>
                    <a:pt x="7131" y="4130"/>
                  </a:cubicBezTo>
                  <a:cubicBezTo>
                    <a:pt x="6929" y="3285"/>
                    <a:pt x="6712" y="2447"/>
                    <a:pt x="6483" y="1610"/>
                  </a:cubicBezTo>
                  <a:cubicBezTo>
                    <a:pt x="6523" y="1596"/>
                    <a:pt x="6562" y="1580"/>
                    <a:pt x="6599" y="1556"/>
                  </a:cubicBezTo>
                  <a:cubicBezTo>
                    <a:pt x="6865" y="1392"/>
                    <a:pt x="6922" y="1005"/>
                    <a:pt x="6737" y="760"/>
                  </a:cubicBezTo>
                  <a:cubicBezTo>
                    <a:pt x="6640" y="633"/>
                    <a:pt x="6462" y="547"/>
                    <a:pt x="6294" y="547"/>
                  </a:cubicBezTo>
                  <a:cubicBezTo>
                    <a:pt x="6170" y="547"/>
                    <a:pt x="6053" y="594"/>
                    <a:pt x="5978" y="704"/>
                  </a:cubicBezTo>
                  <a:cubicBezTo>
                    <a:pt x="5971" y="715"/>
                    <a:pt x="5970" y="727"/>
                    <a:pt x="5969" y="740"/>
                  </a:cubicBezTo>
                  <a:cubicBezTo>
                    <a:pt x="5782" y="868"/>
                    <a:pt x="5709" y="1116"/>
                    <a:pt x="5818" y="1342"/>
                  </a:cubicBezTo>
                  <a:cubicBezTo>
                    <a:pt x="5911" y="1534"/>
                    <a:pt x="6107" y="1637"/>
                    <a:pt x="6306" y="1637"/>
                  </a:cubicBezTo>
                  <a:cubicBezTo>
                    <a:pt x="6307" y="1637"/>
                    <a:pt x="6308" y="1637"/>
                    <a:pt x="6309" y="1637"/>
                  </a:cubicBezTo>
                  <a:cubicBezTo>
                    <a:pt x="6482" y="2488"/>
                    <a:pt x="6666" y="3334"/>
                    <a:pt x="6868" y="4179"/>
                  </a:cubicBezTo>
                  <a:cubicBezTo>
                    <a:pt x="6716" y="4220"/>
                    <a:pt x="6569" y="4279"/>
                    <a:pt x="6431" y="4362"/>
                  </a:cubicBezTo>
                  <a:cubicBezTo>
                    <a:pt x="6397" y="4382"/>
                    <a:pt x="6384" y="4414"/>
                    <a:pt x="6385" y="4446"/>
                  </a:cubicBezTo>
                  <a:cubicBezTo>
                    <a:pt x="6113" y="4667"/>
                    <a:pt x="5930" y="4985"/>
                    <a:pt x="5854" y="5329"/>
                  </a:cubicBezTo>
                  <a:cubicBezTo>
                    <a:pt x="5093" y="4895"/>
                    <a:pt x="4298" y="4513"/>
                    <a:pt x="3530" y="4087"/>
                  </a:cubicBezTo>
                  <a:cubicBezTo>
                    <a:pt x="2825" y="3697"/>
                    <a:pt x="2136" y="3268"/>
                    <a:pt x="1420" y="2894"/>
                  </a:cubicBezTo>
                  <a:cubicBezTo>
                    <a:pt x="1481" y="2696"/>
                    <a:pt x="1460" y="2473"/>
                    <a:pt x="1330" y="2302"/>
                  </a:cubicBezTo>
                  <a:cubicBezTo>
                    <a:pt x="1208" y="2141"/>
                    <a:pt x="1005" y="2051"/>
                    <a:pt x="807" y="2051"/>
                  </a:cubicBezTo>
                  <a:cubicBezTo>
                    <a:pt x="775" y="2051"/>
                    <a:pt x="744" y="2053"/>
                    <a:pt x="713" y="2058"/>
                  </a:cubicBezTo>
                  <a:cubicBezTo>
                    <a:pt x="712" y="2058"/>
                    <a:pt x="712" y="2057"/>
                    <a:pt x="711" y="2057"/>
                  </a:cubicBezTo>
                  <a:cubicBezTo>
                    <a:pt x="711" y="2057"/>
                    <a:pt x="710" y="2058"/>
                    <a:pt x="710" y="2058"/>
                  </a:cubicBezTo>
                  <a:cubicBezTo>
                    <a:pt x="700" y="2059"/>
                    <a:pt x="693" y="2061"/>
                    <a:pt x="684" y="2063"/>
                  </a:cubicBezTo>
                  <a:cubicBezTo>
                    <a:pt x="295" y="2137"/>
                    <a:pt x="1" y="2522"/>
                    <a:pt x="146" y="2923"/>
                  </a:cubicBezTo>
                  <a:cubicBezTo>
                    <a:pt x="243" y="3193"/>
                    <a:pt x="528" y="3373"/>
                    <a:pt x="810" y="3373"/>
                  </a:cubicBezTo>
                  <a:cubicBezTo>
                    <a:pt x="908" y="3373"/>
                    <a:pt x="1005" y="3351"/>
                    <a:pt x="1094" y="3304"/>
                  </a:cubicBezTo>
                  <a:cubicBezTo>
                    <a:pt x="1192" y="3253"/>
                    <a:pt x="1270" y="3176"/>
                    <a:pt x="1330" y="3086"/>
                  </a:cubicBezTo>
                  <a:cubicBezTo>
                    <a:pt x="1964" y="3528"/>
                    <a:pt x="2645" y="3907"/>
                    <a:pt x="3317" y="4286"/>
                  </a:cubicBezTo>
                  <a:cubicBezTo>
                    <a:pt x="4132" y="4746"/>
                    <a:pt x="4958" y="5227"/>
                    <a:pt x="5818" y="5600"/>
                  </a:cubicBezTo>
                  <a:cubicBezTo>
                    <a:pt x="5804" y="5842"/>
                    <a:pt x="5841" y="6087"/>
                    <a:pt x="5938" y="6316"/>
                  </a:cubicBezTo>
                  <a:cubicBezTo>
                    <a:pt x="6021" y="6513"/>
                    <a:pt x="6142" y="6685"/>
                    <a:pt x="6285" y="6829"/>
                  </a:cubicBezTo>
                  <a:cubicBezTo>
                    <a:pt x="5984" y="7182"/>
                    <a:pt x="5679" y="7529"/>
                    <a:pt x="5389" y="7891"/>
                  </a:cubicBezTo>
                  <a:cubicBezTo>
                    <a:pt x="5131" y="8214"/>
                    <a:pt x="4810" y="8535"/>
                    <a:pt x="4620" y="8905"/>
                  </a:cubicBezTo>
                  <a:cubicBezTo>
                    <a:pt x="4610" y="8903"/>
                    <a:pt x="4603" y="8899"/>
                    <a:pt x="4595" y="8897"/>
                  </a:cubicBezTo>
                  <a:lnTo>
                    <a:pt x="4590" y="8897"/>
                  </a:lnTo>
                  <a:cubicBezTo>
                    <a:pt x="4575" y="8875"/>
                    <a:pt x="4552" y="8858"/>
                    <a:pt x="4516" y="8853"/>
                  </a:cubicBezTo>
                  <a:cubicBezTo>
                    <a:pt x="4488" y="8849"/>
                    <a:pt x="4461" y="8847"/>
                    <a:pt x="4434" y="8847"/>
                  </a:cubicBezTo>
                  <a:cubicBezTo>
                    <a:pt x="4113" y="8847"/>
                    <a:pt x="3840" y="9113"/>
                    <a:pt x="3797" y="9434"/>
                  </a:cubicBezTo>
                  <a:cubicBezTo>
                    <a:pt x="3748" y="9785"/>
                    <a:pt x="4019" y="10070"/>
                    <a:pt x="4357" y="10117"/>
                  </a:cubicBezTo>
                  <a:cubicBezTo>
                    <a:pt x="4389" y="10121"/>
                    <a:pt x="4421" y="10123"/>
                    <a:pt x="4452" y="10123"/>
                  </a:cubicBezTo>
                  <a:cubicBezTo>
                    <a:pt x="4751" y="10123"/>
                    <a:pt x="5021" y="9931"/>
                    <a:pt x="5066" y="9617"/>
                  </a:cubicBezTo>
                  <a:cubicBezTo>
                    <a:pt x="5101" y="9379"/>
                    <a:pt x="5008" y="9148"/>
                    <a:pt x="4831" y="9009"/>
                  </a:cubicBezTo>
                  <a:cubicBezTo>
                    <a:pt x="5143" y="8726"/>
                    <a:pt x="5387" y="8344"/>
                    <a:pt x="5644" y="8017"/>
                  </a:cubicBezTo>
                  <a:cubicBezTo>
                    <a:pt x="5915" y="7670"/>
                    <a:pt x="6169" y="7313"/>
                    <a:pt x="6431" y="6959"/>
                  </a:cubicBezTo>
                  <a:cubicBezTo>
                    <a:pt x="6622" y="7111"/>
                    <a:pt x="6844" y="7221"/>
                    <a:pt x="7081" y="7278"/>
                  </a:cubicBezTo>
                  <a:cubicBezTo>
                    <a:pt x="7023" y="7809"/>
                    <a:pt x="6992" y="8340"/>
                    <a:pt x="6964" y="8872"/>
                  </a:cubicBezTo>
                  <a:cubicBezTo>
                    <a:pt x="6936" y="9411"/>
                    <a:pt x="6836" y="9996"/>
                    <a:pt x="6912" y="10532"/>
                  </a:cubicBezTo>
                  <a:cubicBezTo>
                    <a:pt x="6842" y="10532"/>
                    <a:pt x="6771" y="10538"/>
                    <a:pt x="6700" y="10557"/>
                  </a:cubicBezTo>
                  <a:cubicBezTo>
                    <a:pt x="6655" y="10569"/>
                    <a:pt x="6640" y="10615"/>
                    <a:pt x="6650" y="10653"/>
                  </a:cubicBezTo>
                  <a:cubicBezTo>
                    <a:pt x="6413" y="10742"/>
                    <a:pt x="6222" y="10955"/>
                    <a:pt x="6189" y="11216"/>
                  </a:cubicBezTo>
                  <a:cubicBezTo>
                    <a:pt x="6137" y="11635"/>
                    <a:pt x="6521" y="12013"/>
                    <a:pt x="6930" y="12013"/>
                  </a:cubicBezTo>
                  <a:cubicBezTo>
                    <a:pt x="6962" y="12013"/>
                    <a:pt x="6995" y="12011"/>
                    <a:pt x="7028" y="12006"/>
                  </a:cubicBezTo>
                  <a:cubicBezTo>
                    <a:pt x="7439" y="11943"/>
                    <a:pt x="7737" y="11503"/>
                    <a:pt x="7648" y="11097"/>
                  </a:cubicBezTo>
                  <a:cubicBezTo>
                    <a:pt x="7588" y="10813"/>
                    <a:pt x="7373" y="10625"/>
                    <a:pt x="7119" y="10558"/>
                  </a:cubicBezTo>
                  <a:cubicBezTo>
                    <a:pt x="7247" y="10052"/>
                    <a:pt x="7202" y="9477"/>
                    <a:pt x="7223" y="8957"/>
                  </a:cubicBezTo>
                  <a:cubicBezTo>
                    <a:pt x="7247" y="8408"/>
                    <a:pt x="7270" y="7861"/>
                    <a:pt x="7264" y="7312"/>
                  </a:cubicBezTo>
                  <a:lnTo>
                    <a:pt x="7264" y="7312"/>
                  </a:lnTo>
                  <a:cubicBezTo>
                    <a:pt x="7336" y="7322"/>
                    <a:pt x="7410" y="7327"/>
                    <a:pt x="7484" y="7327"/>
                  </a:cubicBezTo>
                  <a:cubicBezTo>
                    <a:pt x="7716" y="7327"/>
                    <a:pt x="7952" y="7278"/>
                    <a:pt x="8176" y="7172"/>
                  </a:cubicBezTo>
                  <a:cubicBezTo>
                    <a:pt x="8353" y="7089"/>
                    <a:pt x="8504" y="6977"/>
                    <a:pt x="8630" y="6845"/>
                  </a:cubicBezTo>
                  <a:cubicBezTo>
                    <a:pt x="9658" y="7395"/>
                    <a:pt x="10667" y="7979"/>
                    <a:pt x="11651" y="8602"/>
                  </a:cubicBezTo>
                  <a:cubicBezTo>
                    <a:pt x="11563" y="8762"/>
                    <a:pt x="11530" y="8955"/>
                    <a:pt x="11579" y="9156"/>
                  </a:cubicBezTo>
                  <a:cubicBezTo>
                    <a:pt x="11671" y="9547"/>
                    <a:pt x="12049" y="9828"/>
                    <a:pt x="12439" y="9828"/>
                  </a:cubicBezTo>
                  <a:cubicBezTo>
                    <a:pt x="12530" y="9828"/>
                    <a:pt x="12623" y="9813"/>
                    <a:pt x="12712" y="9779"/>
                  </a:cubicBezTo>
                  <a:cubicBezTo>
                    <a:pt x="13156" y="9612"/>
                    <a:pt x="13406" y="9044"/>
                    <a:pt x="13190" y="8612"/>
                  </a:cubicBezTo>
                  <a:cubicBezTo>
                    <a:pt x="13057" y="8345"/>
                    <a:pt x="12734" y="8146"/>
                    <a:pt x="12428" y="8146"/>
                  </a:cubicBezTo>
                  <a:cubicBezTo>
                    <a:pt x="12425" y="8146"/>
                    <a:pt x="12422" y="8146"/>
                    <a:pt x="12419" y="8146"/>
                  </a:cubicBezTo>
                  <a:cubicBezTo>
                    <a:pt x="12415" y="8146"/>
                    <a:pt x="12412" y="8144"/>
                    <a:pt x="12408" y="8144"/>
                  </a:cubicBezTo>
                  <a:cubicBezTo>
                    <a:pt x="12186" y="8151"/>
                    <a:pt x="11979" y="8241"/>
                    <a:pt x="11824" y="8383"/>
                  </a:cubicBezTo>
                  <a:cubicBezTo>
                    <a:pt x="10836" y="7760"/>
                    <a:pt x="9819" y="7191"/>
                    <a:pt x="8762" y="6690"/>
                  </a:cubicBezTo>
                  <a:cubicBezTo>
                    <a:pt x="9118" y="6206"/>
                    <a:pt x="9173" y="5535"/>
                    <a:pt x="8849" y="4971"/>
                  </a:cubicBezTo>
                  <a:cubicBezTo>
                    <a:pt x="8793" y="4873"/>
                    <a:pt x="8727" y="4783"/>
                    <a:pt x="8654" y="4700"/>
                  </a:cubicBezTo>
                  <a:cubicBezTo>
                    <a:pt x="9919" y="3600"/>
                    <a:pt x="11168" y="2484"/>
                    <a:pt x="12413" y="1359"/>
                  </a:cubicBezTo>
                  <a:cubicBezTo>
                    <a:pt x="12428" y="1345"/>
                    <a:pt x="12436" y="1331"/>
                    <a:pt x="12444" y="1317"/>
                  </a:cubicBezTo>
                  <a:cubicBezTo>
                    <a:pt x="12563" y="1386"/>
                    <a:pt x="12700" y="1425"/>
                    <a:pt x="12837" y="1425"/>
                  </a:cubicBezTo>
                  <a:cubicBezTo>
                    <a:pt x="12904" y="1425"/>
                    <a:pt x="12971" y="1415"/>
                    <a:pt x="13036" y="1396"/>
                  </a:cubicBezTo>
                  <a:cubicBezTo>
                    <a:pt x="13397" y="1286"/>
                    <a:pt x="13618" y="871"/>
                    <a:pt x="13526" y="508"/>
                  </a:cubicBezTo>
                  <a:cubicBezTo>
                    <a:pt x="13442" y="184"/>
                    <a:pt x="13146" y="0"/>
                    <a:pt x="12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7"/>
            <p:cNvSpPr/>
            <p:nvPr/>
          </p:nvSpPr>
          <p:spPr>
            <a:xfrm>
              <a:off x="8485663" y="491713"/>
              <a:ext cx="95488" cy="74818"/>
            </a:xfrm>
            <a:custGeom>
              <a:avLst/>
              <a:gdLst/>
              <a:ahLst/>
              <a:cxnLst/>
              <a:rect l="l" t="t" r="r" b="b"/>
              <a:pathLst>
                <a:path w="1506" h="1180" extrusionOk="0">
                  <a:moveTo>
                    <a:pt x="807" y="1"/>
                  </a:moveTo>
                  <a:cubicBezTo>
                    <a:pt x="83" y="1"/>
                    <a:pt x="1" y="1179"/>
                    <a:pt x="699" y="1179"/>
                  </a:cubicBezTo>
                  <a:cubicBezTo>
                    <a:pt x="1423" y="1179"/>
                    <a:pt x="1506" y="1"/>
                    <a:pt x="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0" name="Google Shape;2300;p57"/>
          <p:cNvGrpSpPr/>
          <p:nvPr/>
        </p:nvGrpSpPr>
        <p:grpSpPr>
          <a:xfrm rot="10800000">
            <a:off x="447593" y="359371"/>
            <a:ext cx="1151662" cy="1012538"/>
            <a:chOff x="5389000" y="1503376"/>
            <a:chExt cx="1642416" cy="1444008"/>
          </a:xfrm>
        </p:grpSpPr>
        <p:sp>
          <p:nvSpPr>
            <p:cNvPr id="2301" name="Google Shape;2301;p57"/>
            <p:cNvSpPr/>
            <p:nvPr/>
          </p:nvSpPr>
          <p:spPr>
            <a:xfrm>
              <a:off x="5957871" y="2185810"/>
              <a:ext cx="203540" cy="202468"/>
            </a:xfrm>
            <a:custGeom>
              <a:avLst/>
              <a:gdLst/>
              <a:ahLst/>
              <a:cxnLst/>
              <a:rect l="l" t="t" r="r" b="b"/>
              <a:pathLst>
                <a:path w="2642" h="2628" extrusionOk="0">
                  <a:moveTo>
                    <a:pt x="1361" y="1"/>
                  </a:moveTo>
                  <a:cubicBezTo>
                    <a:pt x="827" y="276"/>
                    <a:pt x="273" y="505"/>
                    <a:pt x="139" y="1168"/>
                  </a:cubicBezTo>
                  <a:cubicBezTo>
                    <a:pt x="0" y="1856"/>
                    <a:pt x="589" y="2524"/>
                    <a:pt x="1248" y="2617"/>
                  </a:cubicBezTo>
                  <a:cubicBezTo>
                    <a:pt x="1297" y="2624"/>
                    <a:pt x="1346" y="2627"/>
                    <a:pt x="1394" y="2627"/>
                  </a:cubicBezTo>
                  <a:cubicBezTo>
                    <a:pt x="2046" y="2627"/>
                    <a:pt x="2642" y="2026"/>
                    <a:pt x="2637" y="1371"/>
                  </a:cubicBezTo>
                  <a:cubicBezTo>
                    <a:pt x="2633" y="707"/>
                    <a:pt x="2083" y="165"/>
                    <a:pt x="1457" y="56"/>
                  </a:cubicBezTo>
                  <a:cubicBezTo>
                    <a:pt x="1414" y="49"/>
                    <a:pt x="1386" y="27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7"/>
            <p:cNvSpPr/>
            <p:nvPr/>
          </p:nvSpPr>
          <p:spPr>
            <a:xfrm>
              <a:off x="6284833" y="2022173"/>
              <a:ext cx="131507" cy="116873"/>
            </a:xfrm>
            <a:custGeom>
              <a:avLst/>
              <a:gdLst/>
              <a:ahLst/>
              <a:cxnLst/>
              <a:rect l="l" t="t" r="r" b="b"/>
              <a:pathLst>
                <a:path w="1707" h="1517" extrusionOk="0">
                  <a:moveTo>
                    <a:pt x="695" y="1"/>
                  </a:moveTo>
                  <a:cubicBezTo>
                    <a:pt x="594" y="1"/>
                    <a:pt x="494" y="20"/>
                    <a:pt x="402" y="62"/>
                  </a:cubicBezTo>
                  <a:cubicBezTo>
                    <a:pt x="376" y="73"/>
                    <a:pt x="352" y="78"/>
                    <a:pt x="328" y="78"/>
                  </a:cubicBezTo>
                  <a:cubicBezTo>
                    <a:pt x="317" y="78"/>
                    <a:pt x="307" y="77"/>
                    <a:pt x="297" y="75"/>
                  </a:cubicBezTo>
                  <a:cubicBezTo>
                    <a:pt x="194" y="411"/>
                    <a:pt x="1" y="660"/>
                    <a:pt x="129" y="1037"/>
                  </a:cubicBezTo>
                  <a:cubicBezTo>
                    <a:pt x="231" y="1339"/>
                    <a:pt x="479" y="1516"/>
                    <a:pt x="762" y="1516"/>
                  </a:cubicBezTo>
                  <a:cubicBezTo>
                    <a:pt x="861" y="1516"/>
                    <a:pt x="964" y="1494"/>
                    <a:pt x="1066" y="1449"/>
                  </a:cubicBezTo>
                  <a:cubicBezTo>
                    <a:pt x="1449" y="1279"/>
                    <a:pt x="1707" y="839"/>
                    <a:pt x="1480" y="445"/>
                  </a:cubicBezTo>
                  <a:cubicBezTo>
                    <a:pt x="1329" y="181"/>
                    <a:pt x="1006" y="1"/>
                    <a:pt x="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7"/>
            <p:cNvSpPr/>
            <p:nvPr/>
          </p:nvSpPr>
          <p:spPr>
            <a:xfrm>
              <a:off x="5458608" y="1542432"/>
              <a:ext cx="1503205" cy="1334761"/>
            </a:xfrm>
            <a:custGeom>
              <a:avLst/>
              <a:gdLst/>
              <a:ahLst/>
              <a:cxnLst/>
              <a:rect l="l" t="t" r="r" b="b"/>
              <a:pathLst>
                <a:path w="19512" h="17325" extrusionOk="0">
                  <a:moveTo>
                    <a:pt x="11680" y="5699"/>
                  </a:moveTo>
                  <a:cubicBezTo>
                    <a:pt x="12085" y="5699"/>
                    <a:pt x="12483" y="5903"/>
                    <a:pt x="12715" y="6263"/>
                  </a:cubicBezTo>
                  <a:cubicBezTo>
                    <a:pt x="13077" y="6837"/>
                    <a:pt x="12824" y="7540"/>
                    <a:pt x="12268" y="7873"/>
                  </a:cubicBezTo>
                  <a:cubicBezTo>
                    <a:pt x="12069" y="7992"/>
                    <a:pt x="11851" y="8050"/>
                    <a:pt x="11639" y="8050"/>
                  </a:cubicBezTo>
                  <a:cubicBezTo>
                    <a:pt x="11239" y="8050"/>
                    <a:pt x="10857" y="7845"/>
                    <a:pt x="10653" y="7452"/>
                  </a:cubicBezTo>
                  <a:cubicBezTo>
                    <a:pt x="10434" y="7022"/>
                    <a:pt x="10396" y="6086"/>
                    <a:pt x="11007" y="5964"/>
                  </a:cubicBezTo>
                  <a:lnTo>
                    <a:pt x="11016" y="5964"/>
                  </a:lnTo>
                  <a:cubicBezTo>
                    <a:pt x="11021" y="5921"/>
                    <a:pt x="11046" y="5879"/>
                    <a:pt x="11101" y="5849"/>
                  </a:cubicBezTo>
                  <a:cubicBezTo>
                    <a:pt x="11283" y="5747"/>
                    <a:pt x="11482" y="5699"/>
                    <a:pt x="11680" y="5699"/>
                  </a:cubicBezTo>
                  <a:close/>
                  <a:moveTo>
                    <a:pt x="8125" y="7861"/>
                  </a:moveTo>
                  <a:cubicBezTo>
                    <a:pt x="8129" y="7861"/>
                    <a:pt x="8133" y="7861"/>
                    <a:pt x="8137" y="7861"/>
                  </a:cubicBezTo>
                  <a:cubicBezTo>
                    <a:pt x="9089" y="7966"/>
                    <a:pt x="9899" y="8729"/>
                    <a:pt x="9823" y="9737"/>
                  </a:cubicBezTo>
                  <a:cubicBezTo>
                    <a:pt x="9758" y="10646"/>
                    <a:pt x="8923" y="11409"/>
                    <a:pt x="8014" y="11409"/>
                  </a:cubicBezTo>
                  <a:cubicBezTo>
                    <a:pt x="7987" y="11409"/>
                    <a:pt x="7961" y="11408"/>
                    <a:pt x="7934" y="11407"/>
                  </a:cubicBezTo>
                  <a:cubicBezTo>
                    <a:pt x="6964" y="11356"/>
                    <a:pt x="6155" y="10454"/>
                    <a:pt x="6235" y="9480"/>
                  </a:cubicBezTo>
                  <a:cubicBezTo>
                    <a:pt x="6292" y="8742"/>
                    <a:pt x="6942" y="7882"/>
                    <a:pt x="7727" y="7882"/>
                  </a:cubicBezTo>
                  <a:cubicBezTo>
                    <a:pt x="7804" y="7882"/>
                    <a:pt x="7881" y="7890"/>
                    <a:pt x="7960" y="7907"/>
                  </a:cubicBezTo>
                  <a:cubicBezTo>
                    <a:pt x="7972" y="7911"/>
                    <a:pt x="7981" y="7920"/>
                    <a:pt x="7989" y="7928"/>
                  </a:cubicBezTo>
                  <a:cubicBezTo>
                    <a:pt x="8021" y="7888"/>
                    <a:pt x="8067" y="7861"/>
                    <a:pt x="8125" y="7861"/>
                  </a:cubicBezTo>
                  <a:close/>
                  <a:moveTo>
                    <a:pt x="12618" y="1"/>
                  </a:moveTo>
                  <a:cubicBezTo>
                    <a:pt x="12553" y="1"/>
                    <a:pt x="12488" y="4"/>
                    <a:pt x="12424" y="11"/>
                  </a:cubicBezTo>
                  <a:cubicBezTo>
                    <a:pt x="11927" y="48"/>
                    <a:pt x="11455" y="285"/>
                    <a:pt x="11117" y="681"/>
                  </a:cubicBezTo>
                  <a:cubicBezTo>
                    <a:pt x="10696" y="1174"/>
                    <a:pt x="10675" y="1697"/>
                    <a:pt x="10553" y="2295"/>
                  </a:cubicBezTo>
                  <a:cubicBezTo>
                    <a:pt x="10306" y="3518"/>
                    <a:pt x="9465" y="4018"/>
                    <a:pt x="8456" y="4018"/>
                  </a:cubicBezTo>
                  <a:cubicBezTo>
                    <a:pt x="8052" y="4018"/>
                    <a:pt x="7622" y="3938"/>
                    <a:pt x="7192" y="3793"/>
                  </a:cubicBezTo>
                  <a:cubicBezTo>
                    <a:pt x="6635" y="3602"/>
                    <a:pt x="6101" y="3303"/>
                    <a:pt x="5519" y="3202"/>
                  </a:cubicBezTo>
                  <a:cubicBezTo>
                    <a:pt x="5366" y="3175"/>
                    <a:pt x="5222" y="3159"/>
                    <a:pt x="5084" y="3159"/>
                  </a:cubicBezTo>
                  <a:cubicBezTo>
                    <a:pt x="4759" y="3159"/>
                    <a:pt x="4470" y="3250"/>
                    <a:pt x="4195" y="3502"/>
                  </a:cubicBezTo>
                  <a:cubicBezTo>
                    <a:pt x="3655" y="3991"/>
                    <a:pt x="3882" y="4442"/>
                    <a:pt x="4195" y="5053"/>
                  </a:cubicBezTo>
                  <a:cubicBezTo>
                    <a:pt x="4515" y="5686"/>
                    <a:pt x="4840" y="6112"/>
                    <a:pt x="4785" y="6866"/>
                  </a:cubicBezTo>
                  <a:cubicBezTo>
                    <a:pt x="4709" y="7916"/>
                    <a:pt x="4013" y="8856"/>
                    <a:pt x="3073" y="9223"/>
                  </a:cubicBezTo>
                  <a:cubicBezTo>
                    <a:pt x="3065" y="9231"/>
                    <a:pt x="3057" y="9239"/>
                    <a:pt x="3039" y="9248"/>
                  </a:cubicBezTo>
                  <a:cubicBezTo>
                    <a:pt x="1892" y="9775"/>
                    <a:pt x="0" y="10353"/>
                    <a:pt x="122" y="11950"/>
                  </a:cubicBezTo>
                  <a:cubicBezTo>
                    <a:pt x="188" y="12808"/>
                    <a:pt x="736" y="13033"/>
                    <a:pt x="1412" y="13033"/>
                  </a:cubicBezTo>
                  <a:cubicBezTo>
                    <a:pt x="2158" y="13033"/>
                    <a:pt x="3059" y="12760"/>
                    <a:pt x="3640" y="12760"/>
                  </a:cubicBezTo>
                  <a:cubicBezTo>
                    <a:pt x="3654" y="12760"/>
                    <a:pt x="3667" y="12760"/>
                    <a:pt x="3681" y="12760"/>
                  </a:cubicBezTo>
                  <a:cubicBezTo>
                    <a:pt x="5388" y="12803"/>
                    <a:pt x="5797" y="14160"/>
                    <a:pt x="6366" y="15395"/>
                  </a:cubicBezTo>
                  <a:cubicBezTo>
                    <a:pt x="6665" y="16044"/>
                    <a:pt x="7011" y="16664"/>
                    <a:pt x="7613" y="17035"/>
                  </a:cubicBezTo>
                  <a:cubicBezTo>
                    <a:pt x="7944" y="17238"/>
                    <a:pt x="8216" y="17324"/>
                    <a:pt x="8443" y="17324"/>
                  </a:cubicBezTo>
                  <a:cubicBezTo>
                    <a:pt x="9464" y="17324"/>
                    <a:pt x="9568" y="15570"/>
                    <a:pt x="9916" y="14725"/>
                  </a:cubicBezTo>
                  <a:cubicBezTo>
                    <a:pt x="10181" y="14080"/>
                    <a:pt x="10633" y="13560"/>
                    <a:pt x="11202" y="13160"/>
                  </a:cubicBezTo>
                  <a:cubicBezTo>
                    <a:pt x="12884" y="11980"/>
                    <a:pt x="15000" y="12178"/>
                    <a:pt x="16885" y="11588"/>
                  </a:cubicBezTo>
                  <a:cubicBezTo>
                    <a:pt x="18175" y="11183"/>
                    <a:pt x="19511" y="10175"/>
                    <a:pt x="19360" y="8658"/>
                  </a:cubicBezTo>
                  <a:cubicBezTo>
                    <a:pt x="19220" y="7296"/>
                    <a:pt x="17863" y="7212"/>
                    <a:pt x="16809" y="6929"/>
                  </a:cubicBezTo>
                  <a:cubicBezTo>
                    <a:pt x="15139" y="6482"/>
                    <a:pt x="14566" y="5361"/>
                    <a:pt x="14571" y="3704"/>
                  </a:cubicBezTo>
                  <a:cubicBezTo>
                    <a:pt x="14571" y="2481"/>
                    <a:pt x="14781" y="930"/>
                    <a:pt x="13495" y="226"/>
                  </a:cubicBezTo>
                  <a:cubicBezTo>
                    <a:pt x="13218" y="73"/>
                    <a:pt x="12915" y="1"/>
                    <a:pt x="1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4" name="Google Shape;2304;p57"/>
            <p:cNvSpPr/>
            <p:nvPr/>
          </p:nvSpPr>
          <p:spPr>
            <a:xfrm>
              <a:off x="5389000" y="1503376"/>
              <a:ext cx="1642416" cy="1444008"/>
            </a:xfrm>
            <a:custGeom>
              <a:avLst/>
              <a:gdLst/>
              <a:ahLst/>
              <a:cxnLst/>
              <a:rect l="l" t="t" r="r" b="b"/>
              <a:pathLst>
                <a:path w="21319" h="18743" extrusionOk="0">
                  <a:moveTo>
                    <a:pt x="13345" y="646"/>
                  </a:moveTo>
                  <a:cubicBezTo>
                    <a:pt x="13652" y="646"/>
                    <a:pt x="13961" y="720"/>
                    <a:pt x="14246" y="876"/>
                  </a:cubicBezTo>
                  <a:cubicBezTo>
                    <a:pt x="15531" y="1581"/>
                    <a:pt x="15320" y="3131"/>
                    <a:pt x="15319" y="4354"/>
                  </a:cubicBezTo>
                  <a:cubicBezTo>
                    <a:pt x="15318" y="6011"/>
                    <a:pt x="15888" y="7132"/>
                    <a:pt x="17558" y="7577"/>
                  </a:cubicBezTo>
                  <a:cubicBezTo>
                    <a:pt x="18613" y="7859"/>
                    <a:pt x="19972" y="7946"/>
                    <a:pt x="20108" y="9305"/>
                  </a:cubicBezTo>
                  <a:cubicBezTo>
                    <a:pt x="20260" y="10825"/>
                    <a:pt x="18926" y="11833"/>
                    <a:pt x="17637" y="12237"/>
                  </a:cubicBezTo>
                  <a:cubicBezTo>
                    <a:pt x="15752" y="12827"/>
                    <a:pt x="13636" y="12629"/>
                    <a:pt x="11951" y="13809"/>
                  </a:cubicBezTo>
                  <a:cubicBezTo>
                    <a:pt x="11381" y="14208"/>
                    <a:pt x="10931" y="14728"/>
                    <a:pt x="10665" y="15373"/>
                  </a:cubicBezTo>
                  <a:cubicBezTo>
                    <a:pt x="10317" y="16218"/>
                    <a:pt x="10215" y="17973"/>
                    <a:pt x="9194" y="17973"/>
                  </a:cubicBezTo>
                  <a:cubicBezTo>
                    <a:pt x="8967" y="17973"/>
                    <a:pt x="8695" y="17887"/>
                    <a:pt x="8365" y="17684"/>
                  </a:cubicBezTo>
                  <a:cubicBezTo>
                    <a:pt x="6618" y="16614"/>
                    <a:pt x="7042" y="13476"/>
                    <a:pt x="4431" y="13409"/>
                  </a:cubicBezTo>
                  <a:cubicBezTo>
                    <a:pt x="4416" y="13409"/>
                    <a:pt x="4402" y="13409"/>
                    <a:pt x="4387" y="13409"/>
                  </a:cubicBezTo>
                  <a:cubicBezTo>
                    <a:pt x="3804" y="13409"/>
                    <a:pt x="2904" y="13682"/>
                    <a:pt x="2160" y="13682"/>
                  </a:cubicBezTo>
                  <a:cubicBezTo>
                    <a:pt x="1484" y="13682"/>
                    <a:pt x="937" y="13457"/>
                    <a:pt x="872" y="12600"/>
                  </a:cubicBezTo>
                  <a:cubicBezTo>
                    <a:pt x="751" y="11001"/>
                    <a:pt x="2642" y="10425"/>
                    <a:pt x="3791" y="9896"/>
                  </a:cubicBezTo>
                  <a:cubicBezTo>
                    <a:pt x="3804" y="9890"/>
                    <a:pt x="3813" y="9881"/>
                    <a:pt x="3824" y="9874"/>
                  </a:cubicBezTo>
                  <a:cubicBezTo>
                    <a:pt x="4765" y="9503"/>
                    <a:pt x="5457" y="8562"/>
                    <a:pt x="5535" y="7516"/>
                  </a:cubicBezTo>
                  <a:cubicBezTo>
                    <a:pt x="5591" y="6762"/>
                    <a:pt x="5265" y="6336"/>
                    <a:pt x="4944" y="5702"/>
                  </a:cubicBezTo>
                  <a:cubicBezTo>
                    <a:pt x="4634" y="5090"/>
                    <a:pt x="4404" y="4640"/>
                    <a:pt x="4943" y="4150"/>
                  </a:cubicBezTo>
                  <a:cubicBezTo>
                    <a:pt x="5220" y="3897"/>
                    <a:pt x="5509" y="3807"/>
                    <a:pt x="5836" y="3807"/>
                  </a:cubicBezTo>
                  <a:cubicBezTo>
                    <a:pt x="5973" y="3807"/>
                    <a:pt x="6116" y="3823"/>
                    <a:pt x="6269" y="3849"/>
                  </a:cubicBezTo>
                  <a:cubicBezTo>
                    <a:pt x="6852" y="3952"/>
                    <a:pt x="7387" y="4250"/>
                    <a:pt x="7944" y="4440"/>
                  </a:cubicBezTo>
                  <a:cubicBezTo>
                    <a:pt x="8374" y="4586"/>
                    <a:pt x="8805" y="4666"/>
                    <a:pt x="9208" y="4666"/>
                  </a:cubicBezTo>
                  <a:cubicBezTo>
                    <a:pt x="10216" y="4666"/>
                    <a:pt x="11056" y="4166"/>
                    <a:pt x="11304" y="2945"/>
                  </a:cubicBezTo>
                  <a:cubicBezTo>
                    <a:pt x="11425" y="2348"/>
                    <a:pt x="11446" y="1825"/>
                    <a:pt x="11867" y="1331"/>
                  </a:cubicBezTo>
                  <a:cubicBezTo>
                    <a:pt x="12243" y="890"/>
                    <a:pt x="12790" y="646"/>
                    <a:pt x="13345" y="646"/>
                  </a:cubicBezTo>
                  <a:close/>
                  <a:moveTo>
                    <a:pt x="13313" y="1"/>
                  </a:moveTo>
                  <a:cubicBezTo>
                    <a:pt x="12469" y="1"/>
                    <a:pt x="11624" y="395"/>
                    <a:pt x="11117" y="1195"/>
                  </a:cubicBezTo>
                  <a:cubicBezTo>
                    <a:pt x="10803" y="1692"/>
                    <a:pt x="10810" y="2233"/>
                    <a:pt x="10651" y="2778"/>
                  </a:cubicBezTo>
                  <a:cubicBezTo>
                    <a:pt x="10386" y="3678"/>
                    <a:pt x="9855" y="3992"/>
                    <a:pt x="9207" y="3992"/>
                  </a:cubicBezTo>
                  <a:cubicBezTo>
                    <a:pt x="8867" y="3992"/>
                    <a:pt x="8496" y="3906"/>
                    <a:pt x="8115" y="3773"/>
                  </a:cubicBezTo>
                  <a:cubicBezTo>
                    <a:pt x="7355" y="3509"/>
                    <a:pt x="6570" y="3126"/>
                    <a:pt x="5782" y="3126"/>
                  </a:cubicBezTo>
                  <a:cubicBezTo>
                    <a:pt x="5432" y="3126"/>
                    <a:pt x="5081" y="3202"/>
                    <a:pt x="4732" y="3398"/>
                  </a:cubicBezTo>
                  <a:cubicBezTo>
                    <a:pt x="3927" y="3849"/>
                    <a:pt x="3676" y="4669"/>
                    <a:pt x="4053" y="5497"/>
                  </a:cubicBezTo>
                  <a:cubicBezTo>
                    <a:pt x="4399" y="6256"/>
                    <a:pt x="5030" y="6731"/>
                    <a:pt x="4865" y="7669"/>
                  </a:cubicBezTo>
                  <a:cubicBezTo>
                    <a:pt x="4692" y="8650"/>
                    <a:pt x="3882" y="9362"/>
                    <a:pt x="2909" y="9471"/>
                  </a:cubicBezTo>
                  <a:cubicBezTo>
                    <a:pt x="2906" y="9471"/>
                    <a:pt x="2904" y="9471"/>
                    <a:pt x="2902" y="9471"/>
                  </a:cubicBezTo>
                  <a:cubicBezTo>
                    <a:pt x="2899" y="9471"/>
                    <a:pt x="2897" y="9471"/>
                    <a:pt x="2894" y="9472"/>
                  </a:cubicBezTo>
                  <a:cubicBezTo>
                    <a:pt x="2891" y="9473"/>
                    <a:pt x="2887" y="9474"/>
                    <a:pt x="2883" y="9475"/>
                  </a:cubicBezTo>
                  <a:lnTo>
                    <a:pt x="2882" y="9475"/>
                  </a:lnTo>
                  <a:cubicBezTo>
                    <a:pt x="2832" y="9480"/>
                    <a:pt x="2788" y="9494"/>
                    <a:pt x="2753" y="9516"/>
                  </a:cubicBezTo>
                  <a:cubicBezTo>
                    <a:pt x="1934" y="9768"/>
                    <a:pt x="998" y="10426"/>
                    <a:pt x="594" y="11162"/>
                  </a:cubicBezTo>
                  <a:cubicBezTo>
                    <a:pt x="593" y="11163"/>
                    <a:pt x="593" y="11164"/>
                    <a:pt x="593" y="11165"/>
                  </a:cubicBezTo>
                  <a:cubicBezTo>
                    <a:pt x="174" y="11719"/>
                    <a:pt x="0" y="12404"/>
                    <a:pt x="299" y="13219"/>
                  </a:cubicBezTo>
                  <a:cubicBezTo>
                    <a:pt x="559" y="13931"/>
                    <a:pt x="1180" y="14315"/>
                    <a:pt x="1915" y="14382"/>
                  </a:cubicBezTo>
                  <a:cubicBezTo>
                    <a:pt x="2034" y="14393"/>
                    <a:pt x="2151" y="14398"/>
                    <a:pt x="2266" y="14398"/>
                  </a:cubicBezTo>
                  <a:cubicBezTo>
                    <a:pt x="3004" y="14398"/>
                    <a:pt x="3684" y="14206"/>
                    <a:pt x="4308" y="14206"/>
                  </a:cubicBezTo>
                  <a:cubicBezTo>
                    <a:pt x="4992" y="14206"/>
                    <a:pt x="5608" y="14436"/>
                    <a:pt x="6160" y="15398"/>
                  </a:cubicBezTo>
                  <a:cubicBezTo>
                    <a:pt x="6775" y="16472"/>
                    <a:pt x="7551" y="18742"/>
                    <a:pt x="9044" y="18742"/>
                  </a:cubicBezTo>
                  <a:cubicBezTo>
                    <a:pt x="9327" y="18742"/>
                    <a:pt x="9635" y="18661"/>
                    <a:pt x="9973" y="18474"/>
                  </a:cubicBezTo>
                  <a:cubicBezTo>
                    <a:pt x="10740" y="18051"/>
                    <a:pt x="10907" y="17146"/>
                    <a:pt x="11105" y="16371"/>
                  </a:cubicBezTo>
                  <a:cubicBezTo>
                    <a:pt x="11520" y="14751"/>
                    <a:pt x="12660" y="13994"/>
                    <a:pt x="14217" y="13602"/>
                  </a:cubicBezTo>
                  <a:cubicBezTo>
                    <a:pt x="16430" y="13045"/>
                    <a:pt x="19397" y="13231"/>
                    <a:pt x="20512" y="10790"/>
                  </a:cubicBezTo>
                  <a:cubicBezTo>
                    <a:pt x="21318" y="9026"/>
                    <a:pt x="20418" y="7572"/>
                    <a:pt x="18632" y="7110"/>
                  </a:cubicBezTo>
                  <a:cubicBezTo>
                    <a:pt x="17936" y="6930"/>
                    <a:pt x="17103" y="6885"/>
                    <a:pt x="16555" y="6360"/>
                  </a:cubicBezTo>
                  <a:cubicBezTo>
                    <a:pt x="16045" y="5872"/>
                    <a:pt x="15993" y="5154"/>
                    <a:pt x="15980" y="4494"/>
                  </a:cubicBezTo>
                  <a:cubicBezTo>
                    <a:pt x="15957" y="3452"/>
                    <a:pt x="16128" y="2316"/>
                    <a:pt x="15612" y="1355"/>
                  </a:cubicBezTo>
                  <a:cubicBezTo>
                    <a:pt x="15128" y="457"/>
                    <a:pt x="14221" y="1"/>
                    <a:pt x="1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7"/>
            <p:cNvSpPr/>
            <p:nvPr/>
          </p:nvSpPr>
          <p:spPr>
            <a:xfrm>
              <a:off x="5921045" y="2158999"/>
              <a:ext cx="288515" cy="273270"/>
            </a:xfrm>
            <a:custGeom>
              <a:avLst/>
              <a:gdLst/>
              <a:ahLst/>
              <a:cxnLst/>
              <a:rect l="l" t="t" r="r" b="b"/>
              <a:pathLst>
                <a:path w="3745" h="3547" extrusionOk="0">
                  <a:moveTo>
                    <a:pt x="1840" y="349"/>
                  </a:moveTo>
                  <a:cubicBezTo>
                    <a:pt x="1864" y="375"/>
                    <a:pt x="1893" y="397"/>
                    <a:pt x="1935" y="404"/>
                  </a:cubicBezTo>
                  <a:cubicBezTo>
                    <a:pt x="2561" y="513"/>
                    <a:pt x="3111" y="1055"/>
                    <a:pt x="3116" y="1719"/>
                  </a:cubicBezTo>
                  <a:cubicBezTo>
                    <a:pt x="3120" y="2374"/>
                    <a:pt x="2524" y="2975"/>
                    <a:pt x="1872" y="2975"/>
                  </a:cubicBezTo>
                  <a:cubicBezTo>
                    <a:pt x="1824" y="2975"/>
                    <a:pt x="1775" y="2972"/>
                    <a:pt x="1726" y="2965"/>
                  </a:cubicBezTo>
                  <a:cubicBezTo>
                    <a:pt x="1067" y="2872"/>
                    <a:pt x="478" y="2204"/>
                    <a:pt x="617" y="1516"/>
                  </a:cubicBezTo>
                  <a:cubicBezTo>
                    <a:pt x="751" y="853"/>
                    <a:pt x="1305" y="624"/>
                    <a:pt x="1840" y="349"/>
                  </a:cubicBezTo>
                  <a:close/>
                  <a:moveTo>
                    <a:pt x="1962" y="1"/>
                  </a:moveTo>
                  <a:cubicBezTo>
                    <a:pt x="1906" y="1"/>
                    <a:pt x="1864" y="28"/>
                    <a:pt x="1835" y="66"/>
                  </a:cubicBezTo>
                  <a:cubicBezTo>
                    <a:pt x="1824" y="60"/>
                    <a:pt x="1815" y="49"/>
                    <a:pt x="1802" y="46"/>
                  </a:cubicBezTo>
                  <a:cubicBezTo>
                    <a:pt x="1723" y="29"/>
                    <a:pt x="1645" y="21"/>
                    <a:pt x="1568" y="21"/>
                  </a:cubicBezTo>
                  <a:cubicBezTo>
                    <a:pt x="785" y="21"/>
                    <a:pt x="136" y="881"/>
                    <a:pt x="77" y="1620"/>
                  </a:cubicBezTo>
                  <a:cubicBezTo>
                    <a:pt x="0" y="2593"/>
                    <a:pt x="808" y="3494"/>
                    <a:pt x="1779" y="3544"/>
                  </a:cubicBezTo>
                  <a:cubicBezTo>
                    <a:pt x="1807" y="3545"/>
                    <a:pt x="1835" y="3546"/>
                    <a:pt x="1862" y="3546"/>
                  </a:cubicBezTo>
                  <a:cubicBezTo>
                    <a:pt x="2770" y="3546"/>
                    <a:pt x="3601" y="2784"/>
                    <a:pt x="3668" y="1875"/>
                  </a:cubicBezTo>
                  <a:cubicBezTo>
                    <a:pt x="3745" y="867"/>
                    <a:pt x="2935" y="106"/>
                    <a:pt x="1982" y="2"/>
                  </a:cubicBezTo>
                  <a:cubicBezTo>
                    <a:pt x="1975" y="1"/>
                    <a:pt x="1968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7"/>
            <p:cNvSpPr/>
            <p:nvPr/>
          </p:nvSpPr>
          <p:spPr>
            <a:xfrm>
              <a:off x="6247622" y="1992435"/>
              <a:ext cx="206852" cy="181050"/>
            </a:xfrm>
            <a:custGeom>
              <a:avLst/>
              <a:gdLst/>
              <a:ahLst/>
              <a:cxnLst/>
              <a:rect l="l" t="t" r="r" b="b"/>
              <a:pathLst>
                <a:path w="2685" h="2350" extrusionOk="0">
                  <a:moveTo>
                    <a:pt x="1178" y="387"/>
                  </a:moveTo>
                  <a:cubicBezTo>
                    <a:pt x="1489" y="387"/>
                    <a:pt x="1812" y="567"/>
                    <a:pt x="1963" y="831"/>
                  </a:cubicBezTo>
                  <a:cubicBezTo>
                    <a:pt x="2190" y="1225"/>
                    <a:pt x="1932" y="1665"/>
                    <a:pt x="1549" y="1835"/>
                  </a:cubicBezTo>
                  <a:cubicBezTo>
                    <a:pt x="1447" y="1880"/>
                    <a:pt x="1344" y="1902"/>
                    <a:pt x="1245" y="1902"/>
                  </a:cubicBezTo>
                  <a:cubicBezTo>
                    <a:pt x="962" y="1902"/>
                    <a:pt x="714" y="1725"/>
                    <a:pt x="612" y="1423"/>
                  </a:cubicBezTo>
                  <a:cubicBezTo>
                    <a:pt x="484" y="1046"/>
                    <a:pt x="677" y="797"/>
                    <a:pt x="780" y="461"/>
                  </a:cubicBezTo>
                  <a:cubicBezTo>
                    <a:pt x="790" y="463"/>
                    <a:pt x="800" y="464"/>
                    <a:pt x="811" y="464"/>
                  </a:cubicBezTo>
                  <a:cubicBezTo>
                    <a:pt x="835" y="464"/>
                    <a:pt x="859" y="459"/>
                    <a:pt x="885" y="448"/>
                  </a:cubicBezTo>
                  <a:cubicBezTo>
                    <a:pt x="977" y="406"/>
                    <a:pt x="1077" y="387"/>
                    <a:pt x="1178" y="387"/>
                  </a:cubicBezTo>
                  <a:close/>
                  <a:moveTo>
                    <a:pt x="1284" y="0"/>
                  </a:moveTo>
                  <a:cubicBezTo>
                    <a:pt x="1086" y="0"/>
                    <a:pt x="886" y="49"/>
                    <a:pt x="704" y="151"/>
                  </a:cubicBezTo>
                  <a:cubicBezTo>
                    <a:pt x="652" y="181"/>
                    <a:pt x="627" y="221"/>
                    <a:pt x="620" y="264"/>
                  </a:cubicBezTo>
                  <a:cubicBezTo>
                    <a:pt x="620" y="264"/>
                    <a:pt x="619" y="264"/>
                    <a:pt x="619" y="264"/>
                  </a:cubicBezTo>
                  <a:cubicBezTo>
                    <a:pt x="617" y="264"/>
                    <a:pt x="616" y="263"/>
                    <a:pt x="614" y="263"/>
                  </a:cubicBezTo>
                  <a:cubicBezTo>
                    <a:pt x="613" y="263"/>
                    <a:pt x="613" y="263"/>
                    <a:pt x="612" y="264"/>
                  </a:cubicBezTo>
                  <a:cubicBezTo>
                    <a:pt x="0" y="389"/>
                    <a:pt x="38" y="1325"/>
                    <a:pt x="259" y="1752"/>
                  </a:cubicBezTo>
                  <a:cubicBezTo>
                    <a:pt x="463" y="2145"/>
                    <a:pt x="845" y="2350"/>
                    <a:pt x="1244" y="2350"/>
                  </a:cubicBezTo>
                  <a:cubicBezTo>
                    <a:pt x="1456" y="2350"/>
                    <a:pt x="1674" y="2292"/>
                    <a:pt x="1872" y="2173"/>
                  </a:cubicBezTo>
                  <a:cubicBezTo>
                    <a:pt x="2428" y="1840"/>
                    <a:pt x="2684" y="1136"/>
                    <a:pt x="2320" y="566"/>
                  </a:cubicBezTo>
                  <a:cubicBezTo>
                    <a:pt x="2089" y="204"/>
                    <a:pt x="1690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7"/>
            <p:cNvSpPr/>
            <p:nvPr/>
          </p:nvSpPr>
          <p:spPr>
            <a:xfrm>
              <a:off x="5937147" y="1553376"/>
              <a:ext cx="1012845" cy="1334684"/>
            </a:xfrm>
            <a:custGeom>
              <a:avLst/>
              <a:gdLst/>
              <a:ahLst/>
              <a:cxnLst/>
              <a:rect l="l" t="t" r="r" b="b"/>
              <a:pathLst>
                <a:path w="13147" h="17324" extrusionOk="0">
                  <a:moveTo>
                    <a:pt x="6250" y="0"/>
                  </a:moveTo>
                  <a:cubicBezTo>
                    <a:pt x="6186" y="0"/>
                    <a:pt x="6122" y="4"/>
                    <a:pt x="6059" y="10"/>
                  </a:cubicBezTo>
                  <a:cubicBezTo>
                    <a:pt x="6607" y="799"/>
                    <a:pt x="7485" y="2422"/>
                    <a:pt x="7228" y="4484"/>
                  </a:cubicBezTo>
                  <a:cubicBezTo>
                    <a:pt x="6856" y="7435"/>
                    <a:pt x="12176" y="7544"/>
                    <a:pt x="8702" y="10335"/>
                  </a:cubicBezTo>
                  <a:cubicBezTo>
                    <a:pt x="7391" y="11386"/>
                    <a:pt x="6380" y="11601"/>
                    <a:pt x="5584" y="11601"/>
                  </a:cubicBezTo>
                  <a:cubicBezTo>
                    <a:pt x="5034" y="11601"/>
                    <a:pt x="4586" y="11498"/>
                    <a:pt x="4212" y="11498"/>
                  </a:cubicBezTo>
                  <a:cubicBezTo>
                    <a:pt x="3692" y="11498"/>
                    <a:pt x="3317" y="11698"/>
                    <a:pt x="3011" y="12654"/>
                  </a:cubicBezTo>
                  <a:cubicBezTo>
                    <a:pt x="2443" y="14429"/>
                    <a:pt x="1946" y="15606"/>
                    <a:pt x="878" y="15606"/>
                  </a:cubicBezTo>
                  <a:cubicBezTo>
                    <a:pt x="621" y="15606"/>
                    <a:pt x="332" y="15539"/>
                    <a:pt x="1" y="15395"/>
                  </a:cubicBezTo>
                  <a:lnTo>
                    <a:pt x="1" y="15395"/>
                  </a:lnTo>
                  <a:cubicBezTo>
                    <a:pt x="300" y="16044"/>
                    <a:pt x="646" y="16664"/>
                    <a:pt x="1249" y="17034"/>
                  </a:cubicBezTo>
                  <a:cubicBezTo>
                    <a:pt x="1580" y="17237"/>
                    <a:pt x="1852" y="17324"/>
                    <a:pt x="2079" y="17324"/>
                  </a:cubicBezTo>
                  <a:cubicBezTo>
                    <a:pt x="3099" y="17324"/>
                    <a:pt x="3203" y="15569"/>
                    <a:pt x="3551" y="14725"/>
                  </a:cubicBezTo>
                  <a:cubicBezTo>
                    <a:pt x="3816" y="14080"/>
                    <a:pt x="4268" y="13560"/>
                    <a:pt x="4837" y="13160"/>
                  </a:cubicBezTo>
                  <a:cubicBezTo>
                    <a:pt x="6519" y="11980"/>
                    <a:pt x="8635" y="12178"/>
                    <a:pt x="10520" y="11588"/>
                  </a:cubicBezTo>
                  <a:cubicBezTo>
                    <a:pt x="11810" y="11183"/>
                    <a:pt x="13146" y="10175"/>
                    <a:pt x="12995" y="8658"/>
                  </a:cubicBezTo>
                  <a:cubicBezTo>
                    <a:pt x="12855" y="7296"/>
                    <a:pt x="11498" y="7212"/>
                    <a:pt x="10444" y="6929"/>
                  </a:cubicBezTo>
                  <a:cubicBezTo>
                    <a:pt x="8774" y="6482"/>
                    <a:pt x="8201" y="5361"/>
                    <a:pt x="8206" y="3704"/>
                  </a:cubicBezTo>
                  <a:cubicBezTo>
                    <a:pt x="8206" y="2481"/>
                    <a:pt x="8416" y="930"/>
                    <a:pt x="7130" y="226"/>
                  </a:cubicBezTo>
                  <a:cubicBezTo>
                    <a:pt x="6852" y="73"/>
                    <a:pt x="6549" y="0"/>
                    <a:pt x="6250" y="0"/>
                  </a:cubicBezTo>
                  <a:close/>
                </a:path>
              </a:pathLst>
            </a:custGeom>
            <a:solidFill>
              <a:srgbClr val="333333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Fe+CuSO4">
            <a:hlinkClick r:id="" action="ppaction://media"/>
            <a:extLst>
              <a:ext uri="{FF2B5EF4-FFF2-40B4-BE49-F238E27FC236}">
                <a16:creationId xmlns:a16="http://schemas.microsoft.com/office/drawing/2014/main" id="{9CA08167-547D-4F7A-44EE-768F21837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797" y="1136649"/>
            <a:ext cx="7309670" cy="338521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719357-35FB-15D5-3EEE-A5B763A7FAC0}"/>
              </a:ext>
            </a:extLst>
          </p:cNvPr>
          <p:cNvSpPr/>
          <p:nvPr/>
        </p:nvSpPr>
        <p:spPr>
          <a:xfrm>
            <a:off x="4052807" y="782491"/>
            <a:ext cx="5203536" cy="28859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đinh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iron (Fe)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cience Subject for High School Chemistry Laboratory by Slidesgo">
  <a:themeElements>
    <a:clrScheme name="Simple Light">
      <a:dk1>
        <a:srgbClr val="333333"/>
      </a:dk1>
      <a:lt1>
        <a:srgbClr val="F1F1F1"/>
      </a:lt1>
      <a:dk2>
        <a:srgbClr val="FFAC27"/>
      </a:dk2>
      <a:lt2>
        <a:srgbClr val="FFFF36"/>
      </a:lt2>
      <a:accent1>
        <a:srgbClr val="FE2A2A"/>
      </a:accent1>
      <a:accent2>
        <a:srgbClr val="5BF43B"/>
      </a:accent2>
      <a:accent3>
        <a:srgbClr val="F467F1"/>
      </a:accent3>
      <a:accent4>
        <a:srgbClr val="5FA0FF"/>
      </a:accent4>
      <a:accent5>
        <a:srgbClr val="B4C6D8"/>
      </a:accent5>
      <a:accent6>
        <a:srgbClr val="585889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842</Words>
  <Application>Microsoft Office PowerPoint</Application>
  <PresentationFormat>On-screen Show (16:9)</PresentationFormat>
  <Paragraphs>97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Albert Sans</vt:lpstr>
      <vt:lpstr>.VnAvant</vt:lpstr>
      <vt:lpstr>Nunito Light</vt:lpstr>
      <vt:lpstr>Wingdings</vt:lpstr>
      <vt:lpstr>Symbol</vt:lpstr>
      <vt:lpstr>Open Sans</vt:lpstr>
      <vt:lpstr>Roboto</vt:lpstr>
      <vt:lpstr>Arial</vt:lpstr>
      <vt:lpstr>Didact Gothic</vt:lpstr>
      <vt:lpstr>Cambria</vt:lpstr>
      <vt:lpstr>Anaheim</vt:lpstr>
      <vt:lpstr>Science Subject for High School Chemistry Laboratory by Slidesgo</vt:lpstr>
      <vt:lpstr>PowerPoint Presentation</vt:lpstr>
      <vt:lpstr>CHỦ ĐỀ 5: PIN ĐIỆN VÀ ĐIỆN PHÂN</vt:lpstr>
      <vt:lpstr>NỘI DUNG</vt:lpstr>
      <vt:lpstr>Xem video</vt:lpstr>
      <vt:lpstr>Xác định chất khử - chất oxi hoá ở VD sau?</vt:lpstr>
      <vt:lpstr>PowerPoint Presentation</vt:lpstr>
      <vt:lpstr>I/ Cặp oxi hoá – khử của kim loại</vt:lpstr>
      <vt:lpstr>Dựa vào dãy điện hoá =&gt; cặp oxi hoá khử</vt:lpstr>
      <vt:lpstr>Cùng xem thí nghiệm</vt:lpstr>
      <vt:lpstr>1/ Thế điện cực chuẩn</vt:lpstr>
      <vt:lpstr>1/ Thế điện cực chuẩn</vt:lpstr>
      <vt:lpstr>1/ Thế điện cực chuẩn</vt:lpstr>
      <vt:lpstr>1/ Thế điện cực chuẩn</vt:lpstr>
      <vt:lpstr>1/ Thế điện cực chuẩn</vt:lpstr>
      <vt:lpstr>PowerPoint Presentation</vt:lpstr>
      <vt:lpstr>1/ Thế điện cực chuẩn</vt:lpstr>
      <vt:lpstr>Tổng kết</vt:lpstr>
      <vt:lpstr>Luyện tập</vt:lpstr>
      <vt:lpstr>Luyện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</dc:creator>
  <cp:lastModifiedBy>pc</cp:lastModifiedBy>
  <cp:revision>8</cp:revision>
  <dcterms:modified xsi:type="dcterms:W3CDTF">2025-01-22T13:51:28Z</dcterms:modified>
</cp:coreProperties>
</file>